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  <p:sldMasterId id="2147483653" r:id="rId5"/>
  </p:sldMasterIdLst>
  <p:notesMasterIdLst>
    <p:notesMasterId r:id="rId28"/>
  </p:notesMasterIdLst>
  <p:sldIdLst>
    <p:sldId id="257" r:id="rId6"/>
    <p:sldId id="258" r:id="rId7"/>
    <p:sldId id="259" r:id="rId8"/>
    <p:sldId id="260" r:id="rId9"/>
    <p:sldId id="262" r:id="rId10"/>
    <p:sldId id="263" r:id="rId11"/>
    <p:sldId id="300" r:id="rId12"/>
    <p:sldId id="308" r:id="rId13"/>
    <p:sldId id="307" r:id="rId14"/>
    <p:sldId id="266" r:id="rId15"/>
    <p:sldId id="267" r:id="rId16"/>
    <p:sldId id="268" r:id="rId17"/>
    <p:sldId id="269" r:id="rId18"/>
    <p:sldId id="270" r:id="rId19"/>
    <p:sldId id="301" r:id="rId20"/>
    <p:sldId id="272" r:id="rId21"/>
    <p:sldId id="310" r:id="rId22"/>
    <p:sldId id="305" r:id="rId23"/>
    <p:sldId id="303" r:id="rId24"/>
    <p:sldId id="306" r:id="rId25"/>
    <p:sldId id="302" r:id="rId26"/>
    <p:sldId id="275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33B71B-9F34-BCDD-5AFC-3924E3FF7B33}" name="Lili White" initials="LW" userId="S::lili@whitewallcreative.com::1dec6f3f-b9f7-4b56-9097-d339cca2c94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F903"/>
    <a:srgbClr val="090E12"/>
    <a:srgbClr val="D6DC07"/>
    <a:srgbClr val="140D32"/>
    <a:srgbClr val="151046"/>
    <a:srgbClr val="1F1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CCADC-6319-DA35-184E-D5885FBA66C3}" v="13" dt="2026-05-19T09:24:04.936"/>
    <p1510:client id="{8A40F4A5-3CD4-E14A-8163-A74F989FA2B5}" v="62" dt="2026-05-19T12:31:37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82"/>
  </p:normalViewPr>
  <p:slideViewPr>
    <p:cSldViewPr snapToGrid="0">
      <p:cViewPr varScale="1">
        <p:scale>
          <a:sx n="119" d="100"/>
          <a:sy n="119" d="100"/>
        </p:scale>
        <p:origin x="216" y="184"/>
      </p:cViewPr>
      <p:guideLst>
        <p:guide orient="horz" pos="3929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li White" userId="1dec6f3f-b9f7-4b56-9097-d339cca2c94f" providerId="ADAL" clId="{23354C59-83DB-5CB9-A58B-127873532DEB}"/>
    <pc:docChg chg="undo custSel addSld delSld modSld sldOrd">
      <pc:chgData name="Lili White" userId="1dec6f3f-b9f7-4b56-9097-d339cca2c94f" providerId="ADAL" clId="{23354C59-83DB-5CB9-A58B-127873532DEB}" dt="2026-05-19T12:31:52.256" v="507" actId="478"/>
      <pc:docMkLst>
        <pc:docMk/>
      </pc:docMkLst>
      <pc:sldChg chg="addSp delSp modSp mod">
        <pc:chgData name="Lili White" userId="1dec6f3f-b9f7-4b56-9097-d339cca2c94f" providerId="ADAL" clId="{23354C59-83DB-5CB9-A58B-127873532DEB}" dt="2026-05-19T12:18:37.716" v="319" actId="478"/>
        <pc:sldMkLst>
          <pc:docMk/>
          <pc:sldMk cId="0" sldId="257"/>
        </pc:sldMkLst>
        <pc:spChg chg="add mod">
          <ac:chgData name="Lili White" userId="1dec6f3f-b9f7-4b56-9097-d339cca2c94f" providerId="ADAL" clId="{23354C59-83DB-5CB9-A58B-127873532DEB}" dt="2026-05-19T10:41:00.396" v="186"/>
          <ac:spMkLst>
            <pc:docMk/>
            <pc:sldMk cId="0" sldId="257"/>
            <ac:spMk id="2" creationId="{12622D0D-4A19-7BE8-F606-D5C75A70154A}"/>
          </ac:spMkLst>
        </pc:spChg>
        <pc:spChg chg="del">
          <ac:chgData name="Lili White" userId="1dec6f3f-b9f7-4b56-9097-d339cca2c94f" providerId="ADAL" clId="{23354C59-83DB-5CB9-A58B-127873532DEB}" dt="2026-05-19T10:41:00.101" v="185" actId="478"/>
          <ac:spMkLst>
            <pc:docMk/>
            <pc:sldMk cId="0" sldId="257"/>
            <ac:spMk id="4" creationId="{00000000-0000-0000-0000-000000000000}"/>
          </ac:spMkLst>
        </pc:spChg>
        <pc:spChg chg="del">
          <ac:chgData name="Lili White" userId="1dec6f3f-b9f7-4b56-9097-d339cca2c94f" providerId="ADAL" clId="{23354C59-83DB-5CB9-A58B-127873532DEB}" dt="2026-05-19T12:18:37.716" v="319" actId="478"/>
          <ac:spMkLst>
            <pc:docMk/>
            <pc:sldMk cId="0" sldId="257"/>
            <ac:spMk id="8" creationId="{00000000-0000-0000-0000-000000000000}"/>
          </ac:spMkLst>
        </pc:spChg>
      </pc:sldChg>
      <pc:sldChg chg="delSp mod">
        <pc:chgData name="Lili White" userId="1dec6f3f-b9f7-4b56-9097-d339cca2c94f" providerId="ADAL" clId="{23354C59-83DB-5CB9-A58B-127873532DEB}" dt="2026-05-19T12:18:39.255" v="320" actId="478"/>
        <pc:sldMkLst>
          <pc:docMk/>
          <pc:sldMk cId="0" sldId="258"/>
        </pc:sldMkLst>
        <pc:spChg chg="del">
          <ac:chgData name="Lili White" userId="1dec6f3f-b9f7-4b56-9097-d339cca2c94f" providerId="ADAL" clId="{23354C59-83DB-5CB9-A58B-127873532DEB}" dt="2026-05-19T12:18:39.255" v="320" actId="478"/>
          <ac:spMkLst>
            <pc:docMk/>
            <pc:sldMk cId="0" sldId="258"/>
            <ac:spMk id="19" creationId="{00000000-0000-0000-0000-000000000000}"/>
          </ac:spMkLst>
        </pc:spChg>
      </pc:sldChg>
      <pc:sldChg chg="delSp modSp mod">
        <pc:chgData name="Lili White" userId="1dec6f3f-b9f7-4b56-9097-d339cca2c94f" providerId="ADAL" clId="{23354C59-83DB-5CB9-A58B-127873532DEB}" dt="2026-05-19T12:23:10.672" v="334" actId="20577"/>
        <pc:sldMkLst>
          <pc:docMk/>
          <pc:sldMk cId="0" sldId="260"/>
        </pc:sldMkLst>
        <pc:spChg chg="mod">
          <ac:chgData name="Lili White" userId="1dec6f3f-b9f7-4b56-9097-d339cca2c94f" providerId="ADAL" clId="{23354C59-83DB-5CB9-A58B-127873532DEB}" dt="2026-05-19T12:23:10.672" v="334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1:53:41.018" v="194" actId="2057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1:54:08.515" v="196" actId="20577"/>
          <ac:spMkLst>
            <pc:docMk/>
            <pc:sldMk cId="0" sldId="260"/>
            <ac:spMk id="13" creationId="{00000000-0000-0000-0000-000000000000}"/>
          </ac:spMkLst>
        </pc:spChg>
        <pc:spChg chg="del">
          <ac:chgData name="Lili White" userId="1dec6f3f-b9f7-4b56-9097-d339cca2c94f" providerId="ADAL" clId="{23354C59-83DB-5CB9-A58B-127873532DEB}" dt="2026-05-19T12:18:41.604" v="321" actId="478"/>
          <ac:spMkLst>
            <pc:docMk/>
            <pc:sldMk cId="0" sldId="260"/>
            <ac:spMk id="33" creationId="{00000000-0000-0000-0000-000000000000}"/>
          </ac:spMkLst>
        </pc:spChg>
      </pc:sldChg>
      <pc:sldChg chg="delSp modSp mod">
        <pc:chgData name="Lili White" userId="1dec6f3f-b9f7-4b56-9097-d339cca2c94f" providerId="ADAL" clId="{23354C59-83DB-5CB9-A58B-127873532DEB}" dt="2026-05-19T12:18:44.077" v="322" actId="478"/>
        <pc:sldMkLst>
          <pc:docMk/>
          <pc:sldMk cId="0" sldId="262"/>
        </pc:sldMkLst>
        <pc:spChg chg="mod">
          <ac:chgData name="Lili White" userId="1dec6f3f-b9f7-4b56-9097-d339cca2c94f" providerId="ADAL" clId="{23354C59-83DB-5CB9-A58B-127873532DEB}" dt="2026-05-13T12:26:18.798" v="42" actId="313"/>
          <ac:spMkLst>
            <pc:docMk/>
            <pc:sldMk cId="0" sldId="262"/>
            <ac:spMk id="6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3T12:26:16.197" v="41" actId="20577"/>
          <ac:spMkLst>
            <pc:docMk/>
            <pc:sldMk cId="0" sldId="262"/>
            <ac:spMk id="18" creationId="{00000000-0000-0000-0000-000000000000}"/>
          </ac:spMkLst>
        </pc:spChg>
        <pc:spChg chg="del">
          <ac:chgData name="Lili White" userId="1dec6f3f-b9f7-4b56-9097-d339cca2c94f" providerId="ADAL" clId="{23354C59-83DB-5CB9-A58B-127873532DEB}" dt="2026-05-19T12:18:44.077" v="322" actId="478"/>
          <ac:spMkLst>
            <pc:docMk/>
            <pc:sldMk cId="0" sldId="262"/>
            <ac:spMk id="23" creationId="{00000000-0000-0000-0000-000000000000}"/>
          </ac:spMkLst>
        </pc:spChg>
      </pc:sldChg>
      <pc:sldChg chg="delSp mod">
        <pc:chgData name="Lili White" userId="1dec6f3f-b9f7-4b56-9097-d339cca2c94f" providerId="ADAL" clId="{23354C59-83DB-5CB9-A58B-127873532DEB}" dt="2026-05-19T12:18:45.890" v="323" actId="478"/>
        <pc:sldMkLst>
          <pc:docMk/>
          <pc:sldMk cId="0" sldId="263"/>
        </pc:sldMkLst>
        <pc:spChg chg="del">
          <ac:chgData name="Lili White" userId="1dec6f3f-b9f7-4b56-9097-d339cca2c94f" providerId="ADAL" clId="{23354C59-83DB-5CB9-A58B-127873532DEB}" dt="2026-05-19T12:18:45.890" v="323" actId="478"/>
          <ac:spMkLst>
            <pc:docMk/>
            <pc:sldMk cId="0" sldId="263"/>
            <ac:spMk id="9" creationId="{00000000-0000-0000-0000-000000000000}"/>
          </ac:spMkLst>
        </pc:spChg>
      </pc:sldChg>
      <pc:sldChg chg="delSp modSp del mod">
        <pc:chgData name="Lili White" userId="1dec6f3f-b9f7-4b56-9097-d339cca2c94f" providerId="ADAL" clId="{23354C59-83DB-5CB9-A58B-127873532DEB}" dt="2026-05-19T10:40:33.098" v="184" actId="2696"/>
        <pc:sldMkLst>
          <pc:docMk/>
          <pc:sldMk cId="0" sldId="265"/>
        </pc:sldMkLst>
        <pc:picChg chg="mod">
          <ac:chgData name="Lili White" userId="1dec6f3f-b9f7-4b56-9097-d339cca2c94f" providerId="ADAL" clId="{23354C59-83DB-5CB9-A58B-127873532DEB}" dt="2026-05-19T09:24:46.041" v="133" actId="1076"/>
          <ac:picMkLst>
            <pc:docMk/>
            <pc:sldMk cId="0" sldId="265"/>
            <ac:picMk id="2" creationId="{7A0ACE1E-09F0-4CE1-AB74-487BCC304DED}"/>
          </ac:picMkLst>
        </pc:picChg>
        <pc:picChg chg="mod">
          <ac:chgData name="Lili White" userId="1dec6f3f-b9f7-4b56-9097-d339cca2c94f" providerId="ADAL" clId="{23354C59-83DB-5CB9-A58B-127873532DEB}" dt="2026-05-19T09:24:42.408" v="132" actId="1076"/>
          <ac:picMkLst>
            <pc:docMk/>
            <pc:sldMk cId="0" sldId="265"/>
            <ac:picMk id="21" creationId="{72D87D96-1704-ED0C-E66D-7D564EC0B37A}"/>
          </ac:picMkLst>
        </pc:picChg>
        <pc:picChg chg="mod">
          <ac:chgData name="Lili White" userId="1dec6f3f-b9f7-4b56-9097-d339cca2c94f" providerId="ADAL" clId="{23354C59-83DB-5CB9-A58B-127873532DEB}" dt="2026-05-19T09:24:38.377" v="131" actId="1076"/>
          <ac:picMkLst>
            <pc:docMk/>
            <pc:sldMk cId="0" sldId="265"/>
            <ac:picMk id="22" creationId="{E48F0A14-3B48-5C56-8B74-4D9A5C76152C}"/>
          </ac:picMkLst>
        </pc:picChg>
      </pc:sldChg>
      <pc:sldChg chg="delSp mod">
        <pc:chgData name="Lili White" userId="1dec6f3f-b9f7-4b56-9097-d339cca2c94f" providerId="ADAL" clId="{23354C59-83DB-5CB9-A58B-127873532DEB}" dt="2026-05-19T12:18:54.749" v="326" actId="478"/>
        <pc:sldMkLst>
          <pc:docMk/>
          <pc:sldMk cId="0" sldId="267"/>
        </pc:sldMkLst>
        <pc:spChg chg="del">
          <ac:chgData name="Lili White" userId="1dec6f3f-b9f7-4b56-9097-d339cca2c94f" providerId="ADAL" clId="{23354C59-83DB-5CB9-A58B-127873532DEB}" dt="2026-05-19T12:18:54.749" v="326" actId="478"/>
          <ac:spMkLst>
            <pc:docMk/>
            <pc:sldMk cId="0" sldId="267"/>
            <ac:spMk id="27" creationId="{00000000-0000-0000-0000-000000000000}"/>
          </ac:spMkLst>
        </pc:spChg>
      </pc:sldChg>
      <pc:sldChg chg="addSp delSp modSp mod">
        <pc:chgData name="Lili White" userId="1dec6f3f-b9f7-4b56-9097-d339cca2c94f" providerId="ADAL" clId="{23354C59-83DB-5CB9-A58B-127873532DEB}" dt="2026-05-19T12:18:57.777" v="327" actId="478"/>
        <pc:sldMkLst>
          <pc:docMk/>
          <pc:sldMk cId="0" sldId="269"/>
        </pc:sldMkLst>
        <pc:spChg chg="add del mod">
          <ac:chgData name="Lili White" userId="1dec6f3f-b9f7-4b56-9097-d339cca2c94f" providerId="ADAL" clId="{23354C59-83DB-5CB9-A58B-127873532DEB}" dt="2026-05-13T12:27:53.687" v="55" actId="478"/>
          <ac:spMkLst>
            <pc:docMk/>
            <pc:sldMk cId="0" sldId="269"/>
            <ac:spMk id="6" creationId="{00000000-0000-0000-0000-000000000000}"/>
          </ac:spMkLst>
        </pc:spChg>
        <pc:spChg chg="del">
          <ac:chgData name="Lili White" userId="1dec6f3f-b9f7-4b56-9097-d339cca2c94f" providerId="ADAL" clId="{23354C59-83DB-5CB9-A58B-127873532DEB}" dt="2026-05-19T12:18:57.777" v="327" actId="478"/>
          <ac:spMkLst>
            <pc:docMk/>
            <pc:sldMk cId="0" sldId="269"/>
            <ac:spMk id="23" creationId="{00000000-0000-0000-0000-000000000000}"/>
          </ac:spMkLst>
        </pc:spChg>
      </pc:sldChg>
      <pc:sldChg chg="addSp delSp modSp mod">
        <pc:chgData name="Lili White" userId="1dec6f3f-b9f7-4b56-9097-d339cca2c94f" providerId="ADAL" clId="{23354C59-83DB-5CB9-A58B-127873532DEB}" dt="2026-05-19T12:31:21.083" v="499" actId="20577"/>
        <pc:sldMkLst>
          <pc:docMk/>
          <pc:sldMk cId="0" sldId="272"/>
        </pc:sldMkLst>
        <pc:spChg chg="add mod">
          <ac:chgData name="Lili White" userId="1dec6f3f-b9f7-4b56-9097-d339cca2c94f" providerId="ADAL" clId="{23354C59-83DB-5CB9-A58B-127873532DEB}" dt="2026-05-19T12:31:21.083" v="499" actId="20577"/>
          <ac:spMkLst>
            <pc:docMk/>
            <pc:sldMk cId="0" sldId="272"/>
            <ac:spMk id="2" creationId="{2DFA9333-429F-92F7-5518-1FE3E7E8A65F}"/>
          </ac:spMkLst>
        </pc:spChg>
        <pc:spChg chg="del">
          <ac:chgData name="Lili White" userId="1dec6f3f-b9f7-4b56-9097-d339cca2c94f" providerId="ADAL" clId="{23354C59-83DB-5CB9-A58B-127873532DEB}" dt="2026-05-19T12:31:17.267" v="497" actId="478"/>
          <ac:spMkLst>
            <pc:docMk/>
            <pc:sldMk cId="0" sldId="272"/>
            <ac:spMk id="6" creationId="{00000000-0000-0000-0000-000000000000}"/>
          </ac:spMkLst>
        </pc:spChg>
      </pc:sldChg>
      <pc:sldChg chg="addSp delSp del mod">
        <pc:chgData name="Lili White" userId="1dec6f3f-b9f7-4b56-9097-d339cca2c94f" providerId="ADAL" clId="{23354C59-83DB-5CB9-A58B-127873532DEB}" dt="2026-05-19T10:36:46.291" v="135" actId="2696"/>
        <pc:sldMkLst>
          <pc:docMk/>
          <pc:sldMk cId="0" sldId="273"/>
        </pc:sldMkLst>
      </pc:sldChg>
      <pc:sldChg chg="addSp delSp modSp mod">
        <pc:chgData name="Lili White" userId="1dec6f3f-b9f7-4b56-9097-d339cca2c94f" providerId="ADAL" clId="{23354C59-83DB-5CB9-A58B-127873532DEB}" dt="2026-05-19T12:19:00.321" v="328" actId="478"/>
        <pc:sldMkLst>
          <pc:docMk/>
          <pc:sldMk cId="0" sldId="301"/>
        </pc:sldMkLst>
        <pc:spChg chg="add mod">
          <ac:chgData name="Lili White" userId="1dec6f3f-b9f7-4b56-9097-d339cca2c94f" providerId="ADAL" clId="{23354C59-83DB-5CB9-A58B-127873532DEB}" dt="2026-05-13T12:28:23.913" v="60" actId="1076"/>
          <ac:spMkLst>
            <pc:docMk/>
            <pc:sldMk cId="0" sldId="301"/>
            <ac:spMk id="2" creationId="{0B82D438-9A4C-238D-A946-F5EBEBEC43DB}"/>
          </ac:spMkLst>
        </pc:spChg>
        <pc:spChg chg="mod">
          <ac:chgData name="Lili White" userId="1dec6f3f-b9f7-4b56-9097-d339cca2c94f" providerId="ADAL" clId="{23354C59-83DB-5CB9-A58B-127873532DEB}" dt="2026-05-13T12:28:10.147" v="57" actId="167"/>
          <ac:spMkLst>
            <pc:docMk/>
            <pc:sldMk cId="0" sldId="301"/>
            <ac:spMk id="7" creationId="{00000000-0000-0000-0000-000000000000}"/>
          </ac:spMkLst>
        </pc:spChg>
        <pc:spChg chg="del">
          <ac:chgData name="Lili White" userId="1dec6f3f-b9f7-4b56-9097-d339cca2c94f" providerId="ADAL" clId="{23354C59-83DB-5CB9-A58B-127873532DEB}" dt="2026-05-19T12:19:00.321" v="328" actId="478"/>
          <ac:spMkLst>
            <pc:docMk/>
            <pc:sldMk cId="0" sldId="301"/>
            <ac:spMk id="20" creationId="{00000000-0000-0000-0000-000000000000}"/>
          </ac:spMkLst>
        </pc:spChg>
      </pc:sldChg>
      <pc:sldChg chg="delSp mod ord">
        <pc:chgData name="Lili White" userId="1dec6f3f-b9f7-4b56-9097-d339cca2c94f" providerId="ADAL" clId="{23354C59-83DB-5CB9-A58B-127873532DEB}" dt="2026-05-19T12:31:52.256" v="507" actId="478"/>
        <pc:sldMkLst>
          <pc:docMk/>
          <pc:sldMk cId="0" sldId="302"/>
        </pc:sldMkLst>
        <pc:spChg chg="del">
          <ac:chgData name="Lili White" userId="1dec6f3f-b9f7-4b56-9097-d339cca2c94f" providerId="ADAL" clId="{23354C59-83DB-5CB9-A58B-127873532DEB}" dt="2026-05-19T12:31:52.256" v="507" actId="478"/>
          <ac:spMkLst>
            <pc:docMk/>
            <pc:sldMk cId="0" sldId="302"/>
            <ac:spMk id="16" creationId="{00000000-0000-0000-0000-000000000000}"/>
          </ac:spMkLst>
        </pc:spChg>
      </pc:sldChg>
      <pc:sldChg chg="addSp delSp modSp mod ord modShow">
        <pc:chgData name="Lili White" userId="1dec6f3f-b9f7-4b56-9097-d339cca2c94f" providerId="ADAL" clId="{23354C59-83DB-5CB9-A58B-127873532DEB}" dt="2026-05-19T12:28:44.769" v="466" actId="20578"/>
        <pc:sldMkLst>
          <pc:docMk/>
          <pc:sldMk cId="3893568001" sldId="303"/>
        </pc:sldMkLst>
        <pc:spChg chg="add mod">
          <ac:chgData name="Lili White" userId="1dec6f3f-b9f7-4b56-9097-d339cca2c94f" providerId="ADAL" clId="{23354C59-83DB-5CB9-A58B-127873532DEB}" dt="2026-05-13T12:29:03.931" v="72" actId="1076"/>
          <ac:spMkLst>
            <pc:docMk/>
            <pc:sldMk cId="3893568001" sldId="303"/>
            <ac:spMk id="3" creationId="{D46318A7-AC0E-4F38-D56C-C384BE8102C4}"/>
          </ac:spMkLst>
        </pc:spChg>
        <pc:spChg chg="mod">
          <ac:chgData name="Lili White" userId="1dec6f3f-b9f7-4b56-9097-d339cca2c94f" providerId="ADAL" clId="{23354C59-83DB-5CB9-A58B-127873532DEB}" dt="2026-05-13T12:29:23.880" v="119" actId="20577"/>
          <ac:spMkLst>
            <pc:docMk/>
            <pc:sldMk cId="3893568001" sldId="303"/>
            <ac:spMk id="13" creationId="{7014B5F4-F091-F0CD-C369-963B0D3B3BC9}"/>
          </ac:spMkLst>
        </pc:spChg>
        <pc:spChg chg="mod">
          <ac:chgData name="Lili White" userId="1dec6f3f-b9f7-4b56-9097-d339cca2c94f" providerId="ADAL" clId="{23354C59-83DB-5CB9-A58B-127873532DEB}" dt="2026-05-13T12:28:54.887" v="70" actId="1076"/>
          <ac:spMkLst>
            <pc:docMk/>
            <pc:sldMk cId="3893568001" sldId="303"/>
            <ac:spMk id="15" creationId="{02ABD66D-5B01-0387-B3AD-1C8163B1C63E}"/>
          </ac:spMkLst>
        </pc:spChg>
        <pc:spChg chg="mod">
          <ac:chgData name="Lili White" userId="1dec6f3f-b9f7-4b56-9097-d339cca2c94f" providerId="ADAL" clId="{23354C59-83DB-5CB9-A58B-127873532DEB}" dt="2026-05-13T12:28:54.887" v="70" actId="1076"/>
          <ac:spMkLst>
            <pc:docMk/>
            <pc:sldMk cId="3893568001" sldId="303"/>
            <ac:spMk id="16" creationId="{56F12838-D690-167F-0817-007C436466EF}"/>
          </ac:spMkLst>
        </pc:spChg>
        <pc:spChg chg="mod">
          <ac:chgData name="Lili White" userId="1dec6f3f-b9f7-4b56-9097-d339cca2c94f" providerId="ADAL" clId="{23354C59-83DB-5CB9-A58B-127873532DEB}" dt="2026-05-13T12:28:54.887" v="70" actId="1076"/>
          <ac:spMkLst>
            <pc:docMk/>
            <pc:sldMk cId="3893568001" sldId="303"/>
            <ac:spMk id="17" creationId="{61D2D1A1-122A-30A7-5062-87B40F890D7A}"/>
          </ac:spMkLst>
        </pc:spChg>
        <pc:spChg chg="mod">
          <ac:chgData name="Lili White" userId="1dec6f3f-b9f7-4b56-9097-d339cca2c94f" providerId="ADAL" clId="{23354C59-83DB-5CB9-A58B-127873532DEB}" dt="2026-05-13T12:28:45.214" v="69"/>
          <ac:spMkLst>
            <pc:docMk/>
            <pc:sldMk cId="3893568001" sldId="303"/>
            <ac:spMk id="19" creationId="{FD17EBE3-6FE6-B189-FC21-42C6B029ABBC}"/>
          </ac:spMkLst>
        </pc:spChg>
        <pc:spChg chg="del mod">
          <ac:chgData name="Lili White" userId="1dec6f3f-b9f7-4b56-9097-d339cca2c94f" providerId="ADAL" clId="{23354C59-83DB-5CB9-A58B-127873532DEB}" dt="2026-05-19T12:19:02.380" v="329" actId="478"/>
          <ac:spMkLst>
            <pc:docMk/>
            <pc:sldMk cId="3893568001" sldId="303"/>
            <ac:spMk id="20" creationId="{7BA59CBB-4D19-84D4-CA58-A91B6832CD56}"/>
          </ac:spMkLst>
        </pc:spChg>
        <pc:picChg chg="mod">
          <ac:chgData name="Lili White" userId="1dec6f3f-b9f7-4b56-9097-d339cca2c94f" providerId="ADAL" clId="{23354C59-83DB-5CB9-A58B-127873532DEB}" dt="2026-05-19T12:24:36.529" v="355" actId="1076"/>
          <ac:picMkLst>
            <pc:docMk/>
            <pc:sldMk cId="3893568001" sldId="303"/>
            <ac:picMk id="22" creationId="{7846804C-F6AF-70BB-707B-278C82EDA89E}"/>
          </ac:picMkLst>
        </pc:picChg>
      </pc:sldChg>
      <pc:sldChg chg="delSp modSp add del mod">
        <pc:chgData name="Lili White" userId="1dec6f3f-b9f7-4b56-9097-d339cca2c94f" providerId="ADAL" clId="{23354C59-83DB-5CB9-A58B-127873532DEB}" dt="2026-05-19T12:26:16.236" v="414" actId="2696"/>
        <pc:sldMkLst>
          <pc:docMk/>
          <pc:sldMk cId="0" sldId="304"/>
        </pc:sldMkLst>
        <pc:spChg chg="mod">
          <ac:chgData name="Lili White" userId="1dec6f3f-b9f7-4b56-9097-d339cca2c94f" providerId="ADAL" clId="{23354C59-83DB-5CB9-A58B-127873532DEB}" dt="2026-05-19T12:24:44.259" v="356" actId="1076"/>
          <ac:spMkLst>
            <pc:docMk/>
            <pc:sldMk cId="0" sldId="304"/>
            <ac:spMk id="6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25:52.726" v="391" actId="1076"/>
          <ac:spMkLst>
            <pc:docMk/>
            <pc:sldMk cId="0" sldId="304"/>
            <ac:spMk id="10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25:52.726" v="391" actId="1076"/>
          <ac:spMkLst>
            <pc:docMk/>
            <pc:sldMk cId="0" sldId="304"/>
            <ac:spMk id="11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25:52.545" v="390" actId="1076"/>
          <ac:spMkLst>
            <pc:docMk/>
            <pc:sldMk cId="0" sldId="304"/>
            <ac:spMk id="13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25:52.545" v="390" actId="1076"/>
          <ac:spMkLst>
            <pc:docMk/>
            <pc:sldMk cId="0" sldId="304"/>
            <ac:spMk id="14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25:21.569" v="383" actId="20577"/>
          <ac:spMkLst>
            <pc:docMk/>
            <pc:sldMk cId="0" sldId="304"/>
            <ac:spMk id="20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25:38.523" v="387" actId="20577"/>
          <ac:spMkLst>
            <pc:docMk/>
            <pc:sldMk cId="0" sldId="304"/>
            <ac:spMk id="22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22:40.830" v="332" actId="1076"/>
          <ac:spMkLst>
            <pc:docMk/>
            <pc:sldMk cId="0" sldId="304"/>
            <ac:spMk id="24" creationId="{00000000-0000-0000-0000-000000000000}"/>
          </ac:spMkLst>
        </pc:spChg>
        <pc:spChg chg="del mod">
          <ac:chgData name="Lili White" userId="1dec6f3f-b9f7-4b56-9097-d339cca2c94f" providerId="ADAL" clId="{23354C59-83DB-5CB9-A58B-127873532DEB}" dt="2026-05-19T12:19:05.412" v="330" actId="478"/>
          <ac:spMkLst>
            <pc:docMk/>
            <pc:sldMk cId="0" sldId="304"/>
            <ac:spMk id="41" creationId="{00000000-0000-0000-0000-000000000000}"/>
          </ac:spMkLst>
        </pc:spChg>
      </pc:sldChg>
      <pc:sldChg chg="delSp modSp add mod">
        <pc:chgData name="Lili White" userId="1dec6f3f-b9f7-4b56-9097-d339cca2c94f" providerId="ADAL" clId="{23354C59-83DB-5CB9-A58B-127873532DEB}" dt="2026-05-19T12:19:07.361" v="331" actId="478"/>
        <pc:sldMkLst>
          <pc:docMk/>
          <pc:sldMk cId="4147732393" sldId="305"/>
        </pc:sldMkLst>
        <pc:spChg chg="del mod">
          <ac:chgData name="Lili White" userId="1dec6f3f-b9f7-4b56-9097-d339cca2c94f" providerId="ADAL" clId="{23354C59-83DB-5CB9-A58B-127873532DEB}" dt="2026-05-19T12:19:07.361" v="331" actId="478"/>
          <ac:spMkLst>
            <pc:docMk/>
            <pc:sldMk cId="4147732393" sldId="305"/>
            <ac:spMk id="41" creationId="{45BF0384-BB96-8BFC-BDDB-1E7ED321CE26}"/>
          </ac:spMkLst>
        </pc:spChg>
      </pc:sldChg>
      <pc:sldChg chg="addSp delSp modSp add mod">
        <pc:chgData name="Lili White" userId="1dec6f3f-b9f7-4b56-9097-d339cca2c94f" providerId="ADAL" clId="{23354C59-83DB-5CB9-A58B-127873532DEB}" dt="2026-05-19T12:31:46.827" v="506" actId="207"/>
        <pc:sldMkLst>
          <pc:docMk/>
          <pc:sldMk cId="4086808467" sldId="306"/>
        </pc:sldMkLst>
        <pc:spChg chg="add mod">
          <ac:chgData name="Lili White" userId="1dec6f3f-b9f7-4b56-9097-d339cca2c94f" providerId="ADAL" clId="{23354C59-83DB-5CB9-A58B-127873532DEB}" dt="2026-05-19T12:31:43.236" v="505" actId="20577"/>
          <ac:spMkLst>
            <pc:docMk/>
            <pc:sldMk cId="4086808467" sldId="306"/>
            <ac:spMk id="2" creationId="{C2928EAD-6050-550F-0B9A-8ADA4F757EA2}"/>
          </ac:spMkLst>
        </pc:spChg>
        <pc:spChg chg="del mod">
          <ac:chgData name="Lili White" userId="1dec6f3f-b9f7-4b56-9097-d339cca2c94f" providerId="ADAL" clId="{23354C59-83DB-5CB9-A58B-127873532DEB}" dt="2026-05-19T10:37:08.224" v="143" actId="478"/>
          <ac:spMkLst>
            <pc:docMk/>
            <pc:sldMk cId="4086808467" sldId="306"/>
            <ac:spMk id="6" creationId="{DC808295-84E2-5C1F-B75F-0666F0A63253}"/>
          </ac:spMkLst>
        </pc:spChg>
        <pc:spChg chg="mod">
          <ac:chgData name="Lili White" userId="1dec6f3f-b9f7-4b56-9097-d339cca2c94f" providerId="ADAL" clId="{23354C59-83DB-5CB9-A58B-127873532DEB}" dt="2026-05-19T12:31:46.827" v="506" actId="207"/>
          <ac:spMkLst>
            <pc:docMk/>
            <pc:sldMk cId="4086808467" sldId="306"/>
            <ac:spMk id="7" creationId="{1EA4EBC5-E958-A13B-98B1-83559D4AFFA7}"/>
          </ac:spMkLst>
        </pc:spChg>
      </pc:sldChg>
      <pc:sldChg chg="delSp modSp add mod">
        <pc:chgData name="Lili White" userId="1dec6f3f-b9f7-4b56-9097-d339cca2c94f" providerId="ADAL" clId="{23354C59-83DB-5CB9-A58B-127873532DEB}" dt="2026-05-19T12:18:50.970" v="325" actId="478"/>
        <pc:sldMkLst>
          <pc:docMk/>
          <pc:sldMk cId="0" sldId="307"/>
        </pc:sldMkLst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8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9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10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12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13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14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16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17" creationId="{00000000-0000-0000-0000-000000000000}"/>
          </ac:spMkLst>
        </pc:spChg>
        <pc:spChg chg="mod">
          <ac:chgData name="Lili White" userId="1dec6f3f-b9f7-4b56-9097-d339cca2c94f" providerId="ADAL" clId="{23354C59-83DB-5CB9-A58B-127873532DEB}" dt="2026-05-19T12:02:43.878" v="318" actId="1076"/>
          <ac:spMkLst>
            <pc:docMk/>
            <pc:sldMk cId="0" sldId="307"/>
            <ac:spMk id="18" creationId="{00000000-0000-0000-0000-000000000000}"/>
          </ac:spMkLst>
        </pc:spChg>
        <pc:spChg chg="del">
          <ac:chgData name="Lili White" userId="1dec6f3f-b9f7-4b56-9097-d339cca2c94f" providerId="ADAL" clId="{23354C59-83DB-5CB9-A58B-127873532DEB}" dt="2026-05-19T12:18:50.970" v="325" actId="478"/>
          <ac:spMkLst>
            <pc:docMk/>
            <pc:sldMk cId="0" sldId="307"/>
            <ac:spMk id="19" creationId="{00000000-0000-0000-0000-000000000000}"/>
          </ac:spMkLst>
        </pc:spChg>
        <pc:picChg chg="mod">
          <ac:chgData name="Lili White" userId="1dec6f3f-b9f7-4b56-9097-d339cca2c94f" providerId="ADAL" clId="{23354C59-83DB-5CB9-A58B-127873532DEB}" dt="2026-05-19T11:59:08.742" v="212" actId="1076"/>
          <ac:picMkLst>
            <pc:docMk/>
            <pc:sldMk cId="0" sldId="307"/>
            <ac:picMk id="7" creationId="{34A23292-DC03-DCD3-63C8-76B33CA14B66}"/>
          </ac:picMkLst>
        </pc:picChg>
        <pc:picChg chg="mod">
          <ac:chgData name="Lili White" userId="1dec6f3f-b9f7-4b56-9097-d339cca2c94f" providerId="ADAL" clId="{23354C59-83DB-5CB9-A58B-127873532DEB}" dt="2026-05-19T11:59:07.176" v="211" actId="1076"/>
          <ac:picMkLst>
            <pc:docMk/>
            <pc:sldMk cId="0" sldId="307"/>
            <ac:picMk id="11" creationId="{68C3B739-20FD-E9DF-8E6A-E8F4E1C4144E}"/>
          </ac:picMkLst>
        </pc:picChg>
        <pc:picChg chg="mod">
          <ac:chgData name="Lili White" userId="1dec6f3f-b9f7-4b56-9097-d339cca2c94f" providerId="ADAL" clId="{23354C59-83DB-5CB9-A58B-127873532DEB}" dt="2026-05-19T11:59:14.593" v="214" actId="1076"/>
          <ac:picMkLst>
            <pc:docMk/>
            <pc:sldMk cId="0" sldId="307"/>
            <ac:picMk id="20" creationId="{84272824-DA89-FE93-2DBE-A29040384C36}"/>
          </ac:picMkLst>
        </pc:picChg>
        <pc:picChg chg="mod">
          <ac:chgData name="Lili White" userId="1dec6f3f-b9f7-4b56-9097-d339cca2c94f" providerId="ADAL" clId="{23354C59-83DB-5CB9-A58B-127873532DEB}" dt="2026-05-19T11:59:05.862" v="210" actId="1076"/>
          <ac:picMkLst>
            <pc:docMk/>
            <pc:sldMk cId="0" sldId="307"/>
            <ac:picMk id="23" creationId="{F63F563F-AEA1-A3A7-A3C4-B8FACD372F91}"/>
          </ac:picMkLst>
        </pc:picChg>
        <pc:picChg chg="mod">
          <ac:chgData name="Lili White" userId="1dec6f3f-b9f7-4b56-9097-d339cca2c94f" providerId="ADAL" clId="{23354C59-83DB-5CB9-A58B-127873532DEB}" dt="2026-05-19T11:59:12.077" v="213" actId="1076"/>
          <ac:picMkLst>
            <pc:docMk/>
            <pc:sldMk cId="0" sldId="307"/>
            <ac:picMk id="29" creationId="{DD749200-8F4A-83A3-99D6-895D5D2C6FB6}"/>
          </ac:picMkLst>
        </pc:picChg>
      </pc:sldChg>
      <pc:sldChg chg="delSp modSp add mod ord">
        <pc:chgData name="Lili White" userId="1dec6f3f-b9f7-4b56-9097-d339cca2c94f" providerId="ADAL" clId="{23354C59-83DB-5CB9-A58B-127873532DEB}" dt="2026-05-19T12:18:49.022" v="324" actId="478"/>
        <pc:sldMkLst>
          <pc:docMk/>
          <pc:sldMk cId="72718269" sldId="308"/>
        </pc:sldMkLst>
        <pc:spChg chg="mod">
          <ac:chgData name="Lili White" userId="1dec6f3f-b9f7-4b56-9097-d339cca2c94f" providerId="ADAL" clId="{23354C59-83DB-5CB9-A58B-127873532DEB}" dt="2026-05-19T12:02:16.591" v="316" actId="20577"/>
          <ac:spMkLst>
            <pc:docMk/>
            <pc:sldMk cId="72718269" sldId="308"/>
            <ac:spMk id="6" creationId="{354C990A-7DA0-B532-BAC0-261F650C4680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8" creationId="{FE2CE09C-07E1-1FA4-D63E-AD6F507BC910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9" creationId="{F34A24B5-DD4E-86E4-8EB1-88CF369BC33D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10" creationId="{7F81044C-C2CD-E464-1D4E-D1179CF222C2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12" creationId="{1EBCAB91-7C9E-1B34-5679-218AFC7BF0E8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13" creationId="{996A30CA-C121-EF56-332C-E93A9011EA93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14" creationId="{F54E850C-1C34-5E69-1F8C-45554CC6AA27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16" creationId="{67C4D247-0038-5EF6-443D-473ADAD35E4C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17" creationId="{4E37A9BA-EE86-C731-87E8-537A10F76D4A}"/>
          </ac:spMkLst>
        </pc:spChg>
        <pc:spChg chg="mod">
          <ac:chgData name="Lili White" userId="1dec6f3f-b9f7-4b56-9097-d339cca2c94f" providerId="ADAL" clId="{23354C59-83DB-5CB9-A58B-127873532DEB}" dt="2026-05-19T12:02:33.296" v="317" actId="1076"/>
          <ac:spMkLst>
            <pc:docMk/>
            <pc:sldMk cId="72718269" sldId="308"/>
            <ac:spMk id="18" creationId="{91B09179-0090-FD00-BCC8-7ACBFBCE52D2}"/>
          </ac:spMkLst>
        </pc:spChg>
        <pc:spChg chg="del">
          <ac:chgData name="Lili White" userId="1dec6f3f-b9f7-4b56-9097-d339cca2c94f" providerId="ADAL" clId="{23354C59-83DB-5CB9-A58B-127873532DEB}" dt="2026-05-19T12:18:49.022" v="324" actId="478"/>
          <ac:spMkLst>
            <pc:docMk/>
            <pc:sldMk cId="72718269" sldId="308"/>
            <ac:spMk id="19" creationId="{B83F4779-9F7A-9691-DE5B-D7F3F88B6685}"/>
          </ac:spMkLst>
        </pc:spChg>
        <pc:picChg chg="mod">
          <ac:chgData name="Lili White" userId="1dec6f3f-b9f7-4b56-9097-d339cca2c94f" providerId="ADAL" clId="{23354C59-83DB-5CB9-A58B-127873532DEB}" dt="2026-05-19T11:57:13.009" v="199" actId="1076"/>
          <ac:picMkLst>
            <pc:docMk/>
            <pc:sldMk cId="72718269" sldId="308"/>
            <ac:picMk id="21" creationId="{B721ADFC-8DD6-9829-2C71-A57A0808CF12}"/>
          </ac:picMkLst>
        </pc:picChg>
      </pc:sldChg>
      <pc:sldChg chg="modSp add del mod">
        <pc:chgData name="Lili White" userId="1dec6f3f-b9f7-4b56-9097-d339cca2c94f" providerId="ADAL" clId="{23354C59-83DB-5CB9-A58B-127873532DEB}" dt="2026-05-19T12:28:39.903" v="464" actId="2696"/>
        <pc:sldMkLst>
          <pc:docMk/>
          <pc:sldMk cId="2058166417" sldId="309"/>
        </pc:sldMkLst>
        <pc:spChg chg="mod">
          <ac:chgData name="Lili White" userId="1dec6f3f-b9f7-4b56-9097-d339cca2c94f" providerId="ADAL" clId="{23354C59-83DB-5CB9-A58B-127873532DEB}" dt="2026-05-19T12:26:12.754" v="413" actId="20577"/>
          <ac:spMkLst>
            <pc:docMk/>
            <pc:sldMk cId="2058166417" sldId="309"/>
            <ac:spMk id="17" creationId="{CDD439EC-BC9C-0781-D159-327C0CE1C38C}"/>
          </ac:spMkLst>
        </pc:spChg>
      </pc:sldChg>
      <pc:sldChg chg="addSp modSp add mod ord">
        <pc:chgData name="Lili White" userId="1dec6f3f-b9f7-4b56-9097-d339cca2c94f" providerId="ADAL" clId="{23354C59-83DB-5CB9-A58B-127873532DEB}" dt="2026-05-19T12:30:30.427" v="496" actId="20577"/>
        <pc:sldMkLst>
          <pc:docMk/>
          <pc:sldMk cId="426208850" sldId="310"/>
        </pc:sldMkLst>
        <pc:spChg chg="mod">
          <ac:chgData name="Lili White" userId="1dec6f3f-b9f7-4b56-9097-d339cca2c94f" providerId="ADAL" clId="{23354C59-83DB-5CB9-A58B-127873532DEB}" dt="2026-05-19T12:27:54.375" v="456" actId="20577"/>
          <ac:spMkLst>
            <pc:docMk/>
            <pc:sldMk cId="426208850" sldId="310"/>
            <ac:spMk id="5" creationId="{54703ED5-A835-0175-3DC4-36FB19846BE7}"/>
          </ac:spMkLst>
        </pc:spChg>
        <pc:spChg chg="mod">
          <ac:chgData name="Lili White" userId="1dec6f3f-b9f7-4b56-9097-d339cca2c94f" providerId="ADAL" clId="{23354C59-83DB-5CB9-A58B-127873532DEB}" dt="2026-05-19T12:29:52.958" v="488" actId="20577"/>
          <ac:spMkLst>
            <pc:docMk/>
            <pc:sldMk cId="426208850" sldId="310"/>
            <ac:spMk id="6" creationId="{F70C0BED-7C47-8DD3-36DB-72AAAA0E5D66}"/>
          </ac:spMkLst>
        </pc:spChg>
        <pc:spChg chg="mod">
          <ac:chgData name="Lili White" userId="1dec6f3f-b9f7-4b56-9097-d339cca2c94f" providerId="ADAL" clId="{23354C59-83DB-5CB9-A58B-127873532DEB}" dt="2026-05-19T12:27:24.665" v="423" actId="1076"/>
          <ac:spMkLst>
            <pc:docMk/>
            <pc:sldMk cId="426208850" sldId="310"/>
            <ac:spMk id="10" creationId="{A72F13EC-4584-F6BD-D0BA-B1E1077467B1}"/>
          </ac:spMkLst>
        </pc:spChg>
        <pc:spChg chg="mod">
          <ac:chgData name="Lili White" userId="1dec6f3f-b9f7-4b56-9097-d339cca2c94f" providerId="ADAL" clId="{23354C59-83DB-5CB9-A58B-127873532DEB}" dt="2026-05-19T12:27:24.665" v="423" actId="1076"/>
          <ac:spMkLst>
            <pc:docMk/>
            <pc:sldMk cId="426208850" sldId="310"/>
            <ac:spMk id="11" creationId="{32BA4279-4D99-0E51-3B2A-0472594A96DD}"/>
          </ac:spMkLst>
        </pc:spChg>
        <pc:spChg chg="mod">
          <ac:chgData name="Lili White" userId="1dec6f3f-b9f7-4b56-9097-d339cca2c94f" providerId="ADAL" clId="{23354C59-83DB-5CB9-A58B-127873532DEB}" dt="2026-05-19T12:27:19.397" v="422" actId="1076"/>
          <ac:spMkLst>
            <pc:docMk/>
            <pc:sldMk cId="426208850" sldId="310"/>
            <ac:spMk id="13" creationId="{06128841-BF03-1180-3059-AE3C99FC380B}"/>
          </ac:spMkLst>
        </pc:spChg>
        <pc:spChg chg="mod">
          <ac:chgData name="Lili White" userId="1dec6f3f-b9f7-4b56-9097-d339cca2c94f" providerId="ADAL" clId="{23354C59-83DB-5CB9-A58B-127873532DEB}" dt="2026-05-19T12:27:19.397" v="422" actId="1076"/>
          <ac:spMkLst>
            <pc:docMk/>
            <pc:sldMk cId="426208850" sldId="310"/>
            <ac:spMk id="14" creationId="{80FF51AF-4DCB-14DC-4E82-973E064FC132}"/>
          </ac:spMkLst>
        </pc:spChg>
        <pc:spChg chg="mod">
          <ac:chgData name="Lili White" userId="1dec6f3f-b9f7-4b56-9097-d339cca2c94f" providerId="ADAL" clId="{23354C59-83DB-5CB9-A58B-127873532DEB}" dt="2026-05-19T12:27:15.499" v="421" actId="1076"/>
          <ac:spMkLst>
            <pc:docMk/>
            <pc:sldMk cId="426208850" sldId="310"/>
            <ac:spMk id="16" creationId="{2D655111-1E93-37CD-6121-D894E9918E40}"/>
          </ac:spMkLst>
        </pc:spChg>
        <pc:spChg chg="mod">
          <ac:chgData name="Lili White" userId="1dec6f3f-b9f7-4b56-9097-d339cca2c94f" providerId="ADAL" clId="{23354C59-83DB-5CB9-A58B-127873532DEB}" dt="2026-05-19T12:27:15.499" v="421" actId="1076"/>
          <ac:spMkLst>
            <pc:docMk/>
            <pc:sldMk cId="426208850" sldId="310"/>
            <ac:spMk id="17" creationId="{B3DA1D3F-602A-2FC5-929F-E4409E26A31B}"/>
          </ac:spMkLst>
        </pc:spChg>
        <pc:spChg chg="mod">
          <ac:chgData name="Lili White" userId="1dec6f3f-b9f7-4b56-9097-d339cca2c94f" providerId="ADAL" clId="{23354C59-83DB-5CB9-A58B-127873532DEB}" dt="2026-05-19T12:30:30.427" v="496" actId="20577"/>
          <ac:spMkLst>
            <pc:docMk/>
            <pc:sldMk cId="426208850" sldId="310"/>
            <ac:spMk id="19" creationId="{16B67907-9C4A-B991-8F21-ABE1CC2B6CD1}"/>
          </ac:spMkLst>
        </pc:spChg>
        <pc:spChg chg="mod">
          <ac:chgData name="Lili White" userId="1dec6f3f-b9f7-4b56-9097-d339cca2c94f" providerId="ADAL" clId="{23354C59-83DB-5CB9-A58B-127873532DEB}" dt="2026-05-19T12:28:32.347" v="462" actId="1076"/>
          <ac:spMkLst>
            <pc:docMk/>
            <pc:sldMk cId="426208850" sldId="310"/>
            <ac:spMk id="20" creationId="{5BB255D8-D59F-25F4-BB5D-0AAC79F88DD0}"/>
          </ac:spMkLst>
        </pc:spChg>
        <pc:spChg chg="mod">
          <ac:chgData name="Lili White" userId="1dec6f3f-b9f7-4b56-9097-d339cca2c94f" providerId="ADAL" clId="{23354C59-83DB-5CB9-A58B-127873532DEB}" dt="2026-05-19T12:28:28.829" v="461" actId="1076"/>
          <ac:spMkLst>
            <pc:docMk/>
            <pc:sldMk cId="426208850" sldId="310"/>
            <ac:spMk id="21" creationId="{E0CF82BC-A923-3887-CF6D-FA40F9A1B909}"/>
          </ac:spMkLst>
        </pc:spChg>
        <pc:spChg chg="mod">
          <ac:chgData name="Lili White" userId="1dec6f3f-b9f7-4b56-9097-d339cca2c94f" providerId="ADAL" clId="{23354C59-83DB-5CB9-A58B-127873532DEB}" dt="2026-05-19T12:28:28.829" v="461" actId="1076"/>
          <ac:spMkLst>
            <pc:docMk/>
            <pc:sldMk cId="426208850" sldId="310"/>
            <ac:spMk id="22" creationId="{A94B98C3-8D30-905E-D7BC-51E91AAC8AA9}"/>
          </ac:spMkLst>
        </pc:spChg>
        <pc:spChg chg="mod">
          <ac:chgData name="Lili White" userId="1dec6f3f-b9f7-4b56-9097-d339cca2c94f" providerId="ADAL" clId="{23354C59-83DB-5CB9-A58B-127873532DEB}" dt="2026-05-19T12:30:22.434" v="491" actId="14100"/>
          <ac:spMkLst>
            <pc:docMk/>
            <pc:sldMk cId="426208850" sldId="310"/>
            <ac:spMk id="24" creationId="{D41DBE94-588F-71BB-2900-CE861648FEC7}"/>
          </ac:spMkLst>
        </pc:spChg>
        <pc:picChg chg="add mod">
          <ac:chgData name="Lili White" userId="1dec6f3f-b9f7-4b56-9097-d339cca2c94f" providerId="ADAL" clId="{23354C59-83DB-5CB9-A58B-127873532DEB}" dt="2026-05-19T12:28:34.314" v="463" actId="1076"/>
          <ac:picMkLst>
            <pc:docMk/>
            <pc:sldMk cId="426208850" sldId="310"/>
            <ac:picMk id="2" creationId="{74B0100D-43BC-C593-99AC-52637FD21151}"/>
          </ac:picMkLst>
        </pc:picChg>
      </pc:sldChg>
    </pc:docChg>
  </pc:docChgLst>
  <pc:docChgLst>
    <pc:chgData name="Camelot" userId="1c30e0e4-dff8-48ae-b042-85380797e9fd" providerId="ADAL" clId="{32BA3EFE-D007-55FD-B77C-A9FB0CEB31EF}"/>
    <pc:docChg chg="modSld sldOrd">
      <pc:chgData name="Camelot" userId="1c30e0e4-dff8-48ae-b042-85380797e9fd" providerId="ADAL" clId="{32BA3EFE-D007-55FD-B77C-A9FB0CEB31EF}" dt="2026-05-19T10:32:30.399" v="1" actId="34476"/>
      <pc:docMkLst>
        <pc:docMk/>
      </pc:docMkLst>
      <pc:sldChg chg="ord">
        <pc:chgData name="Camelot" userId="1c30e0e4-dff8-48ae-b042-85380797e9fd" providerId="ADAL" clId="{32BA3EFE-D007-55FD-B77C-A9FB0CEB31EF}" dt="2026-05-12T09:47:23.352" v="0" actId="20578"/>
        <pc:sldMkLst>
          <pc:docMk/>
          <pc:sldMk cId="0" sldId="275"/>
        </pc:sldMkLst>
      </pc:sldChg>
      <pc:sldChg chg="mod modShow">
        <pc:chgData name="Camelot" userId="1c30e0e4-dff8-48ae-b042-85380797e9fd" providerId="ADAL" clId="{32BA3EFE-D007-55FD-B77C-A9FB0CEB31EF}" dt="2026-05-19T10:32:30.399" v="1" actId="34476"/>
        <pc:sldMkLst>
          <pc:docMk/>
          <pc:sldMk cId="0" sldId="302"/>
        </pc:sldMkLst>
      </pc:sldChg>
    </pc:docChg>
  </pc:docChgLst>
  <pc:docChgLst>
    <pc:chgData name="Matthew Wall" userId="20dc0baf-d9e1-4105-90d2-bdcf95a1ba4a" providerId="ADAL" clId="{A1010E3A-8AF0-5741-B727-7AF64EB7E660}"/>
    <pc:docChg chg="undo custSel addSld modSld sldOrd">
      <pc:chgData name="Matthew Wall" userId="20dc0baf-d9e1-4105-90d2-bdcf95a1ba4a" providerId="ADAL" clId="{A1010E3A-8AF0-5741-B727-7AF64EB7E660}" dt="2026-05-12T14:07:05.130" v="453" actId="1076"/>
      <pc:docMkLst>
        <pc:docMk/>
      </pc:docMkLst>
      <pc:sldChg chg="delSp modSp mod">
        <pc:chgData name="Matthew Wall" userId="20dc0baf-d9e1-4105-90d2-bdcf95a1ba4a" providerId="ADAL" clId="{A1010E3A-8AF0-5741-B727-7AF64EB7E660}" dt="2026-05-11T16:49:21.987" v="135" actId="20577"/>
        <pc:sldMkLst>
          <pc:docMk/>
          <pc:sldMk cId="0" sldId="257"/>
        </pc:sldMkLst>
        <pc:spChg chg="mod">
          <ac:chgData name="Matthew Wall" userId="20dc0baf-d9e1-4105-90d2-bdcf95a1ba4a" providerId="ADAL" clId="{A1010E3A-8AF0-5741-B727-7AF64EB7E660}" dt="2026-05-11T16:20:11.300" v="51" actId="1076"/>
          <ac:spMkLst>
            <pc:docMk/>
            <pc:sldMk cId="0" sldId="257"/>
            <ac:spMk id="5" creationId="{00000000-0000-0000-0000-000000000000}"/>
          </ac:spMkLst>
        </pc:spChg>
      </pc:sldChg>
      <pc:sldChg chg="delSp modSp mod">
        <pc:chgData name="Matthew Wall" userId="20dc0baf-d9e1-4105-90d2-bdcf95a1ba4a" providerId="ADAL" clId="{A1010E3A-8AF0-5741-B727-7AF64EB7E660}" dt="2026-05-11T16:18:14.821" v="45" actId="478"/>
        <pc:sldMkLst>
          <pc:docMk/>
          <pc:sldMk cId="0" sldId="258"/>
        </pc:sldMkLst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17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02.878" v="27" actId="1076"/>
          <ac:spMkLst>
            <pc:docMk/>
            <pc:sldMk cId="0" sldId="258"/>
            <ac:spMk id="18" creationId="{00000000-0000-0000-0000-000000000000}"/>
          </ac:spMkLst>
        </pc:spChg>
      </pc:sldChg>
      <pc:sldChg chg="delSp modSp mod">
        <pc:chgData name="Matthew Wall" userId="20dc0baf-d9e1-4105-90d2-bdcf95a1ba4a" providerId="ADAL" clId="{A1010E3A-8AF0-5741-B727-7AF64EB7E660}" dt="2026-05-11T16:20:29.962" v="52" actId="1076"/>
        <pc:sldMkLst>
          <pc:docMk/>
          <pc:sldMk cId="0" sldId="259"/>
        </pc:sldMkLst>
        <pc:picChg chg="mod">
          <ac:chgData name="Matthew Wall" userId="20dc0baf-d9e1-4105-90d2-bdcf95a1ba4a" providerId="ADAL" clId="{A1010E3A-8AF0-5741-B727-7AF64EB7E660}" dt="2026-05-11T16:20:29.962" v="52" actId="1076"/>
          <ac:picMkLst>
            <pc:docMk/>
            <pc:sldMk cId="0" sldId="259"/>
            <ac:picMk id="9" creationId="{D7BE3D9B-CE3D-0AD2-C3B4-15FF459EFB2D}"/>
          </ac:picMkLst>
        </pc:picChg>
      </pc:sldChg>
      <pc:sldChg chg="delSp modSp mod">
        <pc:chgData name="Matthew Wall" userId="20dc0baf-d9e1-4105-90d2-bdcf95a1ba4a" providerId="ADAL" clId="{A1010E3A-8AF0-5741-B727-7AF64EB7E660}" dt="2026-05-11T16:46:42.043" v="122" actId="113"/>
        <pc:sldMkLst>
          <pc:docMk/>
          <pc:sldMk cId="0" sldId="262"/>
        </pc:sldMkLst>
        <pc:spChg chg="mod">
          <ac:chgData name="Matthew Wall" userId="20dc0baf-d9e1-4105-90d2-bdcf95a1ba4a" providerId="ADAL" clId="{A1010E3A-8AF0-5741-B727-7AF64EB7E660}" dt="2026-05-11T16:14:11.653" v="28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11.653" v="28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46:37.692" v="121" actId="113"/>
          <ac:spMkLst>
            <pc:docMk/>
            <pc:sldMk cId="0" sldId="262"/>
            <ac:spMk id="8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46:42.043" v="122" actId="113"/>
          <ac:spMkLst>
            <pc:docMk/>
            <pc:sldMk cId="0" sldId="262"/>
            <ac:spMk id="12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46:28.646" v="119" actId="113"/>
          <ac:spMkLst>
            <pc:docMk/>
            <pc:sldMk cId="0" sldId="262"/>
            <ac:spMk id="1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46:33.987" v="120" actId="113"/>
          <ac:spMkLst>
            <pc:docMk/>
            <pc:sldMk cId="0" sldId="262"/>
            <ac:spMk id="20" creationId="{00000000-0000-0000-0000-000000000000}"/>
          </ac:spMkLst>
        </pc:spChg>
      </pc:sldChg>
      <pc:sldChg chg="delSp mod">
        <pc:chgData name="Matthew Wall" userId="20dc0baf-d9e1-4105-90d2-bdcf95a1ba4a" providerId="ADAL" clId="{A1010E3A-8AF0-5741-B727-7AF64EB7E660}" dt="2026-05-11T16:18:05.668" v="43" actId="478"/>
        <pc:sldMkLst>
          <pc:docMk/>
          <pc:sldMk cId="0" sldId="263"/>
        </pc:sldMkLst>
      </pc:sldChg>
      <pc:sldChg chg="addSp delSp mod">
        <pc:chgData name="Matthew Wall" userId="20dc0baf-d9e1-4105-90d2-bdcf95a1ba4a" providerId="ADAL" clId="{A1010E3A-8AF0-5741-B727-7AF64EB7E660}" dt="2026-05-11T15:56:25.047" v="19" actId="478"/>
        <pc:sldMkLst>
          <pc:docMk/>
          <pc:sldMk cId="0" sldId="266"/>
        </pc:sldMkLst>
        <pc:spChg chg="add del">
          <ac:chgData name="Matthew Wall" userId="20dc0baf-d9e1-4105-90d2-bdcf95a1ba4a" providerId="ADAL" clId="{A1010E3A-8AF0-5741-B727-7AF64EB7E660}" dt="2026-05-11T15:55:38.086" v="9" actId="478"/>
          <ac:spMkLst>
            <pc:docMk/>
            <pc:sldMk cId="0" sldId="266"/>
            <ac:spMk id="3" creationId="{00000000-0000-0000-0000-000000000000}"/>
          </ac:spMkLst>
        </pc:spChg>
      </pc:sldChg>
      <pc:sldChg chg="delSp modSp mod">
        <pc:chgData name="Matthew Wall" userId="20dc0baf-d9e1-4105-90d2-bdcf95a1ba4a" providerId="ADAL" clId="{A1010E3A-8AF0-5741-B727-7AF64EB7E660}" dt="2026-05-11T16:17:53.642" v="41" actId="478"/>
        <pc:sldMkLst>
          <pc:docMk/>
          <pc:sldMk cId="0" sldId="267"/>
        </pc:sldMkLst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5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15.928" v="25" actId="1076"/>
          <ac:spMkLst>
            <pc:docMk/>
            <pc:sldMk cId="0" sldId="267"/>
            <ac:spMk id="9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10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11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15.928" v="25" actId="1076"/>
          <ac:spMkLst>
            <pc:docMk/>
            <pc:sldMk cId="0" sldId="267"/>
            <ac:spMk id="14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15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17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18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19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21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23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28.573" v="26" actId="1076"/>
          <ac:spMkLst>
            <pc:docMk/>
            <pc:sldMk cId="0" sldId="267"/>
            <ac:spMk id="25" creationId="{00000000-0000-0000-0000-000000000000}"/>
          </ac:spMkLst>
        </pc:spChg>
      </pc:sldChg>
      <pc:sldChg chg="delSp modSp mod">
        <pc:chgData name="Matthew Wall" userId="20dc0baf-d9e1-4105-90d2-bdcf95a1ba4a" providerId="ADAL" clId="{A1010E3A-8AF0-5741-B727-7AF64EB7E660}" dt="2026-05-11T15:57:31.513" v="21" actId="1076"/>
        <pc:sldMkLst>
          <pc:docMk/>
          <pc:sldMk cId="0" sldId="268"/>
        </pc:sldMkLst>
        <pc:picChg chg="mod">
          <ac:chgData name="Matthew Wall" userId="20dc0baf-d9e1-4105-90d2-bdcf95a1ba4a" providerId="ADAL" clId="{A1010E3A-8AF0-5741-B727-7AF64EB7E660}" dt="2026-05-11T15:57:31.513" v="21" actId="1076"/>
          <ac:picMkLst>
            <pc:docMk/>
            <pc:sldMk cId="0" sldId="268"/>
            <ac:picMk id="3" creationId="{8D9EDD39-171B-6F3C-7E22-5FB45EC0F9F7}"/>
          </ac:picMkLst>
        </pc:picChg>
      </pc:sldChg>
      <pc:sldChg chg="delSp modSp mod">
        <pc:chgData name="Matthew Wall" userId="20dc0baf-d9e1-4105-90d2-bdcf95a1ba4a" providerId="ADAL" clId="{A1010E3A-8AF0-5741-B727-7AF64EB7E660}" dt="2026-05-11T16:17:48.181" v="40" actId="478"/>
        <pc:sldMkLst>
          <pc:docMk/>
          <pc:sldMk cId="0" sldId="269"/>
        </pc:sldMkLst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5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8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9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12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13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1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18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21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9:04.080" v="23" actId="1076"/>
          <ac:spMkLst>
            <pc:docMk/>
            <pc:sldMk cId="0" sldId="269"/>
            <ac:spMk id="22" creationId="{00000000-0000-0000-0000-000000000000}"/>
          </ac:spMkLst>
        </pc:spChg>
      </pc:sldChg>
      <pc:sldChg chg="delSp mod">
        <pc:chgData name="Matthew Wall" userId="20dc0baf-d9e1-4105-90d2-bdcf95a1ba4a" providerId="ADAL" clId="{A1010E3A-8AF0-5741-B727-7AF64EB7E660}" dt="2026-05-11T16:16:53.103" v="34" actId="478"/>
        <pc:sldMkLst>
          <pc:docMk/>
          <pc:sldMk cId="0" sldId="270"/>
        </pc:sldMkLst>
      </pc:sldChg>
      <pc:sldChg chg="delSp mod">
        <pc:chgData name="Matthew Wall" userId="20dc0baf-d9e1-4105-90d2-bdcf95a1ba4a" providerId="ADAL" clId="{A1010E3A-8AF0-5741-B727-7AF64EB7E660}" dt="2026-05-11T15:56:13.620" v="15" actId="478"/>
        <pc:sldMkLst>
          <pc:docMk/>
          <pc:sldMk cId="0" sldId="272"/>
        </pc:sldMkLst>
      </pc:sldChg>
      <pc:sldChg chg="addSp delSp modSp mod">
        <pc:chgData name="Matthew Wall" userId="20dc0baf-d9e1-4105-90d2-bdcf95a1ba4a" providerId="ADAL" clId="{A1010E3A-8AF0-5741-B727-7AF64EB7E660}" dt="2026-05-12T10:19:17.212" v="429"/>
        <pc:sldMkLst>
          <pc:docMk/>
          <pc:sldMk cId="0" sldId="275"/>
        </pc:sldMkLst>
        <pc:spChg chg="mod">
          <ac:chgData name="Matthew Wall" userId="20dc0baf-d9e1-4105-90d2-bdcf95a1ba4a" providerId="ADAL" clId="{A1010E3A-8AF0-5741-B727-7AF64EB7E660}" dt="2026-05-11T15:56:10.434" v="14" actId="1076"/>
          <ac:spMkLst>
            <pc:docMk/>
            <pc:sldMk cId="0" sldId="275"/>
            <ac:spMk id="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6:10.434" v="14" actId="1076"/>
          <ac:spMkLst>
            <pc:docMk/>
            <pc:sldMk cId="0" sldId="275"/>
            <ac:spMk id="7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7:19.005" v="37" actId="1076"/>
          <ac:spMkLst>
            <pc:docMk/>
            <pc:sldMk cId="0" sldId="275"/>
            <ac:spMk id="9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7:19.005" v="37" actId="1076"/>
          <ac:spMkLst>
            <pc:docMk/>
            <pc:sldMk cId="0" sldId="275"/>
            <ac:spMk id="10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7:19.005" v="37" actId="1076"/>
          <ac:spMkLst>
            <pc:docMk/>
            <pc:sldMk cId="0" sldId="275"/>
            <ac:spMk id="11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7:19.005" v="37" actId="1076"/>
          <ac:spMkLst>
            <pc:docMk/>
            <pc:sldMk cId="0" sldId="275"/>
            <ac:spMk id="12" creationId="{00000000-0000-0000-0000-000000000000}"/>
          </ac:spMkLst>
        </pc:spChg>
        <pc:picChg chg="add mod">
          <ac:chgData name="Matthew Wall" userId="20dc0baf-d9e1-4105-90d2-bdcf95a1ba4a" providerId="ADAL" clId="{A1010E3A-8AF0-5741-B727-7AF64EB7E660}" dt="2026-05-11T16:17:37.513" v="39" actId="571"/>
          <ac:picMkLst>
            <pc:docMk/>
            <pc:sldMk cId="0" sldId="275"/>
            <ac:picMk id="3" creationId="{A948D9D8-D75D-0EFF-E533-427C785FFE02}"/>
          </ac:picMkLst>
        </pc:picChg>
        <pc:picChg chg="add mod">
          <ac:chgData name="Matthew Wall" userId="20dc0baf-d9e1-4105-90d2-bdcf95a1ba4a" providerId="ADAL" clId="{A1010E3A-8AF0-5741-B727-7AF64EB7E660}" dt="2026-05-12T10:19:17.212" v="429"/>
          <ac:picMkLst>
            <pc:docMk/>
            <pc:sldMk cId="0" sldId="275"/>
            <ac:picMk id="14" creationId="{62B648E1-C1DF-5A39-41B9-13FA426541F7}"/>
          </ac:picMkLst>
        </pc:picChg>
      </pc:sldChg>
      <pc:sldChg chg="addSp delSp modSp mod">
        <pc:chgData name="Matthew Wall" userId="20dc0baf-d9e1-4105-90d2-bdcf95a1ba4a" providerId="ADAL" clId="{A1010E3A-8AF0-5741-B727-7AF64EB7E660}" dt="2026-05-11T16:33:52.745" v="117" actId="1076"/>
        <pc:sldMkLst>
          <pc:docMk/>
          <pc:sldMk cId="0" sldId="300"/>
        </pc:sldMkLst>
        <pc:picChg chg="mod modCrop">
          <ac:chgData name="Matthew Wall" userId="20dc0baf-d9e1-4105-90d2-bdcf95a1ba4a" providerId="ADAL" clId="{A1010E3A-8AF0-5741-B727-7AF64EB7E660}" dt="2026-05-11T16:33:52.745" v="117" actId="1076"/>
          <ac:picMkLst>
            <pc:docMk/>
            <pc:sldMk cId="0" sldId="300"/>
            <ac:picMk id="8" creationId="{557F94A0-8B57-9DE7-55AC-2C5712AA38C8}"/>
          </ac:picMkLst>
        </pc:picChg>
      </pc:sldChg>
      <pc:sldChg chg="delSp modSp mod">
        <pc:chgData name="Matthew Wall" userId="20dc0baf-d9e1-4105-90d2-bdcf95a1ba4a" providerId="ADAL" clId="{A1010E3A-8AF0-5741-B727-7AF64EB7E660}" dt="2026-05-11T16:14:50.397" v="31" actId="1076"/>
        <pc:sldMkLst>
          <pc:docMk/>
          <pc:sldMk cId="0" sldId="301"/>
        </pc:sldMkLst>
        <pc:spChg chg="mod">
          <ac:chgData name="Matthew Wall" userId="20dc0baf-d9e1-4105-90d2-bdcf95a1ba4a" providerId="ADAL" clId="{A1010E3A-8AF0-5741-B727-7AF64EB7E660}" dt="2026-05-11T16:14:50.397" v="31" actId="1076"/>
          <ac:spMkLst>
            <pc:docMk/>
            <pc:sldMk cId="0" sldId="301"/>
            <ac:spMk id="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50.397" v="31" actId="1076"/>
          <ac:spMkLst>
            <pc:docMk/>
            <pc:sldMk cId="0" sldId="301"/>
            <ac:spMk id="7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9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10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12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13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15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1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18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6:14:45.443" v="30" actId="1076"/>
          <ac:spMkLst>
            <pc:docMk/>
            <pc:sldMk cId="0" sldId="301"/>
            <ac:spMk id="19" creationId="{00000000-0000-0000-0000-000000000000}"/>
          </ac:spMkLst>
        </pc:spChg>
      </pc:sldChg>
      <pc:sldChg chg="delSp modSp mod modShow">
        <pc:chgData name="Matthew Wall" userId="20dc0baf-d9e1-4105-90d2-bdcf95a1ba4a" providerId="ADAL" clId="{A1010E3A-8AF0-5741-B727-7AF64EB7E660}" dt="2026-05-12T09:58:06.680" v="419" actId="729"/>
        <pc:sldMkLst>
          <pc:docMk/>
          <pc:sldMk cId="0" sldId="302"/>
        </pc:sldMkLst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5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6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7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8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9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10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12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13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14" creationId="{00000000-0000-0000-0000-000000000000}"/>
          </ac:spMkLst>
        </pc:spChg>
        <pc:spChg chg="mod">
          <ac:chgData name="Matthew Wall" userId="20dc0baf-d9e1-4105-90d2-bdcf95a1ba4a" providerId="ADAL" clId="{A1010E3A-8AF0-5741-B727-7AF64EB7E660}" dt="2026-05-11T15:58:41.910" v="22" actId="1076"/>
          <ac:spMkLst>
            <pc:docMk/>
            <pc:sldMk cId="0" sldId="302"/>
            <ac:spMk id="15" creationId="{00000000-0000-0000-0000-000000000000}"/>
          </ac:spMkLst>
        </pc:spChg>
      </pc:sldChg>
      <pc:sldChg chg="modSp add mod ord">
        <pc:chgData name="Matthew Wall" userId="20dc0baf-d9e1-4105-90d2-bdcf95a1ba4a" providerId="ADAL" clId="{A1010E3A-8AF0-5741-B727-7AF64EB7E660}" dt="2026-05-12T10:00:09.799" v="427" actId="20577"/>
        <pc:sldMkLst>
          <pc:docMk/>
          <pc:sldMk cId="3893568001" sldId="303"/>
        </pc:sldMkLst>
        <pc:spChg chg="mod">
          <ac:chgData name="Matthew Wall" userId="20dc0baf-d9e1-4105-90d2-bdcf95a1ba4a" providerId="ADAL" clId="{A1010E3A-8AF0-5741-B727-7AF64EB7E660}" dt="2026-05-12T09:53:00.157" v="149" actId="20577"/>
          <ac:spMkLst>
            <pc:docMk/>
            <pc:sldMk cId="3893568001" sldId="303"/>
            <ac:spMk id="6" creationId="{0CA72598-1FE7-79D6-72A5-5DDF148044CE}"/>
          </ac:spMkLst>
        </pc:spChg>
        <pc:spChg chg="mod">
          <ac:chgData name="Matthew Wall" userId="20dc0baf-d9e1-4105-90d2-bdcf95a1ba4a" providerId="ADAL" clId="{A1010E3A-8AF0-5741-B727-7AF64EB7E660}" dt="2026-05-12T10:00:09.799" v="427" actId="20577"/>
          <ac:spMkLst>
            <pc:docMk/>
            <pc:sldMk cId="3893568001" sldId="303"/>
            <ac:spMk id="7" creationId="{06C1C06F-A8A5-6BB6-1773-14737C3C9643}"/>
          </ac:spMkLst>
        </pc:spChg>
        <pc:spChg chg="mod">
          <ac:chgData name="Matthew Wall" userId="20dc0baf-d9e1-4105-90d2-bdcf95a1ba4a" providerId="ADAL" clId="{A1010E3A-8AF0-5741-B727-7AF64EB7E660}" dt="2026-05-12T09:53:47.697" v="164" actId="20577"/>
          <ac:spMkLst>
            <pc:docMk/>
            <pc:sldMk cId="3893568001" sldId="303"/>
            <ac:spMk id="9" creationId="{EDDC9F3B-F5AE-28CA-74B7-A62B021EAC14}"/>
          </ac:spMkLst>
        </pc:spChg>
        <pc:spChg chg="mod">
          <ac:chgData name="Matthew Wall" userId="20dc0baf-d9e1-4105-90d2-bdcf95a1ba4a" providerId="ADAL" clId="{A1010E3A-8AF0-5741-B727-7AF64EB7E660}" dt="2026-05-12T09:54:00.518" v="197" actId="20577"/>
          <ac:spMkLst>
            <pc:docMk/>
            <pc:sldMk cId="3893568001" sldId="303"/>
            <ac:spMk id="10" creationId="{96085322-5C2D-0FA6-8CF4-D9D9C36BDEFD}"/>
          </ac:spMkLst>
        </pc:spChg>
        <pc:spChg chg="mod">
          <ac:chgData name="Matthew Wall" userId="20dc0baf-d9e1-4105-90d2-bdcf95a1ba4a" providerId="ADAL" clId="{A1010E3A-8AF0-5741-B727-7AF64EB7E660}" dt="2026-05-12T09:54:07.408" v="211" actId="20577"/>
          <ac:spMkLst>
            <pc:docMk/>
            <pc:sldMk cId="3893568001" sldId="303"/>
            <ac:spMk id="12" creationId="{EA2B9B8A-F377-97A7-E3DB-6DBDD8287BD6}"/>
          </ac:spMkLst>
        </pc:spChg>
        <pc:spChg chg="mod">
          <ac:chgData name="Matthew Wall" userId="20dc0baf-d9e1-4105-90d2-bdcf95a1ba4a" providerId="ADAL" clId="{A1010E3A-8AF0-5741-B727-7AF64EB7E660}" dt="2026-05-12T09:54:30.460" v="272" actId="20577"/>
          <ac:spMkLst>
            <pc:docMk/>
            <pc:sldMk cId="3893568001" sldId="303"/>
            <ac:spMk id="13" creationId="{7014B5F4-F091-F0CD-C369-963B0D3B3BC9}"/>
          </ac:spMkLst>
        </pc:spChg>
        <pc:spChg chg="mod">
          <ac:chgData name="Matthew Wall" userId="20dc0baf-d9e1-4105-90d2-bdcf95a1ba4a" providerId="ADAL" clId="{A1010E3A-8AF0-5741-B727-7AF64EB7E660}" dt="2026-05-12T09:54:40.373" v="299" actId="20577"/>
          <ac:spMkLst>
            <pc:docMk/>
            <pc:sldMk cId="3893568001" sldId="303"/>
            <ac:spMk id="15" creationId="{02ABD66D-5B01-0387-B3AD-1C8163B1C63E}"/>
          </ac:spMkLst>
        </pc:spChg>
        <pc:spChg chg="mod">
          <ac:chgData name="Matthew Wall" userId="20dc0baf-d9e1-4105-90d2-bdcf95a1ba4a" providerId="ADAL" clId="{A1010E3A-8AF0-5741-B727-7AF64EB7E660}" dt="2026-05-12T09:56:00.796" v="309" actId="20577"/>
          <ac:spMkLst>
            <pc:docMk/>
            <pc:sldMk cId="3893568001" sldId="303"/>
            <ac:spMk id="16" creationId="{56F12838-D690-167F-0817-007C436466EF}"/>
          </ac:spMkLst>
        </pc:spChg>
        <pc:spChg chg="mod">
          <ac:chgData name="Matthew Wall" userId="20dc0baf-d9e1-4105-90d2-bdcf95a1ba4a" providerId="ADAL" clId="{A1010E3A-8AF0-5741-B727-7AF64EB7E660}" dt="2026-05-12T09:56:10.496" v="330" actId="20577"/>
          <ac:spMkLst>
            <pc:docMk/>
            <pc:sldMk cId="3893568001" sldId="303"/>
            <ac:spMk id="18" creationId="{20FB8C6A-20CC-B3AB-0413-D88F3FBA93DA}"/>
          </ac:spMkLst>
        </pc:spChg>
        <pc:spChg chg="mod">
          <ac:chgData name="Matthew Wall" userId="20dc0baf-d9e1-4105-90d2-bdcf95a1ba4a" providerId="ADAL" clId="{A1010E3A-8AF0-5741-B727-7AF64EB7E660}" dt="2026-05-12T09:56:29.654" v="391" actId="20577"/>
          <ac:spMkLst>
            <pc:docMk/>
            <pc:sldMk cId="3893568001" sldId="303"/>
            <ac:spMk id="19" creationId="{FD17EBE3-6FE6-B189-FC21-42C6B029ABBC}"/>
          </ac:spMkLst>
        </pc:spChg>
      </pc:sldChg>
    </pc:docChg>
  </pc:docChgLst>
  <pc:docChgLst>
    <pc:chgData name="Lili White" userId="S::lili@whitewallcreative.com::1dec6f3f-b9f7-4b56-9097-d339cca2c94f" providerId="AD" clId="Web-{2E4CCADC-6319-DA35-184E-D5885FBA66C3}"/>
    <pc:docChg chg="modSld">
      <pc:chgData name="Lili White" userId="S::lili@whitewallcreative.com::1dec6f3f-b9f7-4b56-9097-d339cca2c94f" providerId="AD" clId="Web-{2E4CCADC-6319-DA35-184E-D5885FBA66C3}" dt="2026-05-19T09:24:04.936" v="10" actId="1076"/>
      <pc:docMkLst>
        <pc:docMk/>
      </pc:docMkLst>
      <pc:sldChg chg="addSp delSp modSp">
        <pc:chgData name="Lili White" userId="S::lili@whitewallcreative.com::1dec6f3f-b9f7-4b56-9097-d339cca2c94f" providerId="AD" clId="Web-{2E4CCADC-6319-DA35-184E-D5885FBA66C3}" dt="2026-05-19T09:24:04.936" v="10" actId="1076"/>
        <pc:sldMkLst>
          <pc:docMk/>
          <pc:sldMk cId="0" sldId="257"/>
        </pc:sldMkLst>
        <pc:picChg chg="add del mod">
          <ac:chgData name="Lili White" userId="S::lili@whitewallcreative.com::1dec6f3f-b9f7-4b56-9097-d339cca2c94f" providerId="AD" clId="Web-{2E4CCADC-6319-DA35-184E-D5885FBA66C3}" dt="2026-05-19T09:23:32.622" v="2"/>
          <ac:picMkLst>
            <pc:docMk/>
            <pc:sldMk cId="0" sldId="257"/>
            <ac:picMk id="2" creationId="{70FB06BB-FF7A-06EB-BE67-0F2BAFE81EE9}"/>
          </ac:picMkLst>
        </pc:picChg>
        <pc:picChg chg="add mod">
          <ac:chgData name="Lili White" userId="S::lili@whitewallcreative.com::1dec6f3f-b9f7-4b56-9097-d339cca2c94f" providerId="AD" clId="Web-{2E4CCADC-6319-DA35-184E-D5885FBA66C3}" dt="2026-05-19T09:24:04.936" v="10" actId="1076"/>
          <ac:picMkLst>
            <pc:docMk/>
            <pc:sldMk cId="0" sldId="257"/>
            <ac:picMk id="9" creationId="{18EEF59A-2A7A-A5EA-66A2-03B781506717}"/>
          </ac:picMkLst>
        </pc:picChg>
        <pc:picChg chg="del">
          <ac:chgData name="Lili White" userId="S::lili@whitewallcreative.com::1dec6f3f-b9f7-4b56-9097-d339cca2c94f" providerId="AD" clId="Web-{2E4CCADC-6319-DA35-184E-D5885FBA66C3}" dt="2026-05-19T09:23:50.014" v="6"/>
          <ac:picMkLst>
            <pc:docMk/>
            <pc:sldMk cId="0" sldId="257"/>
            <ac:picMk id="10" creationId="{551702F4-99F4-E73B-8929-07592E2C1D5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044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52C5A-EFA1-6858-81FE-D159E822C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D8A9C6-168B-8E8C-C245-C5716CCE7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BE24E5-6AD3-F1CB-B88B-6086C52C1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8F23D-686F-E3B5-5AD2-023E3A9C12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847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C2960-3B14-EC68-E04E-794AF7555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9E2340-A143-72CF-80E2-A99646C36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69C41-36C0-DD15-C826-8270BD6AF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180D8-DCBB-302D-C09C-35EA3C2D54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21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72007-B562-D494-D365-C8B491C81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9D3247-747F-A9C6-199A-B59DC406C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A8C7D7-F014-60ED-0CA3-97AAD28D4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35B4B-39CF-662C-17EE-053D735749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669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65AA3-019D-0E06-C8FF-738E716A3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5EC9A5-C621-5105-B07D-2860787D20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98E08-31A6-DDAC-77C4-E8A2EBCC7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E36DB-C859-1F76-9FD2-BC4A1065C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8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9434F-02B4-35E4-B8A2-D429C43EF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119C7B-6925-BC86-A43C-E8C9DC812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3DC3ED-8747-53B1-A658-EEF42C5E1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B3F1A-331B-71B3-7E31-C6FAE6BA0F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078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11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223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3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9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324058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698500" y="3092696"/>
            <a:ext cx="10265928" cy="3211513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98000"/>
              </a:lnSpc>
            </a:pPr>
            <a:r>
              <a:rPr lang="en-US" sz="4800" b="1" kern="0" spc="-12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branded corporate </a:t>
            </a:r>
            <a:r>
              <a:rPr lang="en-US" sz="4800" b="1" i="1" kern="0" spc="-128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padel platform </a:t>
            </a:r>
          </a:p>
          <a:p>
            <a:pPr defTabSz="609630">
              <a:lnSpc>
                <a:spcPct val="98000"/>
              </a:lnSpc>
            </a:pPr>
            <a:r>
              <a:rPr lang="en-US" sz="4800" b="1" kern="0" spc="-12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built for young professionals.</a:t>
            </a:r>
            <a:endParaRPr lang="en-US" sz="48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4"/>
          <p:cNvSpPr/>
          <p:nvPr/>
        </p:nvSpPr>
        <p:spPr>
          <a:xfrm>
            <a:off x="698499" y="4841080"/>
            <a:ext cx="9752559" cy="1127233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35000"/>
              </a:lnSpc>
            </a:pPr>
            <a:r>
              <a:rPr lang="en-US" sz="1600" err="1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PadelLive</a:t>
            </a: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brings corporates, players and sponsors together through a structured multi-week league — combining sport, social connection and live brand experience in one repeatable proposition.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698499" y="1332575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INTRODUCTION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Picture 8" descr="A whit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18EEF59A-2A7A-A5EA-66A2-03B781506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40" y="-1922"/>
            <a:ext cx="5356431" cy="3765177"/>
          </a:xfrm>
          <a:prstGeom prst="rect">
            <a:avLst/>
          </a:prstGeom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12622D0D-4A19-7BE8-F606-D5C75A70154A}"/>
              </a:ext>
            </a:extLst>
          </p:cNvPr>
          <p:cNvSpPr/>
          <p:nvPr/>
        </p:nvSpPr>
        <p:spPr>
          <a:xfrm>
            <a:off x="10451058" y="304800"/>
            <a:ext cx="109324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PLATFORM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324058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451058" y="304800"/>
            <a:ext cx="109324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PLATFORM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698500" y="1248578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ONE PLATFORM · THREE AUDIENCES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698501" y="1610528"/>
            <a:ext cx="6416179" cy="1369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More than a tournament — a </a:t>
            </a:r>
            <a:r>
              <a:rPr lang="en-US" sz="3600" b="1" i="1" kern="0" spc="-72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modern participation platform.</a:t>
            </a:r>
            <a:endParaRPr lang="en-US" sz="3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98500" y="2772817"/>
            <a:ext cx="3361233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698500" y="3462497"/>
            <a:ext cx="346207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Corporates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500" y="3837245"/>
            <a:ext cx="3462071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fresh way to build belonging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8500" y="4177565"/>
            <a:ext cx="3462071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Weekly ritual that strengthens early-career networks and makes work feel social again.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415334" y="2772817"/>
            <a:ext cx="3361283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415334" y="3483435"/>
            <a:ext cx="346212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Players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415334" y="3837245"/>
            <a:ext cx="3462122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fun, accessible weekly fixture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415334" y="4177565"/>
            <a:ext cx="3462122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Low-barrier entry, familiar faces, visible improvement — the rhythm of a university team, restored.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8132217" y="2772817"/>
            <a:ext cx="3361233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32215" y="3478286"/>
            <a:ext cx="346207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Sponsors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132216" y="3821965"/>
            <a:ext cx="3462071" cy="5282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Repeat access to a valuable audience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8132216" y="4177565"/>
            <a:ext cx="3462071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Live, positive context. Same young professionals, week after week — not a one-off activation.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9842996" y="304800"/>
            <a:ext cx="1701304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rgbClr val="FFFFFF">
                    <a:alpha val="70000"/>
                  </a:srgbClr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 02 · MARKET</a:t>
            </a:r>
            <a:endParaRPr lang="en-US" sz="900"/>
          </a:p>
        </p:txBody>
      </p:sp>
      <p:sp>
        <p:nvSpPr>
          <p:cNvPr id="6" name="Text 2"/>
          <p:cNvSpPr/>
          <p:nvPr/>
        </p:nvSpPr>
        <p:spPr>
          <a:xfrm>
            <a:off x="695325" y="3849838"/>
            <a:ext cx="11118850" cy="2254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200" kern="0" spc="24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06</a:t>
            </a:r>
            <a:endParaRPr lang="en-US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831AC1-E539-63B8-A6F6-2A3AB56660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47038" y="-304800"/>
            <a:ext cx="6763885" cy="7676586"/>
          </a:xfrm>
          <a:prstGeom prst="rect">
            <a:avLst/>
          </a:prstGeom>
          <a:effectLst>
            <a:softEdge rad="298668"/>
          </a:effectLst>
        </p:spPr>
      </p:pic>
      <p:sp>
        <p:nvSpPr>
          <p:cNvPr id="7" name="Text 3"/>
          <p:cNvSpPr/>
          <p:nvPr/>
        </p:nvSpPr>
        <p:spPr>
          <a:xfrm>
            <a:off x="695325" y="4278463"/>
            <a:ext cx="8545777" cy="1567656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92000"/>
              </a:lnSpc>
            </a:pPr>
            <a:r>
              <a:rPr lang="en-US" sz="6600" b="1" kern="0" spc="-23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Why padel? </a:t>
            </a:r>
          </a:p>
          <a:p>
            <a:pPr>
              <a:lnSpc>
                <a:spcPct val="92000"/>
              </a:lnSpc>
            </a:pPr>
            <a:r>
              <a:rPr lang="en-US" sz="6600" b="1" kern="0" spc="-23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Why </a:t>
            </a:r>
            <a:r>
              <a:rPr lang="en-US" sz="6600" b="1" i="1" kern="0" spc="-231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now?</a:t>
            </a:r>
            <a:endParaRPr lang="en-US" sz="66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F11B35-CE87-6A8C-C9ED-6151BC91D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794" y="5330297"/>
            <a:ext cx="4819546" cy="12786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BE3D9B-CE3D-0AD2-C3B4-15FF459EFB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59159" y="-409293"/>
            <a:ext cx="6763885" cy="7676586"/>
          </a:xfrm>
          <a:prstGeom prst="rect">
            <a:avLst/>
          </a:prstGeom>
          <a:effectLst>
            <a:softEdge rad="298668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584656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711656" y="304800"/>
            <a:ext cx="832644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PADEL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698500" y="609600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MARKET · UK &amp; GLOBAL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698500" y="971550"/>
            <a:ext cx="7057813" cy="1369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/>
          </a:bodyPr>
          <a:lstStyle/>
          <a:p>
            <a:pPr defTabSz="609630"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The fastest-growing racket sport in the world — and the UK has just caught up.</a:t>
            </a:r>
            <a:endParaRPr lang="en-US" sz="3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4"/>
          <p:cNvSpPr/>
          <p:nvPr/>
        </p:nvSpPr>
        <p:spPr>
          <a:xfrm>
            <a:off x="698500" y="2722017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kern="0" spc="242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PADEL IN GREAT BRITAIN · LTA, 2025</a:t>
            </a:r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98500" y="3058567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501" y="324271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 dirty="0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1M</a:t>
            </a:r>
            <a:endParaRPr lang="en-US" sz="4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5324" y="3806230"/>
            <a:ext cx="2060233" cy="170506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Players in UK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486150" y="3058567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9"/>
          <p:cNvSpPr/>
          <p:nvPr/>
        </p:nvSpPr>
        <p:spPr>
          <a:xfrm>
            <a:off x="3486151" y="324271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1,825</a:t>
            </a:r>
            <a:endParaRPr lang="en-US" sz="4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3482974" y="3806230"/>
            <a:ext cx="2225848" cy="3556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 dirty="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Courts across 551 venues</a:t>
            </a:r>
            <a:endParaRPr lang="en-US" sz="16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273800" y="3058567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273801" y="324271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57%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270624" y="3806230"/>
            <a:ext cx="2432050" cy="3556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Of UK adults aware of padel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9061450" y="3058567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9061451" y="324271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10M+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9058274" y="3806230"/>
            <a:ext cx="2432050" cy="170506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Adults who want to try it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98500" y="4611738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kern="0" spc="242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GLOBAL PICTURE</a:t>
            </a:r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98500" y="4948288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98501" y="513243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30M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68286" y="5695950"/>
            <a:ext cx="1860121" cy="1905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Players worldwide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3486150" y="4948288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3486151" y="513243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50,000+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3555936" y="5695950"/>
            <a:ext cx="1860121" cy="1905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Courts globally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6273800" y="4948288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6273801" y="513243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130+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6270624" y="5695950"/>
            <a:ext cx="2144327" cy="170506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Countries playing padel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9061450" y="4948288"/>
            <a:ext cx="243205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9061451" y="5132437"/>
            <a:ext cx="2505011" cy="5562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5000"/>
              </a:lnSpc>
            </a:pPr>
            <a:r>
              <a:rPr lang="en-US" sz="4400" b="1" kern="0" spc="-154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2×</a:t>
            </a:r>
            <a:endParaRPr lang="en-US" sz="4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9058274" y="5695950"/>
            <a:ext cx="2655931" cy="3556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30000"/>
              </a:lnSpc>
            </a:pPr>
            <a:r>
              <a:rPr lang="en-US" sz="16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UK player growth, year on year</a:t>
            </a:r>
            <a:endParaRPr lang="en-US" sz="16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9591526" y="6416676"/>
            <a:ext cx="1959033" cy="1619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800" kern="0" spc="144">
                <a:solidFill>
                  <a:srgbClr val="9AA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PADEL LIVE · MASTER DECK</a:t>
            </a:r>
            <a:endParaRPr lang="en-US" sz="8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758388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885388" y="304800"/>
            <a:ext cx="65891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NOW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695325" y="1205334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GENERATIONAL SHIFTS IN HOW YOUNG PROFESSIONALS SOCIALISE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695325" y="1567284"/>
            <a:ext cx="8703994" cy="1369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The way young professionals connect, move and unwind has fundamentally changed.</a:t>
            </a:r>
            <a:endParaRPr lang="en-US" sz="3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98500" y="2772817"/>
            <a:ext cx="514350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695325" y="2877494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b="1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· Belonging</a:t>
            </a:r>
            <a:endParaRPr lang="en-US" sz="14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500" y="3198267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Connection is the new compensation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8500" y="3538587"/>
            <a:ext cx="5297805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Gen Z and millennials prioritise belonging at work — but the gap between expected and actual engagement is widening.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350000" y="2772817"/>
            <a:ext cx="514350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46825" y="2877494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b="1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· Wellness</a:t>
            </a:r>
            <a:endParaRPr lang="en-US" sz="14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350000" y="3198267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Fitness has become identity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350000" y="3538587"/>
            <a:ext cx="5297805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Wellbeing is now a core social system for young professionals — shaping how, when and with whom they spend time.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98500" y="4234508"/>
            <a:ext cx="514350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95325" y="4339184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b="1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· Sober-curious</a:t>
            </a:r>
            <a:endParaRPr lang="en-US" sz="14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98500" y="4659957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The drinks-led night out is fading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98500" y="5000278"/>
            <a:ext cx="5297805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28% of young people don't drink at all; 45% are actively cutting back. Movement-led socials are filling the gap.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6350000" y="4234508"/>
            <a:ext cx="514350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346825" y="4339184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b="1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· Loneliness</a:t>
            </a:r>
            <a:endParaRPr lang="en-US" sz="14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350000" y="4659957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Friendships need scaffolding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350000" y="5000278"/>
            <a:ext cx="5297805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Up to 31% of young adults experience loneliness. A weekly, recurring, low-effort fixture is the antidote.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10758388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1"/>
          <p:cNvSpPr/>
          <p:nvPr/>
        </p:nvSpPr>
        <p:spPr>
          <a:xfrm>
            <a:off x="10885388" y="304800"/>
            <a:ext cx="65891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NOW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6" name="Text 2"/>
          <p:cNvSpPr/>
          <p:nvPr/>
        </p:nvSpPr>
        <p:spPr>
          <a:xfrm>
            <a:off x="698500" y="1369814"/>
            <a:ext cx="58445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IMPLICATION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3"/>
          <p:cNvSpPr/>
          <p:nvPr/>
        </p:nvSpPr>
        <p:spPr>
          <a:xfrm>
            <a:off x="698500" y="1934964"/>
            <a:ext cx="9520538" cy="2829322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15000"/>
              </a:lnSpc>
            </a:pPr>
            <a:r>
              <a:rPr lang="en-US" sz="3200" b="1" kern="0" spc="-48" err="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PadelLive</a:t>
            </a:r>
            <a:r>
              <a:rPr lang="en-US" sz="3200" b="1" kern="0" spc="-4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meets these generational needs by combining </a:t>
            </a:r>
            <a:r>
              <a:rPr lang="en-US" sz="3200" b="1" i="1" kern="0" spc="-48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sport, social connection and wellbeing </a:t>
            </a:r>
            <a:r>
              <a:rPr lang="en-US" sz="3200" b="1" kern="0" spc="-4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in a weekly, fun, flexible format.</a:t>
            </a:r>
            <a:endParaRPr lang="en-US" sz="3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4"/>
          <p:cNvSpPr/>
          <p:nvPr/>
        </p:nvSpPr>
        <p:spPr>
          <a:xfrm>
            <a:off x="698500" y="5450086"/>
            <a:ext cx="406400" cy="38100"/>
          </a:xfrm>
          <a:prstGeom prst="rect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7F94A0-8B57-9DE7-55AC-2C5712AA38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895" b="5895"/>
          <a:stretch>
            <a:fillRect/>
          </a:stretch>
        </p:blipFill>
        <p:spPr>
          <a:xfrm flipH="1">
            <a:off x="5869459" y="-417692"/>
            <a:ext cx="6944411" cy="7693383"/>
          </a:xfrm>
          <a:prstGeom prst="rect">
            <a:avLst/>
          </a:prstGeom>
          <a:effectLst>
            <a:softEdge rad="299984"/>
          </a:effectLst>
        </p:spPr>
      </p:pic>
      <p:sp>
        <p:nvSpPr>
          <p:cNvPr id="5" name="Text 1"/>
          <p:cNvSpPr/>
          <p:nvPr/>
        </p:nvSpPr>
        <p:spPr>
          <a:xfrm>
            <a:off x="9669265" y="304800"/>
            <a:ext cx="1878963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 03 · OPERATOR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6" name="Text 2"/>
          <p:cNvSpPr/>
          <p:nvPr/>
        </p:nvSpPr>
        <p:spPr>
          <a:xfrm>
            <a:off x="698500" y="4769247"/>
            <a:ext cx="11118850" cy="2254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1200" kern="0" spc="24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06</a:t>
            </a:r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3"/>
          <p:cNvSpPr/>
          <p:nvPr/>
        </p:nvSpPr>
        <p:spPr>
          <a:xfrm>
            <a:off x="698500" y="5197872"/>
            <a:ext cx="8545777" cy="79652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2000"/>
              </a:lnSpc>
            </a:pPr>
            <a:r>
              <a:rPr lang="en-US" sz="6600" b="1" kern="0" spc="-23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Why </a:t>
            </a:r>
            <a:r>
              <a:rPr lang="en-US" sz="6600" b="1" i="1" kern="0" spc="-231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Whitewall.</a:t>
            </a:r>
            <a:endParaRPr lang="en-US" sz="66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847AC-67EE-789C-6795-9121029B5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C3D7B912-948B-331B-C4C6-1FED6B09A461}"/>
              </a:ext>
            </a:extLst>
          </p:cNvPr>
          <p:cNvSpPr/>
          <p:nvPr/>
        </p:nvSpPr>
        <p:spPr>
          <a:xfrm>
            <a:off x="10237192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D3F2C2A-0D64-302A-BDAD-F6CC5C90E899}"/>
              </a:ext>
            </a:extLst>
          </p:cNvPr>
          <p:cNvSpPr/>
          <p:nvPr/>
        </p:nvSpPr>
        <p:spPr>
          <a:xfrm>
            <a:off x="10364192" y="304800"/>
            <a:ext cx="1180108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WHITEWALL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DB38370-3E8C-3CED-7C5E-B97A7ACE9935}"/>
              </a:ext>
            </a:extLst>
          </p:cNvPr>
          <p:cNvSpPr/>
          <p:nvPr/>
        </p:nvSpPr>
        <p:spPr>
          <a:xfrm>
            <a:off x="701677" y="1406429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WHITEWALL DIFFERENCE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54C990A-7DA0-B532-BAC0-261F650C4680}"/>
              </a:ext>
            </a:extLst>
          </p:cNvPr>
          <p:cNvSpPr/>
          <p:nvPr/>
        </p:nvSpPr>
        <p:spPr>
          <a:xfrm>
            <a:off x="701677" y="1768379"/>
            <a:ext cx="7864732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10000"/>
          </a:bodyPr>
          <a:lstStyle/>
          <a:p>
            <a:pPr defTabSz="609630">
              <a:lnSpc>
                <a:spcPct val="98000"/>
              </a:lnSpc>
            </a:pPr>
            <a:r>
              <a:rPr lang="en-US" sz="3600" b="1" kern="0" spc="-72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We understand what resonates with early-careers intakes</a:t>
            </a:r>
            <a:endParaRPr lang="en-US" sz="3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E2CE09C-07E1-1FA4-D63E-AD6F507BC910}"/>
              </a:ext>
            </a:extLst>
          </p:cNvPr>
          <p:cNvSpPr/>
          <p:nvPr/>
        </p:nvSpPr>
        <p:spPr>
          <a:xfrm>
            <a:off x="698500" y="3429000"/>
            <a:ext cx="346207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/>
                <a:cs typeface="JetBrains Mono" pitchFamily="34" charset="-120"/>
              </a:rPr>
              <a:t>01 · Onboarding</a:t>
            </a:r>
            <a:endParaRPr lang="en-US" sz="1400" kern="0" spc="180">
              <a:solidFill>
                <a:srgbClr val="C6F903"/>
              </a:solidFill>
              <a:latin typeface="JetBrains Mono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34A24B5-DD4E-86E4-8EB1-88CF369BC33D}"/>
              </a:ext>
            </a:extLst>
          </p:cNvPr>
          <p:cNvSpPr/>
          <p:nvPr/>
        </p:nvSpPr>
        <p:spPr>
          <a:xfrm>
            <a:off x="8115450" y="3815755"/>
            <a:ext cx="3462071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Built as a season, not a stunt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F81044C-C2CD-E464-1D4E-D1179CF222C2}"/>
              </a:ext>
            </a:extLst>
          </p:cNvPr>
          <p:cNvSpPr/>
          <p:nvPr/>
        </p:nvSpPr>
        <p:spPr>
          <a:xfrm>
            <a:off x="8112275" y="4286250"/>
            <a:ext cx="3462071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Repeating fixtures, standings and rituals create the compound effect that single events can't.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1EBCAB91-7C9E-1B34-5679-218AFC7BF0E8}"/>
              </a:ext>
            </a:extLst>
          </p:cNvPr>
          <p:cNvSpPr/>
          <p:nvPr/>
        </p:nvSpPr>
        <p:spPr>
          <a:xfrm>
            <a:off x="4110534" y="3429000"/>
            <a:ext cx="346212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/>
                <a:cs typeface="JetBrains Mono" pitchFamily="34" charset="-120"/>
              </a:rPr>
              <a:t>02 · Employee Engagement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996A30CA-C121-EF56-332C-E93A9011EA93}"/>
              </a:ext>
            </a:extLst>
          </p:cNvPr>
          <p:cNvSpPr/>
          <p:nvPr/>
        </p:nvSpPr>
        <p:spPr>
          <a:xfrm>
            <a:off x="4113711" y="3800475"/>
            <a:ext cx="3462122" cy="5282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update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F54E850C-1C34-5E69-1F8C-45554CC6AA27}"/>
              </a:ext>
            </a:extLst>
          </p:cNvPr>
          <p:cNvSpPr/>
          <p:nvPr/>
        </p:nvSpPr>
        <p:spPr>
          <a:xfrm>
            <a:off x="4110534" y="4270970"/>
            <a:ext cx="3462122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update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67C4D247-0038-5EF6-443D-473ADAD35E4C}"/>
              </a:ext>
            </a:extLst>
          </p:cNvPr>
          <p:cNvSpPr/>
          <p:nvPr/>
        </p:nvSpPr>
        <p:spPr>
          <a:xfrm>
            <a:off x="8132217" y="3429000"/>
            <a:ext cx="346207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180" dirty="0">
                <a:solidFill>
                  <a:srgbClr val="C6F903"/>
                </a:solidFill>
                <a:latin typeface="JetBrains Mono"/>
                <a:ea typeface="JetBrains Mono"/>
                <a:cs typeface="JetBrains Mono" pitchFamily="34" charset="-120"/>
              </a:rPr>
              <a:t>03 · Repeat</a:t>
            </a:r>
            <a:r>
              <a:rPr lang="en-US" sz="1400" kern="0" spc="180" dirty="0">
                <a:solidFill>
                  <a:srgbClr val="C6F903"/>
                </a:solidFill>
                <a:latin typeface="JetBrains Mono" pitchFamily="34" charset="0"/>
                <a:ea typeface="JetBrains Mono"/>
                <a:cs typeface="JetBrains Mono" pitchFamily="34" charset="-120"/>
              </a:rPr>
              <a:t> Value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4E37A9BA-EE86-C731-87E8-537A10F76D4A}"/>
              </a:ext>
            </a:extLst>
          </p:cNvPr>
          <p:cNvSpPr/>
          <p:nvPr/>
        </p:nvSpPr>
        <p:spPr>
          <a:xfrm>
            <a:off x="715269" y="3767235"/>
            <a:ext cx="3462071" cy="5282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update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91B09179-0090-FD00-BCC8-7ACBFBCE52D2}"/>
              </a:ext>
            </a:extLst>
          </p:cNvPr>
          <p:cNvSpPr/>
          <p:nvPr/>
        </p:nvSpPr>
        <p:spPr>
          <a:xfrm>
            <a:off x="714472" y="4237730"/>
            <a:ext cx="3462071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update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DAFB2F-9943-D8BD-2222-7161333D5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105" y="847312"/>
            <a:ext cx="2154321" cy="3538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1AB3E78-D271-2AAA-E54E-0E391DA4F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8156" y="693173"/>
            <a:ext cx="2154322" cy="12064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721ADFC-8DD6-9829-2C71-A57A0808C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595" y="1601952"/>
            <a:ext cx="3435191" cy="139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8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237192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364192" y="304800"/>
            <a:ext cx="1180108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WHITEWALL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701677" y="1406429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WHITEWALL DIFFERENCE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701677" y="1768379"/>
            <a:ext cx="7864732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10000"/>
          </a:bodyPr>
          <a:lstStyle/>
          <a:p>
            <a:pPr defTabSz="609630"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We build branded participation platforms — not one-off events.</a:t>
            </a:r>
            <a:endParaRPr lang="en-US" sz="3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677136" y="3429000"/>
            <a:ext cx="346207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· Format-first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80313" y="3800475"/>
            <a:ext cx="3462071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Built as a season, not a stunt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77138" y="4270970"/>
            <a:ext cx="3462071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Repeating fixtures, standings and rituals create the compound effect that single events can't.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393970" y="3429000"/>
            <a:ext cx="346212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· Brand-native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397147" y="3800475"/>
            <a:ext cx="3462122" cy="5282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Sponsorship designed in, not bolted on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4393970" y="4270970"/>
            <a:ext cx="3462122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Every touchpoint — from team kit to match-night moments — is a deliberate, native brand surface.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10853" y="3429000"/>
            <a:ext cx="346207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· Content-engineered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8114030" y="3800475"/>
            <a:ext cx="3462071" cy="5282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Each match night is a content shoot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8060865" y="4270970"/>
            <a:ext cx="3462071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Hero film, weekly recaps, player profiles. Sponsors leave with a season's worth of usable content.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A23292-DC03-DCD3-63C8-76B33CA14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0420" y="672986"/>
            <a:ext cx="2020795" cy="1998383"/>
          </a:xfrm>
          <a:prstGeom prst="rect">
            <a:avLst/>
          </a:prstGeom>
        </p:spPr>
      </p:pic>
      <p:pic>
        <p:nvPicPr>
          <p:cNvPr id="11" name="Picture 10" descr="A white logo with black background&#10;&#10;AI-generated content may be incorrect.">
            <a:extLst>
              <a:ext uri="{FF2B5EF4-FFF2-40B4-BE49-F238E27FC236}">
                <a16:creationId xmlns:a16="http://schemas.microsoft.com/office/drawing/2014/main" id="{68C3B739-20FD-E9DF-8E6A-E8F4E1C41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9143" y="1705940"/>
            <a:ext cx="1256927" cy="1148418"/>
          </a:xfrm>
          <a:prstGeom prst="rect">
            <a:avLst/>
          </a:prstGeom>
        </p:spPr>
      </p:pic>
      <p:pic>
        <p:nvPicPr>
          <p:cNvPr id="20" name="Picture 19" descr="Red bull logo with yellow circle and red text&#10;&#10;AI-generated content may be incorrect.">
            <a:extLst>
              <a:ext uri="{FF2B5EF4-FFF2-40B4-BE49-F238E27FC236}">
                <a16:creationId xmlns:a16="http://schemas.microsoft.com/office/drawing/2014/main" id="{84272824-DA89-FE93-2DBE-A29040384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253" y="323012"/>
            <a:ext cx="1457328" cy="918883"/>
          </a:xfrm>
          <a:prstGeom prst="rect">
            <a:avLst/>
          </a:prstGeom>
        </p:spPr>
      </p:pic>
      <p:pic>
        <p:nvPicPr>
          <p:cNvPr id="23" name="Picture 22" descr="A black and white logo&#10;&#10;AI-generated content may be incorrect.">
            <a:extLst>
              <a:ext uri="{FF2B5EF4-FFF2-40B4-BE49-F238E27FC236}">
                <a16:creationId xmlns:a16="http://schemas.microsoft.com/office/drawing/2014/main" id="{F63F563F-AEA1-A3A7-A3C4-B8FACD372F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175" b="40684"/>
          <a:stretch>
            <a:fillRect/>
          </a:stretch>
        </p:blipFill>
        <p:spPr>
          <a:xfrm>
            <a:off x="8960648" y="365748"/>
            <a:ext cx="2807087" cy="919407"/>
          </a:xfrm>
          <a:prstGeom prst="rect">
            <a:avLst/>
          </a:prstGeom>
        </p:spPr>
      </p:pic>
      <p:pic>
        <p:nvPicPr>
          <p:cNvPr id="29" name="Picture 28" descr="A grey circle with black letters&#10;&#10;AI-generated content may be incorrect.">
            <a:extLst>
              <a:ext uri="{FF2B5EF4-FFF2-40B4-BE49-F238E27FC236}">
                <a16:creationId xmlns:a16="http://schemas.microsoft.com/office/drawing/2014/main" id="{DD749200-8F4A-83A3-99D6-895D5D2C6F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4378" y="2024118"/>
            <a:ext cx="927662" cy="9351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DD8999D-18BB-AF5B-81B7-CA6B35D0B2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33"/>
          <a:stretch>
            <a:fillRect/>
          </a:stretch>
        </p:blipFill>
        <p:spPr>
          <a:xfrm flipH="1">
            <a:off x="6301946" y="-407773"/>
            <a:ext cx="6196208" cy="7742424"/>
          </a:xfrm>
          <a:prstGeom prst="rect">
            <a:avLst/>
          </a:prstGeom>
          <a:effectLst>
            <a:softEdge rad="310615"/>
          </a:effectLst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35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1"/>
          <p:cNvSpPr/>
          <p:nvPr/>
        </p:nvSpPr>
        <p:spPr>
          <a:xfrm>
            <a:off x="9842996" y="304800"/>
            <a:ext cx="1701304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 04 · FORMAT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6" name="Text 2"/>
          <p:cNvSpPr/>
          <p:nvPr/>
        </p:nvSpPr>
        <p:spPr>
          <a:xfrm>
            <a:off x="698500" y="4769247"/>
            <a:ext cx="11118850" cy="2254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1200" kern="0" spc="24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06</a:t>
            </a:r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3"/>
          <p:cNvSpPr/>
          <p:nvPr/>
        </p:nvSpPr>
        <p:spPr>
          <a:xfrm>
            <a:off x="698500" y="5197872"/>
            <a:ext cx="8545777" cy="79652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2000"/>
              </a:lnSpc>
            </a:pPr>
            <a:r>
              <a:rPr lang="en-US" sz="6600" b="1" kern="0" spc="-23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How does </a:t>
            </a:r>
            <a:r>
              <a:rPr lang="en-US" sz="6600" b="1" i="1" kern="0" spc="-231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it work?</a:t>
            </a:r>
            <a:endParaRPr lang="en-US" sz="66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324058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451058" y="304800"/>
            <a:ext cx="109324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HOW IT WORKS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698500" y="1360339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FROM KICK-OFF TO FINALS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698500" y="1722289"/>
            <a:ext cx="9625558" cy="1369467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six-to-eight-week season — manageable to commit to, long enough to compound.</a:t>
            </a:r>
            <a:endParaRPr lang="en-US" sz="3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98500" y="2772817"/>
            <a:ext cx="10795000" cy="6350"/>
          </a:xfrm>
          <a:prstGeom prst="rect">
            <a:avLst/>
          </a:prstGeom>
          <a:solidFill>
            <a:srgbClr val="FFFFFF">
              <a:alpha val="22000"/>
            </a:srgbClr>
          </a:solidFill>
          <a:ln/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 6"/>
          <p:cNvSpPr/>
          <p:nvPr/>
        </p:nvSpPr>
        <p:spPr>
          <a:xfrm>
            <a:off x="667741" y="3632721"/>
            <a:ext cx="203409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· Week 0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8501" y="4012506"/>
            <a:ext cx="2034095" cy="22096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sz="1400" b="1" kern="0" spc="-1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Teams enter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98501" y="4309666"/>
            <a:ext cx="2034095" cy="50537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Corporates buy entries for early-career cohorts. Squads, captains and kit confirmed.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826741" y="3632721"/>
            <a:ext cx="203409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· Weeks 1–6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857501" y="4012506"/>
            <a:ext cx="2034095" cy="22096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sz="1400" b="1" kern="0" spc="-1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Match nights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857501" y="4309666"/>
            <a:ext cx="2034095" cy="34538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Weekly fixtures, standings tracked, familiar faces compound week on week.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985741" y="3632721"/>
            <a:ext cx="203409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· Every week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5016501" y="4012506"/>
            <a:ext cx="2034095" cy="22096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sz="1400" b="1" kern="0" spc="-1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Post-match social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016501" y="4309666"/>
            <a:ext cx="2034095" cy="50537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Themed drinks, micro-challenges, light awards. Optional, but it's where loyalty is built.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144741" y="3632721"/>
            <a:ext cx="203409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· Always-on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175501" y="4012506"/>
            <a:ext cx="2034095" cy="22096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sz="1400" b="1" kern="0" spc="-1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Content &amp; social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175501" y="4309666"/>
            <a:ext cx="2034095" cy="50537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Player profiles, weekly recaps and standings shared internally and across league channels.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9303740" y="3632721"/>
            <a:ext cx="2040636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/>
            <a:r>
              <a:rPr lang="en-US" sz="16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· Finals night</a:t>
            </a:r>
            <a:endParaRPr lang="en-US" sz="16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9334500" y="4012506"/>
            <a:ext cx="2040636" cy="22096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110000"/>
              </a:lnSpc>
            </a:pPr>
            <a:r>
              <a:rPr lang="en-US" sz="1400" b="1" kern="0" spc="-14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Season culminates</a:t>
            </a:r>
            <a:endParaRPr lang="en-US" sz="1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9334500" y="4309666"/>
            <a:ext cx="2040636" cy="50537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defTabSz="609630"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Awards, hero content capture, sponsor exposure — the moment the season pays back.</a:t>
            </a:r>
            <a:endParaRPr lang="en-US" sz="1400">
              <a:solidFill>
                <a:schemeClr val="bg1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9EDD39-171B-6F3C-7E22-5FB45EC0F9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70076" y="-461097"/>
            <a:ext cx="6096001" cy="7780193"/>
          </a:xfrm>
          <a:prstGeom prst="rect">
            <a:avLst/>
          </a:prstGeom>
          <a:effectLst>
            <a:softEdge rad="307173"/>
          </a:effectLst>
        </p:spPr>
      </p:pic>
      <p:sp>
        <p:nvSpPr>
          <p:cNvPr id="5" name="Text 1"/>
          <p:cNvSpPr/>
          <p:nvPr/>
        </p:nvSpPr>
        <p:spPr>
          <a:xfrm>
            <a:off x="9148019" y="304800"/>
            <a:ext cx="2415846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 05 · FOR CORPORATES</a:t>
            </a:r>
            <a:endParaRPr lang="en-US" sz="90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6" name="Text 2"/>
          <p:cNvSpPr/>
          <p:nvPr/>
        </p:nvSpPr>
        <p:spPr>
          <a:xfrm>
            <a:off x="698500" y="4769247"/>
            <a:ext cx="11118850" cy="2254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1200" kern="0" spc="24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06 · A</a:t>
            </a:r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3"/>
          <p:cNvSpPr/>
          <p:nvPr/>
        </p:nvSpPr>
        <p:spPr>
          <a:xfrm>
            <a:off x="698500" y="5197872"/>
            <a:ext cx="8545777" cy="79652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 defTabSz="609630">
              <a:lnSpc>
                <a:spcPct val="92000"/>
              </a:lnSpc>
            </a:pPr>
            <a:r>
              <a:rPr lang="en-US" sz="6600" b="1" kern="0" spc="-23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For </a:t>
            </a:r>
            <a:r>
              <a:rPr lang="en-US" sz="6600" b="1" i="1" kern="0" spc="-231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corporates.</a:t>
            </a:r>
            <a:endParaRPr lang="en-US" sz="66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3"/>
          <p:cNvSpPr/>
          <p:nvPr/>
        </p:nvSpPr>
        <p:spPr>
          <a:xfrm>
            <a:off x="698501" y="1751905"/>
            <a:ext cx="6283068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10000"/>
          </a:bodyPr>
          <a:lstStyle/>
          <a:p>
            <a:pPr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Belonging, retention and brand — funded by your People budget.</a:t>
            </a:r>
            <a:endParaRPr lang="en-US" sz="3600"/>
          </a:p>
        </p:txBody>
      </p:sp>
      <p:sp>
        <p:nvSpPr>
          <p:cNvPr id="3" name="Shape 0"/>
          <p:cNvSpPr/>
          <p:nvPr/>
        </p:nvSpPr>
        <p:spPr>
          <a:xfrm>
            <a:off x="10150326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" name="Text 1"/>
          <p:cNvSpPr/>
          <p:nvPr/>
        </p:nvSpPr>
        <p:spPr>
          <a:xfrm>
            <a:off x="10277326" y="304800"/>
            <a:ext cx="1266974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CORPORATES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698500" y="1389955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CORPORATES WIN</a:t>
            </a:r>
            <a:endParaRPr lang="en-US" sz="1400"/>
          </a:p>
        </p:txBody>
      </p:sp>
      <p:sp>
        <p:nvSpPr>
          <p:cNvPr id="8" name="Text 5"/>
          <p:cNvSpPr/>
          <p:nvPr/>
        </p:nvSpPr>
        <p:spPr>
          <a:xfrm>
            <a:off x="695325" y="3254962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· Belonging</a:t>
            </a:r>
            <a:endParaRPr lang="en-US" sz="1400"/>
          </a:p>
        </p:txBody>
      </p:sp>
      <p:sp>
        <p:nvSpPr>
          <p:cNvPr id="9" name="Text 6"/>
          <p:cNvSpPr/>
          <p:nvPr/>
        </p:nvSpPr>
        <p:spPr>
          <a:xfrm>
            <a:off x="698500" y="3530600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weekly anchor for early-career cohorts</a:t>
            </a:r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98500" y="3870920"/>
            <a:ext cx="5297805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Cross-team relationships form on the court — the kind of connective tissue off-sites can't manufacture.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6349999" y="3253594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· Retention signal</a:t>
            </a:r>
            <a:endParaRPr lang="en-US" sz="1400"/>
          </a:p>
        </p:txBody>
      </p:sp>
      <p:sp>
        <p:nvSpPr>
          <p:cNvPr id="13" name="Text 10"/>
          <p:cNvSpPr/>
          <p:nvPr/>
        </p:nvSpPr>
        <p:spPr>
          <a:xfrm>
            <a:off x="6350000" y="3530600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reason to stay, beyond comp</a:t>
            </a:r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350000" y="3870920"/>
            <a:ext cx="5297805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recurring social fixture is what new joiners cite when they explain </a:t>
            </a:r>
          </a:p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why they stayed past year two.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695325" y="4659513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· Talent brand</a:t>
            </a:r>
            <a:endParaRPr lang="en-US" sz="1400"/>
          </a:p>
        </p:txBody>
      </p:sp>
      <p:sp>
        <p:nvSpPr>
          <p:cNvPr id="17" name="Text 14"/>
          <p:cNvSpPr/>
          <p:nvPr/>
        </p:nvSpPr>
        <p:spPr>
          <a:xfrm>
            <a:off x="698500" y="4966890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Visible, share-worthy proof</a:t>
            </a:r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98500" y="5307210"/>
            <a:ext cx="5297805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League content surfaces on team accounts and personal feeds — </a:t>
            </a:r>
          </a:p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the modern recruitment loop.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0" name="Text 17"/>
          <p:cNvSpPr/>
          <p:nvPr/>
        </p:nvSpPr>
        <p:spPr>
          <a:xfrm>
            <a:off x="6349999" y="4659513"/>
            <a:ext cx="529780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· Turnkey delivery</a:t>
            </a:r>
            <a:endParaRPr lang="en-US" sz="1400"/>
          </a:p>
        </p:txBody>
      </p:sp>
      <p:sp>
        <p:nvSpPr>
          <p:cNvPr id="21" name="Text 18"/>
          <p:cNvSpPr/>
          <p:nvPr/>
        </p:nvSpPr>
        <p:spPr>
          <a:xfrm>
            <a:off x="6350000" y="4966890"/>
            <a:ext cx="529780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One operator, one invoice</a:t>
            </a:r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350001" y="5307210"/>
            <a:ext cx="4425092" cy="4165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Whitewall handles courts, fixtures, kit, content and finals. HR sponsors it; Whitewall runs it.</a:t>
            </a:r>
            <a:endParaRPr 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9D01AEF-AB17-0C92-3279-FFD0647F26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-444844"/>
            <a:ext cx="6477535" cy="7777123"/>
          </a:xfrm>
          <a:prstGeom prst="rect">
            <a:avLst/>
          </a:prstGeom>
          <a:effectLst>
            <a:softEdge rad="295074"/>
          </a:effectLst>
        </p:spPr>
      </p:pic>
      <p:sp>
        <p:nvSpPr>
          <p:cNvPr id="5" name="Text 1"/>
          <p:cNvSpPr/>
          <p:nvPr/>
        </p:nvSpPr>
        <p:spPr>
          <a:xfrm>
            <a:off x="8974286" y="304800"/>
            <a:ext cx="2594790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 05 · FOR PARTICIPANTS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698500" y="4769247"/>
            <a:ext cx="11118850" cy="2254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200" kern="0" spc="2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06 · B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98500" y="5197872"/>
            <a:ext cx="8545777" cy="79652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92000"/>
              </a:lnSpc>
            </a:pPr>
            <a:r>
              <a:rPr lang="en-US" sz="6600" b="1" kern="0" spc="-23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For </a:t>
            </a:r>
            <a:r>
              <a:rPr lang="en-US" sz="6600" b="1" i="1" kern="0" spc="-231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participants.</a:t>
            </a:r>
            <a:endParaRPr lang="en-US" sz="6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3"/>
          <p:cNvSpPr/>
          <p:nvPr/>
        </p:nvSpPr>
        <p:spPr>
          <a:xfrm>
            <a:off x="698500" y="2140544"/>
            <a:ext cx="5774546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/>
          </a:bodyPr>
          <a:lstStyle/>
          <a:p>
            <a:pPr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The rhythm of a team — restored.</a:t>
            </a:r>
            <a:endParaRPr lang="en-US" sz="360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4878F10-4D85-9A4B-2049-0A438C3194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050" y="-219026"/>
            <a:ext cx="5957869" cy="7444682"/>
          </a:xfrm>
          <a:prstGeom prst="rect">
            <a:avLst/>
          </a:prstGeom>
          <a:effectLst>
            <a:softEdge rad="297909"/>
          </a:effectLst>
        </p:spPr>
      </p:pic>
      <p:sp>
        <p:nvSpPr>
          <p:cNvPr id="4" name="Shape 0"/>
          <p:cNvSpPr/>
          <p:nvPr/>
        </p:nvSpPr>
        <p:spPr>
          <a:xfrm>
            <a:off x="9976594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5" name="Text 1"/>
          <p:cNvSpPr/>
          <p:nvPr/>
        </p:nvSpPr>
        <p:spPr>
          <a:xfrm>
            <a:off x="10103594" y="304800"/>
            <a:ext cx="1440706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rgbClr val="9AA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PARTICIPANTS</a:t>
            </a:r>
            <a:endParaRPr lang="en-US" sz="900"/>
          </a:p>
        </p:txBody>
      </p:sp>
      <p:sp>
        <p:nvSpPr>
          <p:cNvPr id="6" name="Text 2"/>
          <p:cNvSpPr/>
          <p:nvPr/>
        </p:nvSpPr>
        <p:spPr>
          <a:xfrm>
            <a:off x="698500" y="1778594"/>
            <a:ext cx="58445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PARTICIPANTS WIN</a:t>
            </a:r>
            <a:endParaRPr lang="en-US" sz="1400"/>
          </a:p>
        </p:txBody>
      </p:sp>
      <p:sp>
        <p:nvSpPr>
          <p:cNvPr id="9" name="Text 5"/>
          <p:cNvSpPr/>
          <p:nvPr/>
        </p:nvSpPr>
        <p:spPr>
          <a:xfrm>
            <a:off x="695325" y="3013870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· Social structure</a:t>
            </a:r>
            <a:endParaRPr lang="en-US" sz="1400"/>
          </a:p>
        </p:txBody>
      </p:sp>
      <p:sp>
        <p:nvSpPr>
          <p:cNvPr id="10" name="Text 6"/>
          <p:cNvSpPr/>
          <p:nvPr/>
        </p:nvSpPr>
        <p:spPr>
          <a:xfrm>
            <a:off x="695325" y="3255170"/>
            <a:ext cx="537695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Weekly fixtures, familiar faces</a:t>
            </a:r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698500" y="3230265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2" name="Text 8"/>
          <p:cNvSpPr/>
          <p:nvPr/>
        </p:nvSpPr>
        <p:spPr>
          <a:xfrm>
            <a:off x="695325" y="3919340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· Inclusive play</a:t>
            </a:r>
            <a:endParaRPr lang="en-US" sz="1400"/>
          </a:p>
        </p:txBody>
      </p:sp>
      <p:sp>
        <p:nvSpPr>
          <p:cNvPr id="13" name="Text 9"/>
          <p:cNvSpPr/>
          <p:nvPr/>
        </p:nvSpPr>
        <p:spPr>
          <a:xfrm>
            <a:off x="695325" y="4160640"/>
            <a:ext cx="537695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Visible improvement within two sessions</a:t>
            </a:r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98500" y="4135736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5" name="Text 11"/>
          <p:cNvSpPr/>
          <p:nvPr/>
        </p:nvSpPr>
        <p:spPr>
          <a:xfrm>
            <a:off x="695325" y="4824810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· Friendship &amp; network</a:t>
            </a:r>
            <a:endParaRPr lang="en-US" sz="1400"/>
          </a:p>
        </p:txBody>
      </p:sp>
      <p:sp>
        <p:nvSpPr>
          <p:cNvPr id="16" name="Text 12"/>
          <p:cNvSpPr/>
          <p:nvPr/>
        </p:nvSpPr>
        <p:spPr>
          <a:xfrm>
            <a:off x="695325" y="5066110"/>
            <a:ext cx="537695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Cross-company relationships, on neutral ground</a:t>
            </a:r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698500" y="5041206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8" name="Text 14"/>
          <p:cNvSpPr/>
          <p:nvPr/>
        </p:nvSpPr>
        <p:spPr>
          <a:xfrm>
            <a:off x="695325" y="5730280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· Low-stakes motivation</a:t>
            </a:r>
            <a:endParaRPr lang="en-US" sz="1400"/>
          </a:p>
        </p:txBody>
      </p:sp>
      <p:sp>
        <p:nvSpPr>
          <p:cNvPr id="19" name="Text 15"/>
          <p:cNvSpPr/>
          <p:nvPr/>
        </p:nvSpPr>
        <p:spPr>
          <a:xfrm>
            <a:off x="695325" y="5971580"/>
            <a:ext cx="537695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Friendly competition + ritualised post-match social</a:t>
            </a:r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9591526" y="6416676"/>
            <a:ext cx="1959033" cy="1619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800" kern="0" spc="144">
                <a:solidFill>
                  <a:srgbClr val="9AA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PADEL LIVE · MASTER DECK</a:t>
            </a:r>
            <a:endParaRPr lang="en-US" sz="8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625E00B-6ED4-E152-0E53-75F03E865D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050" y="-198989"/>
            <a:ext cx="5957869" cy="7444682"/>
          </a:xfrm>
          <a:prstGeom prst="rect">
            <a:avLst/>
          </a:prstGeom>
          <a:effectLst>
            <a:softEdge rad="297909"/>
          </a:effectLst>
        </p:spPr>
      </p:pic>
      <p:sp>
        <p:nvSpPr>
          <p:cNvPr id="2" name="Shape 13">
            <a:extLst>
              <a:ext uri="{FF2B5EF4-FFF2-40B4-BE49-F238E27FC236}">
                <a16:creationId xmlns:a16="http://schemas.microsoft.com/office/drawing/2014/main" id="{0B82D438-9A4C-238D-A946-F5EBEBEC43DB}"/>
              </a:ext>
            </a:extLst>
          </p:cNvPr>
          <p:cNvSpPr/>
          <p:nvPr/>
        </p:nvSpPr>
        <p:spPr>
          <a:xfrm>
            <a:off x="695325" y="5971580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B43E387-0E53-F6AD-8CE0-3695B3EEE5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168"/>
          <a:stretch>
            <a:fillRect/>
          </a:stretch>
        </p:blipFill>
        <p:spPr>
          <a:xfrm>
            <a:off x="6370375" y="-335969"/>
            <a:ext cx="6229069" cy="7577028"/>
          </a:xfrm>
          <a:prstGeom prst="rect">
            <a:avLst/>
          </a:prstGeom>
          <a:effectLst>
            <a:softEdge rad="308134"/>
          </a:effectLst>
        </p:spPr>
      </p:pic>
      <p:sp>
        <p:nvSpPr>
          <p:cNvPr id="5" name="Text 1"/>
          <p:cNvSpPr/>
          <p:nvPr/>
        </p:nvSpPr>
        <p:spPr>
          <a:xfrm>
            <a:off x="9321801" y="304800"/>
            <a:ext cx="223685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 06 · FOR SPONSORS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698500" y="5197872"/>
            <a:ext cx="8545777" cy="79652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92000"/>
              </a:lnSpc>
            </a:pPr>
            <a:r>
              <a:rPr lang="en-US" sz="6600" b="1" kern="0" spc="-23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For </a:t>
            </a:r>
            <a:r>
              <a:rPr lang="en-US" sz="6600" b="1" i="1" kern="0" spc="-231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sponsors.</a:t>
            </a:r>
            <a:endParaRPr lang="en-US" sz="66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2DFA9333-429F-92F7-5518-1FE3E7E8A65F}"/>
              </a:ext>
            </a:extLst>
          </p:cNvPr>
          <p:cNvSpPr/>
          <p:nvPr/>
        </p:nvSpPr>
        <p:spPr>
          <a:xfrm>
            <a:off x="698500" y="4769247"/>
            <a:ext cx="11118850" cy="2254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1200" kern="0" spc="2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06 · C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B45BB-D927-07C4-1ADD-499ED0922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45BD6BD2-A5E8-0FB7-80D9-44D52D0A6669}"/>
              </a:ext>
            </a:extLst>
          </p:cNvPr>
          <p:cNvSpPr/>
          <p:nvPr/>
        </p:nvSpPr>
        <p:spPr>
          <a:xfrm>
            <a:off x="10324058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4CDF23F-CAE4-1780-44ED-FFD8C0D38BC1}"/>
              </a:ext>
            </a:extLst>
          </p:cNvPr>
          <p:cNvSpPr/>
          <p:nvPr/>
        </p:nvSpPr>
        <p:spPr>
          <a:xfrm>
            <a:off x="10451058" y="304800"/>
            <a:ext cx="109324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SPONSORS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4703ED5-A835-0175-3DC4-36FB19846BE7}"/>
              </a:ext>
            </a:extLst>
          </p:cNvPr>
          <p:cNvSpPr/>
          <p:nvPr/>
        </p:nvSpPr>
        <p:spPr>
          <a:xfrm>
            <a:off x="698500" y="609600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242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SPONSORS WIN</a:t>
            </a:r>
            <a:endParaRPr lang="en-US" sz="14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F70C0BED-7C47-8DD3-36DB-72AAAA0E5D66}"/>
              </a:ext>
            </a:extLst>
          </p:cNvPr>
          <p:cNvSpPr/>
          <p:nvPr/>
        </p:nvSpPr>
        <p:spPr>
          <a:xfrm>
            <a:off x="698500" y="1081561"/>
            <a:ext cx="7294432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10000"/>
          </a:bodyPr>
          <a:lstStyle/>
          <a:p>
            <a:pPr>
              <a:lnSpc>
                <a:spcPct val="98000"/>
              </a:lnSpc>
            </a:pPr>
            <a:r>
              <a:rPr lang="en-US" sz="3600" b="1" kern="0" spc="-72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Five things </a:t>
            </a:r>
            <a:r>
              <a:rPr lang="en-US" sz="3600" b="1" kern="0" spc="-72" dirty="0" err="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PadelLive</a:t>
            </a:r>
            <a:r>
              <a:rPr lang="en-US" sz="3600" b="1" kern="0" spc="-72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gets right </a:t>
            </a:r>
          </a:p>
          <a:p>
            <a:pPr>
              <a:lnSpc>
                <a:spcPct val="98000"/>
              </a:lnSpc>
            </a:pPr>
            <a:r>
              <a:rPr lang="en-US" sz="3600" b="1" kern="0" spc="-72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that one-off activations don't.</a:t>
            </a:r>
            <a:endParaRPr lang="en-US" sz="3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A72F13EC-4584-F6BD-D0BA-B1E1077467B1}"/>
              </a:ext>
            </a:extLst>
          </p:cNvPr>
          <p:cNvSpPr/>
          <p:nvPr/>
        </p:nvSpPr>
        <p:spPr>
          <a:xfrm>
            <a:off x="823405" y="2559130"/>
            <a:ext cx="2034095" cy="14287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2400" b="1" kern="0" spc="1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1.FREQUENCY</a:t>
            </a:r>
            <a:endParaRPr lang="en-US" sz="2400" b="1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2BA4279-4D99-0E51-3B2A-0472594A96DD}"/>
              </a:ext>
            </a:extLst>
          </p:cNvPr>
          <p:cNvSpPr/>
          <p:nvPr/>
        </p:nvSpPr>
        <p:spPr>
          <a:xfrm>
            <a:off x="823405" y="2979344"/>
            <a:ext cx="2034095" cy="3746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400" b="1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Present every week, not just once.</a:t>
            </a:r>
            <a:endParaRPr lang="en-US" sz="14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06128841-BF03-1180-3059-AE3C99FC380B}"/>
              </a:ext>
            </a:extLst>
          </p:cNvPr>
          <p:cNvSpPr/>
          <p:nvPr/>
        </p:nvSpPr>
        <p:spPr>
          <a:xfrm>
            <a:off x="826105" y="3889156"/>
            <a:ext cx="2034095" cy="14287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2400" b="1" kern="0" spc="1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2.AUDIENCE</a:t>
            </a:r>
            <a:endParaRPr lang="en-US" sz="2400" b="1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80FF51AF-4DCB-14DC-4E82-973E064FC132}"/>
              </a:ext>
            </a:extLst>
          </p:cNvPr>
          <p:cNvSpPr/>
          <p:nvPr/>
        </p:nvSpPr>
        <p:spPr>
          <a:xfrm>
            <a:off x="823405" y="4305389"/>
            <a:ext cx="2034095" cy="3746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400" b="1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Urban young professionals</a:t>
            </a:r>
          </a:p>
          <a:p>
            <a:pPr>
              <a:lnSpc>
                <a:spcPct val="125000"/>
              </a:lnSpc>
            </a:pPr>
            <a:r>
              <a:rPr lang="en-US" sz="1400" b="1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in employment.</a:t>
            </a:r>
            <a:endParaRPr lang="en-US" sz="14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2D655111-1E93-37CD-6121-D894E9918E40}"/>
              </a:ext>
            </a:extLst>
          </p:cNvPr>
          <p:cNvSpPr/>
          <p:nvPr/>
        </p:nvSpPr>
        <p:spPr>
          <a:xfrm>
            <a:off x="823405" y="5453536"/>
            <a:ext cx="2034095" cy="14287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2400" b="1" kern="0" spc="1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3.CONTEXT</a:t>
            </a:r>
            <a:endParaRPr lang="en-US" sz="1400" b="1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B3DA1D3F-602A-2FC5-929F-E4409E26A31B}"/>
              </a:ext>
            </a:extLst>
          </p:cNvPr>
          <p:cNvSpPr/>
          <p:nvPr/>
        </p:nvSpPr>
        <p:spPr>
          <a:xfrm>
            <a:off x="823405" y="5873750"/>
            <a:ext cx="2034095" cy="3746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400" b="1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Participants are active, social, emotionally open.</a:t>
            </a:r>
            <a:endParaRPr lang="en-US" sz="140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C3563E93-5B12-F650-D842-E118F3359CE4}"/>
              </a:ext>
            </a:extLst>
          </p:cNvPr>
          <p:cNvSpPr/>
          <p:nvPr/>
        </p:nvSpPr>
        <p:spPr>
          <a:xfrm>
            <a:off x="9328150" y="2280345"/>
            <a:ext cx="6350" cy="822325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16B67907-9C4A-B991-8F21-ABE1CC2B6CD1}"/>
              </a:ext>
            </a:extLst>
          </p:cNvPr>
          <p:cNvSpPr/>
          <p:nvPr/>
        </p:nvSpPr>
        <p:spPr>
          <a:xfrm>
            <a:off x="3700371" y="2861857"/>
            <a:ext cx="2567751" cy="240813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2400" b="1" kern="0" spc="1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4. ACTIVATION</a:t>
            </a:r>
            <a:endParaRPr lang="en-US" sz="2400" b="1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5BB255D8-D59F-25F4-BB5D-0AAC79F88DD0}"/>
              </a:ext>
            </a:extLst>
          </p:cNvPr>
          <p:cNvSpPr/>
          <p:nvPr/>
        </p:nvSpPr>
        <p:spPr>
          <a:xfrm>
            <a:off x="3700371" y="3219640"/>
            <a:ext cx="3212046" cy="3746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GB" sz="1400" b="1" kern="0" spc="-18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</a:rPr>
              <a:t>Natural brand integration through useful moments like hydration, coaching, awards and recovery</a:t>
            </a:r>
            <a:r>
              <a:rPr lang="en-US" sz="1400" b="1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.</a:t>
            </a:r>
            <a:endParaRPr lang="en-US" sz="1400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E0CF82BC-A923-3887-CF6D-FA40F9A1B909}"/>
              </a:ext>
            </a:extLst>
          </p:cNvPr>
          <p:cNvSpPr/>
          <p:nvPr/>
        </p:nvSpPr>
        <p:spPr>
          <a:xfrm>
            <a:off x="3700371" y="4721103"/>
            <a:ext cx="2567751" cy="14287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2400" b="1" kern="0" spc="1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5.MEASUREMENT</a:t>
            </a:r>
            <a:endParaRPr lang="en-US" sz="2400" b="1" dirty="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A94B98C3-8D30-905E-D7BC-51E91AAC8AA9}"/>
              </a:ext>
            </a:extLst>
          </p:cNvPr>
          <p:cNvSpPr/>
          <p:nvPr/>
        </p:nvSpPr>
        <p:spPr>
          <a:xfrm>
            <a:off x="3706905" y="5078886"/>
            <a:ext cx="3212046" cy="3746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400" b="1" kern="0" spc="-18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Attendance, opt-ins and content engagement can be tracked.</a:t>
            </a:r>
            <a:endParaRPr lang="en-US" sz="1400" dirty="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D41DBE94-588F-71BB-2900-CE861648FEC7}"/>
              </a:ext>
            </a:extLst>
          </p:cNvPr>
          <p:cNvSpPr/>
          <p:nvPr/>
        </p:nvSpPr>
        <p:spPr>
          <a:xfrm>
            <a:off x="698500" y="2091178"/>
            <a:ext cx="6132606" cy="45719"/>
          </a:xfrm>
          <a:prstGeom prst="rect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6C0DC578-4FC6-6DC7-950D-C6CB76E13C32}"/>
              </a:ext>
            </a:extLst>
          </p:cNvPr>
          <p:cNvSpPr/>
          <p:nvPr/>
        </p:nvSpPr>
        <p:spPr>
          <a:xfrm>
            <a:off x="9591526" y="6416676"/>
            <a:ext cx="1959033" cy="1619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800" kern="0" spc="144">
                <a:solidFill>
                  <a:srgbClr val="9AA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PADEL LIVE · MASTER DECK</a:t>
            </a:r>
            <a:endParaRPr lang="en-US" sz="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B0100D-43BC-C593-99AC-52637FD211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2123" y="-293341"/>
            <a:ext cx="5957869" cy="7444682"/>
          </a:xfrm>
          <a:prstGeom prst="rect">
            <a:avLst/>
          </a:prstGeom>
          <a:effectLst>
            <a:softEdge rad="297909"/>
          </a:effectLst>
        </p:spPr>
      </p:pic>
    </p:spTree>
    <p:extLst>
      <p:ext uri="{BB962C8B-B14F-4D97-AF65-F5344CB8AC3E}">
        <p14:creationId xmlns:p14="http://schemas.microsoft.com/office/powerpoint/2010/main" val="426208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6EA6D-77C1-BF14-AF60-22178E63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F255F14A-6B16-84EB-0CBC-A415B0B1B4EA}"/>
              </a:ext>
            </a:extLst>
          </p:cNvPr>
          <p:cNvSpPr/>
          <p:nvPr/>
        </p:nvSpPr>
        <p:spPr>
          <a:xfrm>
            <a:off x="10324058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8841DDD-96B0-D877-1C43-A488396B9E45}"/>
              </a:ext>
            </a:extLst>
          </p:cNvPr>
          <p:cNvSpPr/>
          <p:nvPr/>
        </p:nvSpPr>
        <p:spPr>
          <a:xfrm>
            <a:off x="10451058" y="304800"/>
            <a:ext cx="1093242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SPONSORS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45AB7EE-9D70-839E-5E4E-AE506ED661BA}"/>
              </a:ext>
            </a:extLst>
          </p:cNvPr>
          <p:cNvSpPr/>
          <p:nvPr/>
        </p:nvSpPr>
        <p:spPr>
          <a:xfrm>
            <a:off x="698500" y="609600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PADEL LIVE IS BUILT FOR SPONSORS</a:t>
            </a:r>
            <a:endParaRPr lang="en-US" sz="14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9644B09-BA77-A2A7-2053-C61B3EA444E0}"/>
              </a:ext>
            </a:extLst>
          </p:cNvPr>
          <p:cNvSpPr/>
          <p:nvPr/>
        </p:nvSpPr>
        <p:spPr>
          <a:xfrm>
            <a:off x="701592" y="1403988"/>
            <a:ext cx="9112765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>
              <a:lnSpc>
                <a:spcPct val="98000"/>
              </a:lnSpc>
            </a:pPr>
            <a:r>
              <a:rPr lang="en-US" sz="3600" b="1" kern="0" spc="-72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</a:rPr>
              <a:t>Becoming a </a:t>
            </a:r>
            <a:r>
              <a:rPr lang="en-US" sz="3600" b="1" kern="0" spc="-72" dirty="0" err="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</a:rPr>
              <a:t>PadelLive</a:t>
            </a:r>
            <a:r>
              <a:rPr lang="en-US" sz="3600" b="1" kern="0" spc="-72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</a:rPr>
              <a:t> sponsor</a:t>
            </a:r>
            <a:endParaRPr lang="en-US" sz="360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6A9BE9D6-7E22-20F2-B953-A6FC6E83B0F9}"/>
              </a:ext>
            </a:extLst>
          </p:cNvPr>
          <p:cNvSpPr/>
          <p:nvPr/>
        </p:nvSpPr>
        <p:spPr>
          <a:xfrm>
            <a:off x="9328150" y="2280345"/>
            <a:ext cx="6350" cy="822325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DE43A8A6-8653-1D10-6F24-179400FD1DBF}"/>
              </a:ext>
            </a:extLst>
          </p:cNvPr>
          <p:cNvSpPr/>
          <p:nvPr/>
        </p:nvSpPr>
        <p:spPr>
          <a:xfrm>
            <a:off x="698500" y="2313952"/>
            <a:ext cx="3496717" cy="19050"/>
          </a:xfrm>
          <a:prstGeom prst="rect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35ABC0FE-0669-AA41-B352-812C500ECE92}"/>
              </a:ext>
            </a:extLst>
          </p:cNvPr>
          <p:cNvSpPr/>
          <p:nvPr/>
        </p:nvSpPr>
        <p:spPr>
          <a:xfrm>
            <a:off x="976909" y="2789085"/>
            <a:ext cx="3078378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98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TITLE PARTNER</a:t>
            </a:r>
            <a:endParaRPr lang="en-US" sz="140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A28C6875-7F4E-8FD0-79C7-80B71581F514}"/>
              </a:ext>
            </a:extLst>
          </p:cNvPr>
          <p:cNvSpPr/>
          <p:nvPr/>
        </p:nvSpPr>
        <p:spPr>
          <a:xfrm>
            <a:off x="976909" y="3093885"/>
            <a:ext cx="3078378" cy="2921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r>
              <a:rPr lang="en-US" sz="2100" b="1" kern="0" spc="-4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Name the season.</a:t>
            </a:r>
            <a:endParaRPr lang="en-US" sz="210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5A34E306-78C6-C251-9CA3-4BBB2E4087DF}"/>
              </a:ext>
            </a:extLst>
          </p:cNvPr>
          <p:cNvSpPr/>
          <p:nvPr/>
        </p:nvSpPr>
        <p:spPr>
          <a:xfrm>
            <a:off x="961740" y="3393554"/>
            <a:ext cx="3233477" cy="558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Every fixture, every comm, every piece of content carries your identity for 6–8 weeks — same audience, week after week.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A327A1FE-3019-0413-0B86-4C651C3B54DD}"/>
              </a:ext>
            </a:extLst>
          </p:cNvPr>
          <p:cNvSpPr/>
          <p:nvPr/>
        </p:nvSpPr>
        <p:spPr>
          <a:xfrm>
            <a:off x="900120" y="4669036"/>
            <a:ext cx="3123972" cy="94357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Season naming rights across all fixtures and comms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Presence at every match night and post-match social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Headline at finals night — awards and hero content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Top-tier hospitality and first-look content rights</a:t>
            </a:r>
            <a:endParaRPr lang="en-US" sz="1100"/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id="{B8C878B7-94DD-854A-3B29-63A35F786823}"/>
              </a:ext>
            </a:extLst>
          </p:cNvPr>
          <p:cNvSpPr/>
          <p:nvPr/>
        </p:nvSpPr>
        <p:spPr>
          <a:xfrm>
            <a:off x="4615628" y="2789085"/>
            <a:ext cx="3078378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98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CATEGORY PARTNER</a:t>
            </a:r>
            <a:endParaRPr lang="en-US" sz="1400"/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185FDA1B-5C63-33BD-20EE-A16A3744A4C1}"/>
              </a:ext>
            </a:extLst>
          </p:cNvPr>
          <p:cNvSpPr/>
          <p:nvPr/>
        </p:nvSpPr>
        <p:spPr>
          <a:xfrm>
            <a:off x="4615628" y="3093885"/>
            <a:ext cx="3078378" cy="2921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r>
              <a:rPr lang="en-US" sz="2100" b="1" kern="0" spc="-4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Own a vertical.</a:t>
            </a:r>
            <a:endParaRPr lang="en-US" sz="2100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14AD9D58-F489-A9D1-559E-777508F80090}"/>
              </a:ext>
            </a:extLst>
          </p:cNvPr>
          <p:cNvSpPr/>
          <p:nvPr/>
        </p:nvSpPr>
        <p:spPr>
          <a:xfrm>
            <a:off x="4594833" y="3395113"/>
            <a:ext cx="3078378" cy="558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Exclusive by category — no competitor shares the space. Native moments built into the format, not bolted on.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4" name="Text 31">
            <a:extLst>
              <a:ext uri="{FF2B5EF4-FFF2-40B4-BE49-F238E27FC236}">
                <a16:creationId xmlns:a16="http://schemas.microsoft.com/office/drawing/2014/main" id="{693E20C9-B4B9-9004-D7FE-34CB4031A5F7}"/>
              </a:ext>
            </a:extLst>
          </p:cNvPr>
          <p:cNvSpPr/>
          <p:nvPr/>
        </p:nvSpPr>
        <p:spPr>
          <a:xfrm>
            <a:off x="4549239" y="4669036"/>
            <a:ext cx="3123972" cy="165263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One brand per vertical — drinks, fintech, apparel, wellness, food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Activation around useful moments: hydration, coaching, rewards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6–8 weekly touchpoints with a cross-company audience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Co-branded content drops each week</a:t>
            </a:r>
            <a:endParaRPr lang="en-US" sz="1100"/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95ED1971-3D62-1761-3D17-40EDAD812D33}"/>
              </a:ext>
            </a:extLst>
          </p:cNvPr>
          <p:cNvSpPr/>
          <p:nvPr/>
        </p:nvSpPr>
        <p:spPr>
          <a:xfrm>
            <a:off x="8254347" y="2789085"/>
            <a:ext cx="3078429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98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MATCH-NIGHT + CONTENT</a:t>
            </a:r>
            <a:endParaRPr lang="en-US" sz="140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3C7A433A-AF15-E405-83C3-D41A7B05347A}"/>
              </a:ext>
            </a:extLst>
          </p:cNvPr>
          <p:cNvSpPr/>
          <p:nvPr/>
        </p:nvSpPr>
        <p:spPr>
          <a:xfrm>
            <a:off x="8254347" y="3093885"/>
            <a:ext cx="3078429" cy="2921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r>
              <a:rPr lang="en-US" sz="2100" b="1" kern="0" spc="-4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Test, then scale.</a:t>
            </a:r>
            <a:endParaRPr lang="en-US" sz="2100"/>
          </a:p>
        </p:txBody>
      </p:sp>
      <p:sp>
        <p:nvSpPr>
          <p:cNvPr id="39" name="Text 36">
            <a:extLst>
              <a:ext uri="{FF2B5EF4-FFF2-40B4-BE49-F238E27FC236}">
                <a16:creationId xmlns:a16="http://schemas.microsoft.com/office/drawing/2014/main" id="{297BA5A4-8648-4BCC-27F5-426E21D1ED1F}"/>
              </a:ext>
            </a:extLst>
          </p:cNvPr>
          <p:cNvSpPr/>
          <p:nvPr/>
        </p:nvSpPr>
        <p:spPr>
          <a:xfrm>
            <a:off x="8233551" y="3399465"/>
            <a:ext cx="3078429" cy="3810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4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single match night, or a recurring content format — a flexible entry point before committing to a full season.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40" name="Text 37">
            <a:extLst>
              <a:ext uri="{FF2B5EF4-FFF2-40B4-BE49-F238E27FC236}">
                <a16:creationId xmlns:a16="http://schemas.microsoft.com/office/drawing/2014/main" id="{2EDB384B-2574-38CF-2423-705B1C859E52}"/>
              </a:ext>
            </a:extLst>
          </p:cNvPr>
          <p:cNvSpPr/>
          <p:nvPr/>
        </p:nvSpPr>
        <p:spPr>
          <a:xfrm>
            <a:off x="8189372" y="4716132"/>
            <a:ext cx="3124021" cy="126930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Own a weekly ritual: player of the week, recovery zone, recap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Content captured and shared each week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Sponsor moments integrated naturally — not interruptive</a:t>
            </a:r>
            <a:endParaRPr lang="en-US" sz="1100"/>
          </a:p>
          <a:p>
            <a:pPr marL="171450" indent="-1714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Scale up to category or title partnership at any point</a:t>
            </a:r>
            <a:endParaRPr lang="en-US" sz="1100"/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8BE13065-C443-3AE2-22E4-C061CFAA67F1}"/>
              </a:ext>
            </a:extLst>
          </p:cNvPr>
          <p:cNvSpPr/>
          <p:nvPr/>
        </p:nvSpPr>
        <p:spPr>
          <a:xfrm>
            <a:off x="9591526" y="6416676"/>
            <a:ext cx="1959033" cy="1619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800" kern="0" spc="144">
                <a:solidFill>
                  <a:srgbClr val="9AA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PADEL LIVE · MASTER DECK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4147732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B56317C-10DE-2A6E-BCFE-1770C568C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466399A-93FE-D820-9C34-C09B3B8DFF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050" y="-219026"/>
            <a:ext cx="5957869" cy="7444682"/>
          </a:xfrm>
          <a:prstGeom prst="rect">
            <a:avLst/>
          </a:prstGeom>
          <a:effectLst>
            <a:softEdge rad="297909"/>
          </a:effectLst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0B14AB3F-0F12-738A-7E6E-05ADC634EC11}"/>
              </a:ext>
            </a:extLst>
          </p:cNvPr>
          <p:cNvSpPr/>
          <p:nvPr/>
        </p:nvSpPr>
        <p:spPr>
          <a:xfrm>
            <a:off x="9976594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10CC142-8FCE-251C-03D9-495DE34DF0CD}"/>
              </a:ext>
            </a:extLst>
          </p:cNvPr>
          <p:cNvSpPr/>
          <p:nvPr/>
        </p:nvSpPr>
        <p:spPr>
          <a:xfrm>
            <a:off x="10103594" y="304800"/>
            <a:ext cx="1440706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rgbClr val="9AA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FOR PARTICIPANTS</a:t>
            </a:r>
            <a:endParaRPr lang="en-US" sz="90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0CA72598-1FE7-79D6-72A5-5DDF148044CE}"/>
              </a:ext>
            </a:extLst>
          </p:cNvPr>
          <p:cNvSpPr/>
          <p:nvPr/>
        </p:nvSpPr>
        <p:spPr>
          <a:xfrm>
            <a:off x="698500" y="1778594"/>
            <a:ext cx="58445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SPONSORS WIN</a:t>
            </a:r>
            <a:endParaRPr lang="en-US" sz="140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6C1C06F-A8A5-6BB6-1773-14737C3C9643}"/>
              </a:ext>
            </a:extLst>
          </p:cNvPr>
          <p:cNvSpPr/>
          <p:nvPr/>
        </p:nvSpPr>
        <p:spPr>
          <a:xfrm>
            <a:off x="698500" y="2140544"/>
            <a:ext cx="5774546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>
              <a:lnSpc>
                <a:spcPct val="98000"/>
              </a:lnSpc>
            </a:pPr>
            <a:r>
              <a:rPr lang="en-GB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</a:rPr>
              <a:t>Why sponsors belong here</a:t>
            </a: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</a:rPr>
              <a:t>.</a:t>
            </a: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EDDC9F3B-F5AE-28CA-74B7-A62B021EAC14}"/>
              </a:ext>
            </a:extLst>
          </p:cNvPr>
          <p:cNvSpPr/>
          <p:nvPr/>
        </p:nvSpPr>
        <p:spPr>
          <a:xfrm>
            <a:off x="695325" y="3013870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· Repeat exposure</a:t>
            </a:r>
            <a:endParaRPr lang="en-US" sz="140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6085322-5C2D-0FA6-8CF4-D9D9C36BDEFD}"/>
              </a:ext>
            </a:extLst>
          </p:cNvPr>
          <p:cNvSpPr/>
          <p:nvPr/>
        </p:nvSpPr>
        <p:spPr>
          <a:xfrm>
            <a:off x="695325" y="3255170"/>
            <a:ext cx="537695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Present every week, not just once</a:t>
            </a:r>
            <a:endParaRPr lang="en-US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1FCE1F9B-6F34-8F27-B8E0-6B3FDC0C3F06}"/>
              </a:ext>
            </a:extLst>
          </p:cNvPr>
          <p:cNvSpPr/>
          <p:nvPr/>
        </p:nvSpPr>
        <p:spPr>
          <a:xfrm>
            <a:off x="698500" y="3230265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EA2B9B8A-F377-97A7-E3DB-6DBDD8287BD6}"/>
              </a:ext>
            </a:extLst>
          </p:cNvPr>
          <p:cNvSpPr/>
          <p:nvPr/>
        </p:nvSpPr>
        <p:spPr>
          <a:xfrm>
            <a:off x="695325" y="3919340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· Right audience</a:t>
            </a:r>
            <a:endParaRPr lang="en-US" sz="140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014B5F4-F091-F0CD-C369-963B0D3B3BC9}"/>
              </a:ext>
            </a:extLst>
          </p:cNvPr>
          <p:cNvSpPr/>
          <p:nvPr/>
        </p:nvSpPr>
        <p:spPr>
          <a:xfrm>
            <a:off x="695325" y="4160640"/>
            <a:ext cx="537695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Urban young professionals in employment</a:t>
            </a:r>
            <a:endParaRPr lang="en-US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5CB8293F-CD4E-3BC5-538D-06F57FECF6EA}"/>
              </a:ext>
            </a:extLst>
          </p:cNvPr>
          <p:cNvSpPr/>
          <p:nvPr/>
        </p:nvSpPr>
        <p:spPr>
          <a:xfrm>
            <a:off x="698500" y="4135736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02ABD66D-5B01-0387-B3AD-1C8163B1C63E}"/>
              </a:ext>
            </a:extLst>
          </p:cNvPr>
          <p:cNvSpPr/>
          <p:nvPr/>
        </p:nvSpPr>
        <p:spPr>
          <a:xfrm>
            <a:off x="695325" y="4697712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· Natural brand integration</a:t>
            </a:r>
            <a:endParaRPr lang="en-US" sz="140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56F12838-D690-167F-0817-007C436466EF}"/>
              </a:ext>
            </a:extLst>
          </p:cNvPr>
          <p:cNvSpPr/>
          <p:nvPr/>
        </p:nvSpPr>
        <p:spPr>
          <a:xfrm>
            <a:off x="695325" y="4939012"/>
            <a:ext cx="5774546" cy="495894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GB" sz="1700" b="1" kern="0" spc="-18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</a:rPr>
              <a:t>Activation through useful moments like hydration, coaching, awards and recovery</a:t>
            </a:r>
            <a:endParaRPr lang="en-US" sz="1700" b="1" kern="0" spc="-18" dirty="0">
              <a:solidFill>
                <a:srgbClr val="F4F5F7"/>
              </a:solidFill>
              <a:latin typeface="Inter Tight" pitchFamily="34" charset="0"/>
              <a:ea typeface="Inter Tight" pitchFamily="34" charset="-122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61D2D1A1-122A-30A7-5062-87B40F890D7A}"/>
              </a:ext>
            </a:extLst>
          </p:cNvPr>
          <p:cNvSpPr/>
          <p:nvPr/>
        </p:nvSpPr>
        <p:spPr>
          <a:xfrm>
            <a:off x="698500" y="4914108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20FB8C6A-20CC-B3AB-0413-D88F3FBA93DA}"/>
              </a:ext>
            </a:extLst>
          </p:cNvPr>
          <p:cNvSpPr/>
          <p:nvPr/>
        </p:nvSpPr>
        <p:spPr>
          <a:xfrm>
            <a:off x="695325" y="5730280"/>
            <a:ext cx="5376955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8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· Clear measurement</a:t>
            </a:r>
            <a:endParaRPr lang="en-US" sz="140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FD17EBE3-6FE6-B189-FC21-42C6B029ABBC}"/>
              </a:ext>
            </a:extLst>
          </p:cNvPr>
          <p:cNvSpPr/>
          <p:nvPr/>
        </p:nvSpPr>
        <p:spPr>
          <a:xfrm>
            <a:off x="695325" y="5971580"/>
            <a:ext cx="5376955" cy="27682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kern="0" spc="-18" dirty="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Attendance, opt-ins and content engagement can be tracked</a:t>
            </a:r>
            <a:endParaRPr lang="en-US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008F992-CECB-4641-E013-65AFBEA9E966}"/>
              </a:ext>
            </a:extLst>
          </p:cNvPr>
          <p:cNvSpPr/>
          <p:nvPr/>
        </p:nvSpPr>
        <p:spPr>
          <a:xfrm>
            <a:off x="9591526" y="6416676"/>
            <a:ext cx="1959033" cy="1619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800" kern="0" spc="144">
                <a:solidFill>
                  <a:srgbClr val="9AA0AD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PADEL LIVE · MASTER DECK</a:t>
            </a:r>
            <a:endParaRPr lang="en-US" sz="8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846804C-F6AF-70BB-707B-278C82EDA8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050" y="-190351"/>
            <a:ext cx="5957869" cy="7444682"/>
          </a:xfrm>
          <a:prstGeom prst="rect">
            <a:avLst/>
          </a:prstGeom>
          <a:effectLst>
            <a:softEdge rad="297909"/>
          </a:effectLst>
        </p:spPr>
      </p:pic>
      <p:sp>
        <p:nvSpPr>
          <p:cNvPr id="3" name="Shape 13">
            <a:extLst>
              <a:ext uri="{FF2B5EF4-FFF2-40B4-BE49-F238E27FC236}">
                <a16:creationId xmlns:a16="http://schemas.microsoft.com/office/drawing/2014/main" id="{D46318A7-AC0E-4F38-D56C-C384BE8102C4}"/>
              </a:ext>
            </a:extLst>
          </p:cNvPr>
          <p:cNvSpPr/>
          <p:nvPr/>
        </p:nvSpPr>
        <p:spPr>
          <a:xfrm>
            <a:off x="698500" y="5971580"/>
            <a:ext cx="5220345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893568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14E5F-D777-D41E-583C-B909B9D70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86BAE08-55EC-267E-F35A-87A9D6495D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168"/>
          <a:stretch>
            <a:fillRect/>
          </a:stretch>
        </p:blipFill>
        <p:spPr>
          <a:xfrm>
            <a:off x="6370375" y="-335969"/>
            <a:ext cx="6229069" cy="7577028"/>
          </a:xfrm>
          <a:prstGeom prst="rect">
            <a:avLst/>
          </a:prstGeom>
          <a:effectLst>
            <a:softEdge rad="308134"/>
          </a:effectLst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0F30929D-D5EB-B094-7778-D66F2115DFB7}"/>
              </a:ext>
            </a:extLst>
          </p:cNvPr>
          <p:cNvSpPr/>
          <p:nvPr/>
        </p:nvSpPr>
        <p:spPr>
          <a:xfrm>
            <a:off x="9321801" y="304800"/>
            <a:ext cx="2236851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SECTION 06 · FOR SPONSORS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1EA4EBC5-E958-A13B-98B1-83559D4AFFA7}"/>
              </a:ext>
            </a:extLst>
          </p:cNvPr>
          <p:cNvSpPr/>
          <p:nvPr/>
        </p:nvSpPr>
        <p:spPr>
          <a:xfrm>
            <a:off x="547893" y="5283933"/>
            <a:ext cx="8545777" cy="79652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92000"/>
              </a:lnSpc>
            </a:pPr>
            <a:r>
              <a:rPr lang="en-US" sz="6600" b="1" kern="0" spc="-231">
                <a:solidFill>
                  <a:schemeClr val="bg1"/>
                </a:solidFill>
                <a:latin typeface="Inter Tight" pitchFamily="34" charset="0"/>
                <a:ea typeface="Inter Tight" pitchFamily="34" charset="-122"/>
              </a:rPr>
              <a:t>Commercial Model</a:t>
            </a:r>
            <a:endParaRPr lang="en-US" sz="6600">
              <a:solidFill>
                <a:schemeClr val="bg1"/>
              </a:solidFill>
            </a:endParaRPr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C2928EAD-6050-550F-0B9A-8ADA4F757EA2}"/>
              </a:ext>
            </a:extLst>
          </p:cNvPr>
          <p:cNvSpPr/>
          <p:nvPr/>
        </p:nvSpPr>
        <p:spPr>
          <a:xfrm>
            <a:off x="698500" y="4769247"/>
            <a:ext cx="11118850" cy="2254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 defTabSz="609630"/>
            <a:r>
              <a:rPr lang="en-US" sz="1200" kern="0" spc="240" dirty="0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06 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6808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497790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" name="Text 1"/>
          <p:cNvSpPr/>
          <p:nvPr/>
        </p:nvSpPr>
        <p:spPr>
          <a:xfrm>
            <a:off x="10624790" y="304800"/>
            <a:ext cx="919510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COMMERCIAL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698500" y="1389955"/>
            <a:ext cx="1111885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1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COMMERCIAL MODEL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98500" y="1751905"/>
            <a:ext cx="7699446" cy="92144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10000"/>
          </a:bodyPr>
          <a:lstStyle/>
          <a:p>
            <a:pPr>
              <a:lnSpc>
                <a:spcPct val="98000"/>
              </a:lnSpc>
            </a:pPr>
            <a:r>
              <a:rPr lang="en-US" sz="3600" b="1" kern="0" spc="-7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two-sided model — commercially stronger from day one.</a:t>
            </a:r>
            <a:endParaRPr lang="en-US" sz="3600"/>
          </a:p>
        </p:txBody>
      </p:sp>
      <p:sp>
        <p:nvSpPr>
          <p:cNvPr id="7" name="Shape 4"/>
          <p:cNvSpPr/>
          <p:nvPr/>
        </p:nvSpPr>
        <p:spPr>
          <a:xfrm>
            <a:off x="698500" y="3054350"/>
            <a:ext cx="10795000" cy="2064891"/>
          </a:xfrm>
          <a:prstGeom prst="rect">
            <a:avLst/>
          </a:prstGeom>
          <a:ln w="9525">
            <a:solidFill>
              <a:srgbClr val="FFFFFF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8" name="Text 5"/>
          <p:cNvSpPr/>
          <p:nvPr/>
        </p:nvSpPr>
        <p:spPr>
          <a:xfrm>
            <a:off x="1009650" y="3263900"/>
            <a:ext cx="4924997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b="1" kern="0" spc="198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SIDE A · EMPLOYER REVENUE</a:t>
            </a:r>
            <a:endParaRPr lang="en-US" sz="1400"/>
          </a:p>
        </p:txBody>
      </p:sp>
      <p:sp>
        <p:nvSpPr>
          <p:cNvPr id="9" name="Text 6"/>
          <p:cNvSpPr/>
          <p:nvPr/>
        </p:nvSpPr>
        <p:spPr>
          <a:xfrm>
            <a:off x="1009650" y="3632200"/>
            <a:ext cx="4924997" cy="30539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05000"/>
              </a:lnSpc>
            </a:pPr>
            <a:r>
              <a:rPr lang="en-US" sz="2100" b="1" kern="0" spc="-4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Per-team entry fees</a:t>
            </a:r>
            <a:endParaRPr lang="en-US" sz="2100"/>
          </a:p>
        </p:txBody>
      </p:sp>
      <p:sp>
        <p:nvSpPr>
          <p:cNvPr id="10" name="Text 7"/>
          <p:cNvSpPr/>
          <p:nvPr/>
        </p:nvSpPr>
        <p:spPr>
          <a:xfrm>
            <a:off x="1016000" y="4064595"/>
            <a:ext cx="4826000" cy="768896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Paid from HR / People budget</a:t>
            </a:r>
            <a:endParaRPr lang="en-US" sz="1400"/>
          </a:p>
          <a:p>
            <a:pPr>
              <a:lnSpc>
                <a:spcPct val="135000"/>
              </a:lnSpc>
            </a:pPr>
            <a:r>
              <a:rPr lang="en-US" sz="14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Anchors the league as a real product, not a speculative media play</a:t>
            </a:r>
            <a:endParaRPr lang="en-US" sz="1400"/>
          </a:p>
          <a:p>
            <a:pPr>
              <a:lnSpc>
                <a:spcPct val="135000"/>
              </a:lnSpc>
            </a:pPr>
            <a:r>
              <a:rPr lang="en-US" sz="14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Predictable, recurring season-on-season</a:t>
            </a:r>
            <a:endParaRPr lang="en-US" sz="1400"/>
          </a:p>
        </p:txBody>
      </p:sp>
      <p:sp>
        <p:nvSpPr>
          <p:cNvPr id="12" name="Text 9"/>
          <p:cNvSpPr/>
          <p:nvPr/>
        </p:nvSpPr>
        <p:spPr>
          <a:xfrm>
            <a:off x="6407150" y="3263900"/>
            <a:ext cx="4918456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b="1" kern="0" spc="198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SIDE B · SPONSOR REVENUE</a:t>
            </a:r>
            <a:endParaRPr lang="en-US" sz="1400"/>
          </a:p>
        </p:txBody>
      </p:sp>
      <p:sp>
        <p:nvSpPr>
          <p:cNvPr id="13" name="Text 10"/>
          <p:cNvSpPr/>
          <p:nvPr/>
        </p:nvSpPr>
        <p:spPr>
          <a:xfrm>
            <a:off x="6407150" y="3632200"/>
            <a:ext cx="4918456" cy="30539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 lnSpcReduction="20000"/>
          </a:bodyPr>
          <a:lstStyle/>
          <a:p>
            <a:pPr>
              <a:lnSpc>
                <a:spcPct val="105000"/>
              </a:lnSpc>
            </a:pPr>
            <a:r>
              <a:rPr lang="en-US" sz="2100" b="1" kern="0" spc="-42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Season rights &amp; activations</a:t>
            </a:r>
            <a:endParaRPr lang="en-US" sz="2100"/>
          </a:p>
        </p:txBody>
      </p:sp>
      <p:sp>
        <p:nvSpPr>
          <p:cNvPr id="14" name="Text 11"/>
          <p:cNvSpPr/>
          <p:nvPr/>
        </p:nvSpPr>
        <p:spPr>
          <a:xfrm>
            <a:off x="6407150" y="4064595"/>
            <a:ext cx="4826000" cy="768896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Title and category partnerships</a:t>
            </a:r>
            <a:endParaRPr lang="en-US" sz="1400"/>
          </a:p>
          <a:p>
            <a:pPr>
              <a:lnSpc>
                <a:spcPct val="135000"/>
              </a:lnSpc>
            </a:pPr>
            <a:r>
              <a:rPr lang="en-US" sz="14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Weekly activations and finals event</a:t>
            </a:r>
            <a:endParaRPr lang="en-US" sz="1400"/>
          </a:p>
          <a:p>
            <a:pPr>
              <a:lnSpc>
                <a:spcPct val="135000"/>
              </a:lnSpc>
            </a:pPr>
            <a:r>
              <a:rPr lang="en-US" sz="14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Content partnerships, owned across team and league channels</a:t>
            </a:r>
            <a:endParaRPr lang="en-US" sz="1400"/>
          </a:p>
        </p:txBody>
      </p:sp>
      <p:sp>
        <p:nvSpPr>
          <p:cNvPr id="15" name="Text 12"/>
          <p:cNvSpPr/>
          <p:nvPr/>
        </p:nvSpPr>
        <p:spPr>
          <a:xfrm>
            <a:off x="698500" y="5576440"/>
            <a:ext cx="7234538" cy="55116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>
              <a:lnSpc>
                <a:spcPct val="115000"/>
              </a:lnSpc>
            </a:pPr>
            <a:r>
              <a:rPr lang="en-US" b="1" kern="0" spc="-27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Padel Live turns a fast-growing sport into a </a:t>
            </a:r>
            <a:r>
              <a:rPr lang="en-US" b="1" i="1" kern="0" spc="-27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repeat brand experience platform.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49081" y="-304800"/>
            <a:ext cx="6161903" cy="7534976"/>
          </a:xfrm>
          <a:prstGeom prst="rect">
            <a:avLst/>
          </a:prstGeom>
          <a:effectLst>
            <a:softEdge rad="293100"/>
          </a:effectLst>
        </p:spPr>
      </p:pic>
      <p:sp>
        <p:nvSpPr>
          <p:cNvPr id="4" name="Shape 0"/>
          <p:cNvSpPr/>
          <p:nvPr/>
        </p:nvSpPr>
        <p:spPr>
          <a:xfrm>
            <a:off x="11105853" y="361950"/>
            <a:ext cx="38100" cy="38100"/>
          </a:xfrm>
          <a:prstGeom prst="ellipse">
            <a:avLst/>
          </a:prstGeom>
          <a:solidFill>
            <a:srgbClr val="C6F903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5" name="Text 1"/>
          <p:cNvSpPr/>
          <p:nvPr/>
        </p:nvSpPr>
        <p:spPr>
          <a:xfrm>
            <a:off x="11232853" y="304800"/>
            <a:ext cx="311447" cy="1778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900" kern="0" spc="144">
                <a:solidFill>
                  <a:schemeClr val="bg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END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695325" y="1384300"/>
            <a:ext cx="5342260" cy="2095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242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LET'S TALK</a:t>
            </a:r>
            <a:endParaRPr lang="en-US" sz="1400"/>
          </a:p>
        </p:txBody>
      </p:sp>
      <p:sp>
        <p:nvSpPr>
          <p:cNvPr id="7" name="Text 3"/>
          <p:cNvSpPr/>
          <p:nvPr/>
        </p:nvSpPr>
        <p:spPr>
          <a:xfrm>
            <a:off x="695325" y="1746250"/>
            <a:ext cx="5342260" cy="1854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8000" b="1" kern="0" spc="-32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Get in </a:t>
            </a:r>
            <a:r>
              <a:rPr lang="en-US" sz="8000" b="1" i="1" kern="0" spc="-320">
                <a:solidFill>
                  <a:srgbClr val="C6F903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touch.</a:t>
            </a:r>
            <a:endParaRPr lang="en-US" sz="8000"/>
          </a:p>
        </p:txBody>
      </p:sp>
      <p:sp>
        <p:nvSpPr>
          <p:cNvPr id="8" name="Shape 4"/>
          <p:cNvSpPr/>
          <p:nvPr/>
        </p:nvSpPr>
        <p:spPr>
          <a:xfrm>
            <a:off x="698500" y="5394326"/>
            <a:ext cx="5186660" cy="63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9" name="Text 5"/>
          <p:cNvSpPr/>
          <p:nvPr/>
        </p:nvSpPr>
        <p:spPr>
          <a:xfrm>
            <a:off x="695325" y="5311775"/>
            <a:ext cx="2514158" cy="1619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76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CONTACT</a:t>
            </a:r>
            <a:endParaRPr lang="en-US" sz="1400"/>
          </a:p>
        </p:txBody>
      </p:sp>
      <p:sp>
        <p:nvSpPr>
          <p:cNvPr id="10" name="Text 6"/>
          <p:cNvSpPr/>
          <p:nvPr/>
        </p:nvSpPr>
        <p:spPr>
          <a:xfrm>
            <a:off x="695325" y="5499099"/>
            <a:ext cx="2514158" cy="457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6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Sebastian White </a:t>
            </a:r>
          </a:p>
          <a:p>
            <a:r>
              <a:rPr lang="en-US" sz="11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Whitewall Originals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3441055" y="5311775"/>
            <a:ext cx="2514158" cy="16192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sz="1400" kern="0" spc="176">
                <a:solidFill>
                  <a:srgbClr val="C6F90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REACH OUT</a:t>
            </a:r>
            <a:endParaRPr lang="en-US" sz="1400"/>
          </a:p>
        </p:txBody>
      </p:sp>
      <p:sp>
        <p:nvSpPr>
          <p:cNvPr id="12" name="Text 8"/>
          <p:cNvSpPr/>
          <p:nvPr/>
        </p:nvSpPr>
        <p:spPr>
          <a:xfrm>
            <a:off x="3441055" y="5499099"/>
            <a:ext cx="2514158" cy="457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600" err="1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seb@whitewallcreative.com</a:t>
            </a:r>
            <a:r>
              <a:rPr lang="en-US" sz="1600">
                <a:solidFill>
                  <a:srgbClr val="F4F5F7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 </a:t>
            </a:r>
          </a:p>
          <a:p>
            <a:r>
              <a:rPr lang="en-US" sz="1100">
                <a:solidFill>
                  <a:schemeClr val="bg1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+44 (0)7516 100 689</a:t>
            </a:r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A948D9D8-D75D-0EFF-E533-427C785FFE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49081" y="-338488"/>
            <a:ext cx="6161903" cy="7534976"/>
          </a:xfrm>
          <a:prstGeom prst="rect">
            <a:avLst/>
          </a:prstGeom>
          <a:effectLst>
            <a:softEdge rad="293100"/>
          </a:effectLst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62B648E1-C1DF-5A39-41B9-13FA42654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6164903"/>
            <a:ext cx="2012142" cy="3931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0FE3CF5C6914E8E6067F006322BEE" ma:contentTypeVersion="16" ma:contentTypeDescription="Create a new document." ma:contentTypeScope="" ma:versionID="b9eb6c7fc5f16c4301f5d21b0ee7594c">
  <xsd:schema xmlns:xsd="http://www.w3.org/2001/XMLSchema" xmlns:xs="http://www.w3.org/2001/XMLSchema" xmlns:p="http://schemas.microsoft.com/office/2006/metadata/properties" xmlns:ns2="37024962-1aa8-4a0e-bcc4-2052b0132858" xmlns:ns3="bbe29a26-4ba2-44fb-9ebd-4f0032c7f13a" targetNamespace="http://schemas.microsoft.com/office/2006/metadata/properties" ma:root="true" ma:fieldsID="5fd337e81635d8a74a9eaf92e69cb0a4" ns2:_="" ns3:_="">
    <xsd:import namespace="37024962-1aa8-4a0e-bcc4-2052b0132858"/>
    <xsd:import namespace="bbe29a26-4ba2-44fb-9ebd-4f0032c7f1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024962-1aa8-4a0e-bcc4-2052b01328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25e52a8-c8f1-46e2-8f82-f219af995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e29a26-4ba2-44fb-9ebd-4f0032c7f13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34508f9-cc6b-4a84-84e4-467216a896b2}" ma:internalName="TaxCatchAll" ma:showField="CatchAllData" ma:web="bbe29a26-4ba2-44fb-9ebd-4f0032c7f1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024962-1aa8-4a0e-bcc4-2052b0132858">
      <Terms xmlns="http://schemas.microsoft.com/office/infopath/2007/PartnerControls"/>
    </lcf76f155ced4ddcb4097134ff3c332f>
    <TaxCatchAll xmlns="bbe29a26-4ba2-44fb-9ebd-4f0032c7f13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812834-17B6-4AF0-B18F-5C137DB7D4CC}">
  <ds:schemaRefs>
    <ds:schemaRef ds:uri="37024962-1aa8-4a0e-bcc4-2052b0132858"/>
    <ds:schemaRef ds:uri="bbe29a26-4ba2-44fb-9ebd-4f0032c7f13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A976834-D0BF-4897-8A56-25132CFC432F}">
  <ds:schemaRefs>
    <ds:schemaRef ds:uri="bbe29a26-4ba2-44fb-9ebd-4f0032c7f13a"/>
    <ds:schemaRef ds:uri="http://purl.org/dc/dcmitype/"/>
    <ds:schemaRef ds:uri="37024962-1aa8-4a0e-bcc4-2052b0132858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DA5F04D-24EF-42FB-959A-66F46463D9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1406</Words>
  <Application>Microsoft Macintosh PowerPoint</Application>
  <PresentationFormat>Widescreen</PresentationFormat>
  <Paragraphs>248</Paragraphs>
  <Slides>22</Slides>
  <Notes>22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Inter Tight</vt:lpstr>
      <vt:lpstr>JetBrains Mono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PadelPlus</dc:title>
  <dc:subject>PadelPlus sponsor-ready concept deck</dc:subject>
  <dc:creator>OpenAI</dc:creator>
  <cp:lastModifiedBy>Lili White</cp:lastModifiedBy>
  <cp:revision>1</cp:revision>
  <dcterms:created xsi:type="dcterms:W3CDTF">2026-03-18T14:45:41Z</dcterms:created>
  <dcterms:modified xsi:type="dcterms:W3CDTF">2026-05-19T12:31:57Z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0x010100FD50FE3CF5C6914E8E6067F006322BEE</vt:lpwstr>
  </property>
  <property fmtid="{D5CDD505-2E9C-101B-9397-08002B2CF9AE}" pid="3" name="MediaServiceImageTags">
    <vt:lpwstr/>
  </property>
</Properties>
</file>