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4"/>
  </p:sldMasterIdLst>
  <p:notesMasterIdLst>
    <p:notesMasterId r:id="rId64"/>
  </p:notesMasterIdLst>
  <p:handoutMasterIdLst>
    <p:handoutMasterId r:id="rId65"/>
  </p:handoutMasterIdLst>
  <p:sldIdLst>
    <p:sldId id="592" r:id="rId5"/>
    <p:sldId id="632" r:id="rId6"/>
    <p:sldId id="628" r:id="rId7"/>
    <p:sldId id="613" r:id="rId8"/>
    <p:sldId id="636" r:id="rId9"/>
    <p:sldId id="630" r:id="rId10"/>
    <p:sldId id="310" r:id="rId11"/>
    <p:sldId id="937" r:id="rId12"/>
    <p:sldId id="928" r:id="rId13"/>
    <p:sldId id="919" r:id="rId14"/>
    <p:sldId id="959" r:id="rId15"/>
    <p:sldId id="920" r:id="rId16"/>
    <p:sldId id="921" r:id="rId17"/>
    <p:sldId id="631" r:id="rId18"/>
    <p:sldId id="638" r:id="rId19"/>
    <p:sldId id="960" r:id="rId20"/>
    <p:sldId id="648" r:id="rId21"/>
    <p:sldId id="649" r:id="rId22"/>
    <p:sldId id="650" r:id="rId23"/>
    <p:sldId id="651" r:id="rId24"/>
    <p:sldId id="639" r:id="rId25"/>
    <p:sldId id="640" r:id="rId26"/>
    <p:sldId id="910" r:id="rId27"/>
    <p:sldId id="888" r:id="rId28"/>
    <p:sldId id="908" r:id="rId29"/>
    <p:sldId id="918" r:id="rId30"/>
    <p:sldId id="656" r:id="rId31"/>
    <p:sldId id="642" r:id="rId32"/>
    <p:sldId id="931" r:id="rId33"/>
    <p:sldId id="958" r:id="rId34"/>
    <p:sldId id="658" r:id="rId35"/>
    <p:sldId id="924" r:id="rId36"/>
    <p:sldId id="957" r:id="rId37"/>
    <p:sldId id="951" r:id="rId38"/>
    <p:sldId id="943" r:id="rId39"/>
    <p:sldId id="944" r:id="rId40"/>
    <p:sldId id="952" r:id="rId41"/>
    <p:sldId id="942" r:id="rId42"/>
    <p:sldId id="950" r:id="rId43"/>
    <p:sldId id="948" r:id="rId44"/>
    <p:sldId id="949" r:id="rId45"/>
    <p:sldId id="946" r:id="rId46"/>
    <p:sldId id="945" r:id="rId47"/>
    <p:sldId id="936" r:id="rId48"/>
    <p:sldId id="941" r:id="rId49"/>
    <p:sldId id="953" r:id="rId50"/>
    <p:sldId id="643" r:id="rId51"/>
    <p:sldId id="938" r:id="rId52"/>
    <p:sldId id="675" r:id="rId53"/>
    <p:sldId id="676" r:id="rId54"/>
    <p:sldId id="678" r:id="rId55"/>
    <p:sldId id="646" r:id="rId56"/>
    <p:sldId id="323" r:id="rId57"/>
    <p:sldId id="324" r:id="rId58"/>
    <p:sldId id="328" r:id="rId59"/>
    <p:sldId id="331" r:id="rId60"/>
    <p:sldId id="271" r:id="rId61"/>
    <p:sldId id="439" r:id="rId62"/>
    <p:sldId id="516" r:id="rId63"/>
  </p:sldIdLst>
  <p:sldSz cx="12192000" cy="6858000"/>
  <p:notesSz cx="7315200" cy="12344400"/>
  <p:defaultTextStyle>
    <a:defPPr>
      <a:defRPr lang="en-US"/>
    </a:defPPr>
    <a:lvl1pPr algn="l" rtl="0" eaLnBrk="0" fontAlgn="base" hangingPunct="0">
      <a:spcBef>
        <a:spcPct val="0"/>
      </a:spcBef>
      <a:spcAft>
        <a:spcPct val="0"/>
      </a:spcAft>
      <a:defRPr kern="1200">
        <a:solidFill>
          <a:schemeClr val="tx1"/>
        </a:solidFill>
        <a:latin typeface="Oracle Sans Tab" panose="020B0503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racle Sans Tab" panose="020B05030202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racle Sans Tab" panose="020B05030202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racle Sans Tab" panose="020B05030202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racle Sans Tab" panose="020B0503020204020204" pitchFamily="34" charset="0"/>
        <a:ea typeface="+mn-ea"/>
        <a:cs typeface="+mn-cs"/>
      </a:defRPr>
    </a:lvl5pPr>
    <a:lvl6pPr marL="2286000" algn="l" defTabSz="914400" rtl="0" eaLnBrk="1" latinLnBrk="0" hangingPunct="1">
      <a:defRPr kern="1200">
        <a:solidFill>
          <a:schemeClr val="tx1"/>
        </a:solidFill>
        <a:latin typeface="Oracle Sans Tab" panose="020B0503020204020204" pitchFamily="34" charset="0"/>
        <a:ea typeface="+mn-ea"/>
        <a:cs typeface="+mn-cs"/>
      </a:defRPr>
    </a:lvl6pPr>
    <a:lvl7pPr marL="2743200" algn="l" defTabSz="914400" rtl="0" eaLnBrk="1" latinLnBrk="0" hangingPunct="1">
      <a:defRPr kern="1200">
        <a:solidFill>
          <a:schemeClr val="tx1"/>
        </a:solidFill>
        <a:latin typeface="Oracle Sans Tab" panose="020B0503020204020204" pitchFamily="34" charset="0"/>
        <a:ea typeface="+mn-ea"/>
        <a:cs typeface="+mn-cs"/>
      </a:defRPr>
    </a:lvl7pPr>
    <a:lvl8pPr marL="3200400" algn="l" defTabSz="914400" rtl="0" eaLnBrk="1" latinLnBrk="0" hangingPunct="1">
      <a:defRPr kern="1200">
        <a:solidFill>
          <a:schemeClr val="tx1"/>
        </a:solidFill>
        <a:latin typeface="Oracle Sans Tab" panose="020B0503020204020204" pitchFamily="34" charset="0"/>
        <a:ea typeface="+mn-ea"/>
        <a:cs typeface="+mn-cs"/>
      </a:defRPr>
    </a:lvl8pPr>
    <a:lvl9pPr marL="3657600" algn="l" defTabSz="914400" rtl="0" eaLnBrk="1" latinLnBrk="0" hangingPunct="1">
      <a:defRPr kern="1200">
        <a:solidFill>
          <a:schemeClr val="tx1"/>
        </a:solidFill>
        <a:latin typeface="Oracle Sans Tab"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888"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le Howell" initials=""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5E3B"/>
    <a:srgbClr val="143A54"/>
    <a:srgbClr val="EBD64E"/>
    <a:srgbClr val="00FF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9315"/>
  </p:normalViewPr>
  <p:slideViewPr>
    <p:cSldViewPr snapToGrid="0">
      <p:cViewPr varScale="1">
        <p:scale>
          <a:sx n="86" d="100"/>
          <a:sy n="86" d="100"/>
        </p:scale>
        <p:origin x="2136" y="19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888"/>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rts/_rels/chart1.xml.rels><?xml version="1.0" encoding="UTF-8" standalone="yes"?>
<Relationships xmlns="http://schemas.openxmlformats.org/package/2006/relationships"><Relationship Id="rId3" Type="http://schemas.openxmlformats.org/officeDocument/2006/relationships/oleObject" Target="Book5"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5"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rgbClr val="143A54"/>
                </a:solidFill>
                <a:latin typeface="+mn-lt"/>
                <a:ea typeface="+mn-ea"/>
                <a:cs typeface="+mn-cs"/>
              </a:defRPr>
            </a:pPr>
            <a:r>
              <a:rPr lang="en-GB" sz="1800" b="1">
                <a:solidFill>
                  <a:srgbClr val="143A54"/>
                </a:solidFill>
              </a:rPr>
              <a:t>Oracle cost savings per Quarter - Q4 FY25 thru Q4 FY26</a:t>
            </a:r>
          </a:p>
        </c:rich>
      </c:tx>
      <c:overlay val="0"/>
      <c:spPr>
        <a:noFill/>
        <a:ln>
          <a:noFill/>
        </a:ln>
        <a:effectLst/>
      </c:spPr>
      <c:txPr>
        <a:bodyPr rot="0" spcFirstLastPara="1" vertOverflow="ellipsis" vert="horz" wrap="square" anchor="ctr" anchorCtr="1"/>
        <a:lstStyle/>
        <a:p>
          <a:pPr>
            <a:defRPr sz="1800" b="1" i="0" u="none" strike="noStrike" kern="1200" spc="0" baseline="0">
              <a:solidFill>
                <a:srgbClr val="143A54"/>
              </a:solidFill>
              <a:latin typeface="+mn-lt"/>
              <a:ea typeface="+mn-ea"/>
              <a:cs typeface="+mn-cs"/>
            </a:defRPr>
          </a:pPr>
          <a:endParaRPr lang="en-US"/>
        </a:p>
      </c:txPr>
    </c:title>
    <c:autoTitleDeleted val="0"/>
    <c:plotArea>
      <c:layout/>
      <c:barChart>
        <c:barDir val="col"/>
        <c:grouping val="stacked"/>
        <c:varyColors val="0"/>
        <c:ser>
          <c:idx val="0"/>
          <c:order val="0"/>
          <c:tx>
            <c:strRef>
              <c:f>'FY2026 TOTAL'!$C$1</c:f>
              <c:strCache>
                <c:ptCount val="1"/>
                <c:pt idx="0">
                  <c:v> INVOICE TOTAL W/ORACLE DISCOUNT </c:v>
                </c:pt>
              </c:strCache>
            </c:strRef>
          </c:tx>
          <c:spPr>
            <a:solidFill>
              <a:srgbClr val="143A54"/>
            </a:solidFill>
            <a:ln>
              <a:noFill/>
            </a:ln>
            <a:effectLst/>
          </c:spPr>
          <c:invertIfNegative val="0"/>
          <c:cat>
            <c:strRef>
              <c:f>'FY2026 TOTAL'!$A$2:$A$6</c:f>
              <c:strCache>
                <c:ptCount val="5"/>
                <c:pt idx="0">
                  <c:v> Q4 FY2025 </c:v>
                </c:pt>
                <c:pt idx="1">
                  <c:v>Q1 FY2026</c:v>
                </c:pt>
                <c:pt idx="2">
                  <c:v>Q2 FY2026</c:v>
                </c:pt>
                <c:pt idx="3">
                  <c:v>Q3 FY2026</c:v>
                </c:pt>
                <c:pt idx="4">
                  <c:v>Q4 FY2026</c:v>
                </c:pt>
              </c:strCache>
            </c:strRef>
          </c:cat>
          <c:val>
            <c:numRef>
              <c:f>'FY2026 TOTAL'!$C$2:$C$6</c:f>
              <c:numCache>
                <c:formatCode>_(* #,##0_);_(* \(#,##0\);_(* "-"??_);_(@_)</c:formatCode>
                <c:ptCount val="5"/>
                <c:pt idx="0">
                  <c:v>570396.91999999993</c:v>
                </c:pt>
                <c:pt idx="1">
                  <c:v>23271.24</c:v>
                </c:pt>
                <c:pt idx="2">
                  <c:v>5805363.6899999995</c:v>
                </c:pt>
                <c:pt idx="3">
                  <c:v>1513982.0099999998</c:v>
                </c:pt>
                <c:pt idx="4">
                  <c:v>610971.53</c:v>
                </c:pt>
              </c:numCache>
            </c:numRef>
          </c:val>
          <c:extLst>
            <c:ext xmlns:c16="http://schemas.microsoft.com/office/drawing/2014/chart" uri="{C3380CC4-5D6E-409C-BE32-E72D297353CC}">
              <c16:uniqueId val="{00000000-AA8F-D448-A705-55A6D1C69D24}"/>
            </c:ext>
          </c:extLst>
        </c:ser>
        <c:ser>
          <c:idx val="1"/>
          <c:order val="1"/>
          <c:tx>
            <c:strRef>
              <c:f>'FY2026 TOTAL'!$D$1</c:f>
              <c:strCache>
                <c:ptCount val="1"/>
                <c:pt idx="0">
                  <c:v> TOTAL COST SAVING OR VARIANCE  </c:v>
                </c:pt>
              </c:strCache>
            </c:strRef>
          </c:tx>
          <c:spPr>
            <a:solidFill>
              <a:srgbClr val="EBD64E"/>
            </a:solidFill>
            <a:ln>
              <a:noFill/>
            </a:ln>
            <a:effectLst/>
          </c:spPr>
          <c:invertIfNegative val="0"/>
          <c:cat>
            <c:strRef>
              <c:f>'FY2026 TOTAL'!$A$2:$A$6</c:f>
              <c:strCache>
                <c:ptCount val="5"/>
                <c:pt idx="0">
                  <c:v> Q4 FY2025 </c:v>
                </c:pt>
                <c:pt idx="1">
                  <c:v>Q1 FY2026</c:v>
                </c:pt>
                <c:pt idx="2">
                  <c:v>Q2 FY2026</c:v>
                </c:pt>
                <c:pt idx="3">
                  <c:v>Q3 FY2026</c:v>
                </c:pt>
                <c:pt idx="4">
                  <c:v>Q4 FY2026</c:v>
                </c:pt>
              </c:strCache>
            </c:strRef>
          </c:cat>
          <c:val>
            <c:numRef>
              <c:f>'FY2026 TOTAL'!$D$2:$D$6</c:f>
              <c:numCache>
                <c:formatCode>_(* #,##0_);_(* \(#,##0\);_(* "-"??_);_(@_)</c:formatCode>
                <c:ptCount val="5"/>
                <c:pt idx="0">
                  <c:v>100325.56000000006</c:v>
                </c:pt>
                <c:pt idx="1">
                  <c:v>4654.25</c:v>
                </c:pt>
                <c:pt idx="2">
                  <c:v>1807438.3500000006</c:v>
                </c:pt>
                <c:pt idx="3">
                  <c:v>468523.86000000034</c:v>
                </c:pt>
                <c:pt idx="4">
                  <c:v>212100.0199999999</c:v>
                </c:pt>
              </c:numCache>
            </c:numRef>
          </c:val>
          <c:extLst>
            <c:ext xmlns:c16="http://schemas.microsoft.com/office/drawing/2014/chart" uri="{C3380CC4-5D6E-409C-BE32-E72D297353CC}">
              <c16:uniqueId val="{00000001-AA8F-D448-A705-55A6D1C69D24}"/>
            </c:ext>
          </c:extLst>
        </c:ser>
        <c:dLbls>
          <c:showLegendKey val="0"/>
          <c:showVal val="0"/>
          <c:showCatName val="0"/>
          <c:showSerName val="0"/>
          <c:showPercent val="0"/>
          <c:showBubbleSize val="0"/>
        </c:dLbls>
        <c:gapWidth val="150"/>
        <c:overlap val="100"/>
        <c:axId val="1515117888"/>
        <c:axId val="1733422880"/>
      </c:barChart>
      <c:catAx>
        <c:axId val="1515117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143A54"/>
                </a:solidFill>
                <a:latin typeface="+mn-lt"/>
                <a:ea typeface="+mn-ea"/>
                <a:cs typeface="+mn-cs"/>
              </a:defRPr>
            </a:pPr>
            <a:endParaRPr lang="en-US"/>
          </a:p>
        </c:txPr>
        <c:crossAx val="1733422880"/>
        <c:crosses val="autoZero"/>
        <c:auto val="1"/>
        <c:lblAlgn val="ctr"/>
        <c:lblOffset val="100"/>
        <c:noMultiLvlLbl val="0"/>
      </c:catAx>
      <c:valAx>
        <c:axId val="1733422880"/>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rgbClr val="143A54"/>
                </a:solidFill>
                <a:latin typeface="+mn-lt"/>
                <a:ea typeface="+mn-ea"/>
                <a:cs typeface="+mn-cs"/>
              </a:defRPr>
            </a:pPr>
            <a:endParaRPr lang="en-US"/>
          </a:p>
        </c:txPr>
        <c:crossAx val="1515117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143A54"/>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rgbClr val="143A54"/>
                </a:solidFill>
                <a:latin typeface="+mn-lt"/>
                <a:ea typeface="+mn-ea"/>
                <a:cs typeface="+mn-cs"/>
              </a:defRPr>
            </a:pPr>
            <a:r>
              <a:rPr lang="en-GB" sz="1800" b="1">
                <a:solidFill>
                  <a:srgbClr val="143A54"/>
                </a:solidFill>
              </a:rPr>
              <a:t>Total</a:t>
            </a:r>
            <a:r>
              <a:rPr lang="en-GB" sz="1800" b="1" baseline="0">
                <a:solidFill>
                  <a:srgbClr val="143A54"/>
                </a:solidFill>
              </a:rPr>
              <a:t> % cost savings Q4 FY25 thru Q4 FY26</a:t>
            </a:r>
            <a:endParaRPr lang="en-GB" sz="1800" b="1">
              <a:solidFill>
                <a:srgbClr val="143A54"/>
              </a:solidFill>
            </a:endParaRPr>
          </a:p>
        </c:rich>
      </c:tx>
      <c:overlay val="0"/>
      <c:spPr>
        <a:noFill/>
        <a:ln>
          <a:noFill/>
        </a:ln>
        <a:effectLst/>
      </c:spPr>
      <c:txPr>
        <a:bodyPr rot="0" spcFirstLastPara="1" vertOverflow="ellipsis" vert="horz" wrap="square" anchor="ctr" anchorCtr="1"/>
        <a:lstStyle/>
        <a:p>
          <a:pPr>
            <a:defRPr sz="1800" b="1" i="0" u="none" strike="noStrike" kern="1200" spc="0" baseline="0">
              <a:solidFill>
                <a:srgbClr val="143A54"/>
              </a:solidFill>
              <a:latin typeface="+mn-lt"/>
              <a:ea typeface="+mn-ea"/>
              <a:cs typeface="+mn-cs"/>
            </a:defRPr>
          </a:pPr>
          <a:endParaRPr lang="en-GB"/>
        </a:p>
      </c:txPr>
    </c:title>
    <c:autoTitleDeleted val="0"/>
    <c:view3D>
      <c:rotX val="30"/>
      <c:rotY val="18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143A54"/>
              </a:solidFill>
              <a:ln w="25400">
                <a:solidFill>
                  <a:schemeClr val="lt1"/>
                </a:solidFill>
              </a:ln>
              <a:effectLst/>
              <a:sp3d contourW="25400">
                <a:contourClr>
                  <a:schemeClr val="lt1"/>
                </a:contourClr>
              </a:sp3d>
            </c:spPr>
            <c:extLst>
              <c:ext xmlns:c16="http://schemas.microsoft.com/office/drawing/2014/chart" uri="{C3380CC4-5D6E-409C-BE32-E72D297353CC}">
                <c16:uniqueId val="{00000001-A382-A54E-B3B0-4643E1D93F59}"/>
              </c:ext>
            </c:extLst>
          </c:dPt>
          <c:dPt>
            <c:idx val="1"/>
            <c:bubble3D val="0"/>
            <c:spPr>
              <a:solidFill>
                <a:srgbClr val="EBD64E"/>
              </a:solidFill>
              <a:ln w="25400">
                <a:solidFill>
                  <a:schemeClr val="lt1"/>
                </a:solidFill>
              </a:ln>
              <a:effectLst/>
              <a:sp3d contourW="25400">
                <a:contourClr>
                  <a:schemeClr val="lt1"/>
                </a:contourClr>
              </a:sp3d>
            </c:spPr>
            <c:extLst>
              <c:ext xmlns:c16="http://schemas.microsoft.com/office/drawing/2014/chart" uri="{C3380CC4-5D6E-409C-BE32-E72D297353CC}">
                <c16:uniqueId val="{00000003-A382-A54E-B3B0-4643E1D93F59}"/>
              </c:ext>
            </c:extLst>
          </c:dPt>
          <c:dLbls>
            <c:dLbl>
              <c:idx val="0"/>
              <c:layout>
                <c:manualLayout>
                  <c:x val="0.1133936563014369"/>
                  <c:y val="8.46231333152321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82-A54E-B3B0-4643E1D93F59}"/>
                </c:ext>
              </c:extLst>
            </c:dLbl>
            <c:dLbl>
              <c:idx val="1"/>
              <c:layout>
                <c:manualLayout>
                  <c:x val="-0.12474860981360381"/>
                  <c:y val="-0.17399755633994027"/>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382-A54E-B3B0-4643E1D93F5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'FY2026 TOTAL'!$D$9:$E$9</c:f>
              <c:strCache>
                <c:ptCount val="2"/>
                <c:pt idx="0">
                  <c:v>Total spend w/ Oracle discount</c:v>
                </c:pt>
                <c:pt idx="1">
                  <c:v>Total cost savings</c:v>
                </c:pt>
              </c:strCache>
            </c:strRef>
          </c:cat>
          <c:val>
            <c:numRef>
              <c:f>'FY2026 TOTAL'!$D$10:$E$10</c:f>
              <c:numCache>
                <c:formatCode>0%</c:formatCode>
                <c:ptCount val="2"/>
                <c:pt idx="0">
                  <c:v>0.76675041450356474</c:v>
                </c:pt>
                <c:pt idx="1">
                  <c:v>0.23324958549643526</c:v>
                </c:pt>
              </c:numCache>
            </c:numRef>
          </c:val>
          <c:extLst>
            <c:ext xmlns:c16="http://schemas.microsoft.com/office/drawing/2014/chart" uri="{C3380CC4-5D6E-409C-BE32-E72D297353CC}">
              <c16:uniqueId val="{00000004-A382-A54E-B3B0-4643E1D93F59}"/>
            </c:ext>
          </c:extLst>
        </c:ser>
        <c:dLbls>
          <c:showLegendKey val="0"/>
          <c:showVal val="0"/>
          <c:showCatName val="0"/>
          <c:showSerName val="0"/>
          <c:showPercent val="0"/>
          <c:showBubbleSize val="0"/>
          <c:showLeaderLines val="1"/>
        </c:dLbls>
      </c:pie3DChart>
      <c:spPr>
        <a:noFill/>
        <a:ln>
          <a:noFill/>
        </a:ln>
        <a:effectLst/>
      </c:spPr>
    </c:plotArea>
    <c:legend>
      <c:legendPos val="b"/>
      <c:legendEntry>
        <c:idx val="0"/>
        <c:txPr>
          <a:bodyPr rot="0" spcFirstLastPara="1" vertOverflow="ellipsis" vert="horz" wrap="square" anchor="ctr" anchorCtr="1"/>
          <a:lstStyle/>
          <a:p>
            <a:pPr>
              <a:defRPr sz="1200" b="1" i="0" u="none" strike="noStrike" kern="1200" baseline="0">
                <a:solidFill>
                  <a:srgbClr val="143A54"/>
                </a:solidFill>
                <a:latin typeface="+mn-lt"/>
                <a:ea typeface="+mn-ea"/>
                <a:cs typeface="+mn-cs"/>
              </a:defRPr>
            </a:pPr>
            <a:endParaRPr lang="en-US"/>
          </a:p>
        </c:txPr>
      </c:legendEntry>
      <c:legendEntry>
        <c:idx val="1"/>
        <c:txPr>
          <a:bodyPr rot="0" spcFirstLastPara="1" vertOverflow="ellipsis" vert="horz" wrap="square" anchor="ctr" anchorCtr="1"/>
          <a:lstStyle/>
          <a:p>
            <a:pPr>
              <a:defRPr sz="1200" b="1" i="0" u="none" strike="noStrike" kern="1200" baseline="0">
                <a:solidFill>
                  <a:srgbClr val="143A54"/>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E247677-149C-5464-73E7-30924212CDFE}"/>
              </a:ext>
            </a:extLst>
          </p:cNvPr>
          <p:cNvSpPr>
            <a:spLocks noGrp="1"/>
          </p:cNvSpPr>
          <p:nvPr>
            <p:ph type="hdr" sz="quarter"/>
          </p:nvPr>
        </p:nvSpPr>
        <p:spPr>
          <a:xfrm>
            <a:off x="0" y="3"/>
            <a:ext cx="3170238" cy="619125"/>
          </a:xfrm>
          <a:prstGeom prst="rect">
            <a:avLst/>
          </a:prstGeom>
        </p:spPr>
        <p:txBody>
          <a:bodyPr vert="horz" lIns="112299" tIns="56150" rIns="112299" bIns="56150" rtlCol="0"/>
          <a:lstStyle>
            <a:lvl1pPr algn="l" eaLnBrk="1" fontAlgn="auto" hangingPunct="1">
              <a:spcBef>
                <a:spcPts val="0"/>
              </a:spcBef>
              <a:spcAft>
                <a:spcPts val="0"/>
              </a:spcAft>
              <a:defRPr sz="1600"/>
            </a:lvl1pPr>
          </a:lstStyle>
          <a:p>
            <a:pPr>
              <a:defRPr/>
            </a:pPr>
            <a:endParaRPr lang="en-US"/>
          </a:p>
        </p:txBody>
      </p:sp>
      <p:sp>
        <p:nvSpPr>
          <p:cNvPr id="3" name="Date Placeholder 2">
            <a:extLst>
              <a:ext uri="{FF2B5EF4-FFF2-40B4-BE49-F238E27FC236}">
                <a16:creationId xmlns:a16="http://schemas.microsoft.com/office/drawing/2014/main" id="{7F6CCCF8-DFB6-E398-A905-E72A067BDF00}"/>
              </a:ext>
            </a:extLst>
          </p:cNvPr>
          <p:cNvSpPr>
            <a:spLocks noGrp="1"/>
          </p:cNvSpPr>
          <p:nvPr>
            <p:ph type="dt" sz="quarter" idx="1"/>
          </p:nvPr>
        </p:nvSpPr>
        <p:spPr>
          <a:xfrm>
            <a:off x="4143375" y="3"/>
            <a:ext cx="3170238" cy="619125"/>
          </a:xfrm>
          <a:prstGeom prst="rect">
            <a:avLst/>
          </a:prstGeom>
        </p:spPr>
        <p:txBody>
          <a:bodyPr vert="horz" lIns="112299" tIns="56150" rIns="112299" bIns="56150" rtlCol="0"/>
          <a:lstStyle>
            <a:lvl1pPr algn="r" eaLnBrk="1" fontAlgn="auto" hangingPunct="1">
              <a:spcBef>
                <a:spcPts val="0"/>
              </a:spcBef>
              <a:spcAft>
                <a:spcPts val="0"/>
              </a:spcAft>
              <a:defRPr sz="1600"/>
            </a:lvl1pPr>
          </a:lstStyle>
          <a:p>
            <a:pPr>
              <a:defRPr/>
            </a:pPr>
            <a:fld id="{51420C84-4875-9D4F-8996-933BDFE1CE17}" type="datetimeFigureOut">
              <a:rPr lang="en-US"/>
              <a:pPr>
                <a:defRPr/>
              </a:pPr>
              <a:t>7/1/26</a:t>
            </a:fld>
            <a:endParaRPr lang="en-US"/>
          </a:p>
        </p:txBody>
      </p:sp>
      <p:sp>
        <p:nvSpPr>
          <p:cNvPr id="4" name="Footer Placeholder 3">
            <a:extLst>
              <a:ext uri="{FF2B5EF4-FFF2-40B4-BE49-F238E27FC236}">
                <a16:creationId xmlns:a16="http://schemas.microsoft.com/office/drawing/2014/main" id="{D03B0AF9-CE7F-4B8D-ECCA-6C9DEFCCE0F2}"/>
              </a:ext>
            </a:extLst>
          </p:cNvPr>
          <p:cNvSpPr>
            <a:spLocks noGrp="1"/>
          </p:cNvSpPr>
          <p:nvPr>
            <p:ph type="ftr" sz="quarter" idx="2"/>
          </p:nvPr>
        </p:nvSpPr>
        <p:spPr>
          <a:xfrm>
            <a:off x="0" y="11725277"/>
            <a:ext cx="3170238" cy="619125"/>
          </a:xfrm>
          <a:prstGeom prst="rect">
            <a:avLst/>
          </a:prstGeom>
        </p:spPr>
        <p:txBody>
          <a:bodyPr vert="horz" lIns="112299" tIns="56150" rIns="112299" bIns="56150" rtlCol="0" anchor="b"/>
          <a:lstStyle>
            <a:lvl1pPr algn="l" eaLnBrk="1" fontAlgn="auto" hangingPunct="1">
              <a:spcBef>
                <a:spcPts val="0"/>
              </a:spcBef>
              <a:spcAft>
                <a:spcPts val="0"/>
              </a:spcAft>
              <a:defRPr sz="1600"/>
            </a:lvl1pPr>
          </a:lstStyle>
          <a:p>
            <a:pPr>
              <a:defRPr/>
            </a:pPr>
            <a:endParaRPr lang="en-US"/>
          </a:p>
        </p:txBody>
      </p:sp>
      <p:sp>
        <p:nvSpPr>
          <p:cNvPr id="5" name="Slide Number Placeholder 4">
            <a:extLst>
              <a:ext uri="{FF2B5EF4-FFF2-40B4-BE49-F238E27FC236}">
                <a16:creationId xmlns:a16="http://schemas.microsoft.com/office/drawing/2014/main" id="{4ADDFD71-251C-21A0-6192-09EA94A700FC}"/>
              </a:ext>
            </a:extLst>
          </p:cNvPr>
          <p:cNvSpPr>
            <a:spLocks noGrp="1"/>
          </p:cNvSpPr>
          <p:nvPr>
            <p:ph type="sldNum" sz="quarter" idx="3"/>
          </p:nvPr>
        </p:nvSpPr>
        <p:spPr>
          <a:xfrm>
            <a:off x="4143375" y="11725277"/>
            <a:ext cx="3170238" cy="619125"/>
          </a:xfrm>
          <a:prstGeom prst="rect">
            <a:avLst/>
          </a:prstGeom>
        </p:spPr>
        <p:txBody>
          <a:bodyPr vert="horz" lIns="112299" tIns="56150" rIns="112299" bIns="56150" rtlCol="0" anchor="b"/>
          <a:lstStyle>
            <a:lvl1pPr algn="r" eaLnBrk="1" fontAlgn="auto" hangingPunct="1">
              <a:spcBef>
                <a:spcPts val="0"/>
              </a:spcBef>
              <a:spcAft>
                <a:spcPts val="0"/>
              </a:spcAft>
              <a:defRPr sz="1600"/>
            </a:lvl1pPr>
          </a:lstStyle>
          <a:p>
            <a:pPr>
              <a:defRPr/>
            </a:pPr>
            <a:fld id="{BBF75556-3862-4649-8737-F22068E991A3}"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4A6448E-0B23-6344-BC58-B3C0BF0FBF5A}"/>
              </a:ext>
            </a:extLst>
          </p:cNvPr>
          <p:cNvSpPr>
            <a:spLocks noGrp="1"/>
          </p:cNvSpPr>
          <p:nvPr>
            <p:ph type="hdr" sz="quarter"/>
          </p:nvPr>
        </p:nvSpPr>
        <p:spPr>
          <a:xfrm>
            <a:off x="0" y="3"/>
            <a:ext cx="3170238" cy="619125"/>
          </a:xfrm>
          <a:prstGeom prst="rect">
            <a:avLst/>
          </a:prstGeom>
        </p:spPr>
        <p:txBody>
          <a:bodyPr vert="horz" lIns="112299" tIns="56150" rIns="112299" bIns="56150" rtlCol="0"/>
          <a:lstStyle>
            <a:lvl1pPr algn="l" eaLnBrk="1" fontAlgn="auto" hangingPunct="1">
              <a:spcBef>
                <a:spcPts val="0"/>
              </a:spcBef>
              <a:spcAft>
                <a:spcPts val="0"/>
              </a:spcAft>
              <a:defRPr sz="1600">
                <a:latin typeface="Oracle Sans Tab" panose="020B05030202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456CD592-AF91-7CEE-96B2-615910D254DA}"/>
              </a:ext>
            </a:extLst>
          </p:cNvPr>
          <p:cNvSpPr>
            <a:spLocks noGrp="1"/>
          </p:cNvSpPr>
          <p:nvPr>
            <p:ph type="dt" idx="1"/>
          </p:nvPr>
        </p:nvSpPr>
        <p:spPr>
          <a:xfrm>
            <a:off x="4143375" y="3"/>
            <a:ext cx="3170238" cy="619125"/>
          </a:xfrm>
          <a:prstGeom prst="rect">
            <a:avLst/>
          </a:prstGeom>
        </p:spPr>
        <p:txBody>
          <a:bodyPr vert="horz" lIns="112299" tIns="56150" rIns="112299" bIns="56150" rtlCol="0"/>
          <a:lstStyle>
            <a:lvl1pPr algn="r" eaLnBrk="1" fontAlgn="auto" hangingPunct="1">
              <a:spcBef>
                <a:spcPts val="0"/>
              </a:spcBef>
              <a:spcAft>
                <a:spcPts val="0"/>
              </a:spcAft>
              <a:defRPr sz="1600">
                <a:latin typeface="Oracle Sans Tab" panose="020B0503020204020204" pitchFamily="34" charset="0"/>
              </a:defRPr>
            </a:lvl1pPr>
          </a:lstStyle>
          <a:p>
            <a:pPr>
              <a:defRPr/>
            </a:pPr>
            <a:fld id="{AE4909DB-80D3-1A46-95E8-61E7AD67A3C1}" type="datetimeFigureOut">
              <a:rPr lang="en-US"/>
              <a:pPr>
                <a:defRPr/>
              </a:pPr>
              <a:t>7/1/26</a:t>
            </a:fld>
            <a:endParaRPr lang="en-US"/>
          </a:p>
        </p:txBody>
      </p:sp>
      <p:sp>
        <p:nvSpPr>
          <p:cNvPr id="4" name="Slide Image Placeholder 3">
            <a:extLst>
              <a:ext uri="{FF2B5EF4-FFF2-40B4-BE49-F238E27FC236}">
                <a16:creationId xmlns:a16="http://schemas.microsoft.com/office/drawing/2014/main" id="{B342AD9A-4D51-E142-71E9-6E0C0AF146D5}"/>
              </a:ext>
            </a:extLst>
          </p:cNvPr>
          <p:cNvSpPr>
            <a:spLocks noGrp="1" noRot="1" noChangeAspect="1"/>
          </p:cNvSpPr>
          <p:nvPr>
            <p:ph type="sldImg" idx="2"/>
          </p:nvPr>
        </p:nvSpPr>
        <p:spPr>
          <a:xfrm>
            <a:off x="-44450" y="1543050"/>
            <a:ext cx="7404100" cy="4165600"/>
          </a:xfrm>
          <a:prstGeom prst="rect">
            <a:avLst/>
          </a:prstGeom>
          <a:noFill/>
          <a:ln w="12700">
            <a:solidFill>
              <a:prstClr val="black"/>
            </a:solidFill>
          </a:ln>
        </p:spPr>
        <p:txBody>
          <a:bodyPr vert="horz" lIns="112299" tIns="56150" rIns="112299" bIns="56150" rtlCol="0" anchor="ctr"/>
          <a:lstStyle/>
          <a:p>
            <a:pPr lvl="0"/>
            <a:endParaRPr lang="en-US" noProof="0"/>
          </a:p>
        </p:txBody>
      </p:sp>
      <p:sp>
        <p:nvSpPr>
          <p:cNvPr id="5" name="Notes Placeholder 4">
            <a:extLst>
              <a:ext uri="{FF2B5EF4-FFF2-40B4-BE49-F238E27FC236}">
                <a16:creationId xmlns:a16="http://schemas.microsoft.com/office/drawing/2014/main" id="{1273BF4F-8213-89C7-B908-3A818ED30393}"/>
              </a:ext>
            </a:extLst>
          </p:cNvPr>
          <p:cNvSpPr>
            <a:spLocks noGrp="1"/>
          </p:cNvSpPr>
          <p:nvPr>
            <p:ph type="body" sz="quarter" idx="3"/>
          </p:nvPr>
        </p:nvSpPr>
        <p:spPr>
          <a:xfrm>
            <a:off x="731839" y="5940425"/>
            <a:ext cx="5851525" cy="4860925"/>
          </a:xfrm>
          <a:prstGeom prst="rect">
            <a:avLst/>
          </a:prstGeom>
          <a:noFill/>
        </p:spPr>
        <p:txBody>
          <a:bodyPr vert="horz" lIns="0" tIns="0" rIns="0" bIns="0" rtlCol="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lide Number Placeholder 6">
            <a:extLst>
              <a:ext uri="{FF2B5EF4-FFF2-40B4-BE49-F238E27FC236}">
                <a16:creationId xmlns:a16="http://schemas.microsoft.com/office/drawing/2014/main" id="{DE53EA6C-C77E-3556-A9B4-1360A3A94700}"/>
              </a:ext>
            </a:extLst>
          </p:cNvPr>
          <p:cNvSpPr>
            <a:spLocks noGrp="1"/>
          </p:cNvSpPr>
          <p:nvPr>
            <p:ph type="sldNum" sz="quarter" idx="5"/>
          </p:nvPr>
        </p:nvSpPr>
        <p:spPr>
          <a:xfrm>
            <a:off x="4143375" y="11725277"/>
            <a:ext cx="3170238" cy="619125"/>
          </a:xfrm>
          <a:prstGeom prst="rect">
            <a:avLst/>
          </a:prstGeom>
        </p:spPr>
        <p:txBody>
          <a:bodyPr vert="horz" lIns="112299" tIns="56150" rIns="112299" bIns="56150" rtlCol="0" anchor="b"/>
          <a:lstStyle>
            <a:lvl1pPr algn="r" eaLnBrk="1" fontAlgn="auto" hangingPunct="1">
              <a:spcBef>
                <a:spcPts val="0"/>
              </a:spcBef>
              <a:spcAft>
                <a:spcPts val="0"/>
              </a:spcAft>
              <a:defRPr sz="1600">
                <a:latin typeface="Oracle Sans Tab" panose="020B0503020204020204" pitchFamily="34" charset="0"/>
              </a:defRPr>
            </a:lvl1pPr>
          </a:lstStyle>
          <a:p>
            <a:pPr>
              <a:defRPr/>
            </a:pPr>
            <a:fld id="{EFAD1501-B812-414D-9394-9D8C56C2111D}" type="slidenum">
              <a:rPr lang="en-US"/>
              <a:pPr>
                <a:defRPr/>
              </a:pPr>
              <a:t>‹#›</a:t>
            </a:fld>
            <a:endParaRPr lang="en-US"/>
          </a:p>
        </p:txBody>
      </p:sp>
      <p:sp>
        <p:nvSpPr>
          <p:cNvPr id="6" name="Footer Placeholder 5">
            <a:extLst>
              <a:ext uri="{FF2B5EF4-FFF2-40B4-BE49-F238E27FC236}">
                <a16:creationId xmlns:a16="http://schemas.microsoft.com/office/drawing/2014/main" id="{457E0F11-4303-13AB-86C0-857A83BBA4D0}"/>
              </a:ext>
            </a:extLst>
          </p:cNvPr>
          <p:cNvSpPr>
            <a:spLocks noGrp="1"/>
          </p:cNvSpPr>
          <p:nvPr>
            <p:ph type="ftr" sz="quarter" idx="4"/>
          </p:nvPr>
        </p:nvSpPr>
        <p:spPr>
          <a:xfrm>
            <a:off x="0" y="11725277"/>
            <a:ext cx="3170238" cy="619125"/>
          </a:xfrm>
          <a:prstGeom prst="rect">
            <a:avLst/>
          </a:prstGeom>
        </p:spPr>
        <p:txBody>
          <a:bodyPr vert="horz" lIns="112299" tIns="56150" rIns="112299" bIns="56150" rtlCol="0" anchor="b"/>
          <a:lstStyle>
            <a:lvl1pPr algn="l" eaLnBrk="1" fontAlgn="auto" hangingPunct="1">
              <a:spcBef>
                <a:spcPts val="0"/>
              </a:spcBef>
              <a:spcAft>
                <a:spcPts val="0"/>
              </a:spcAft>
              <a:defRPr sz="1600">
                <a:latin typeface="Oracle Sans Tab" panose="020B0503020204020204" pitchFamily="34" charset="0"/>
              </a:defRPr>
            </a:lvl1pPr>
          </a:lstStyle>
          <a:p>
            <a:pPr>
              <a:defRPr/>
            </a:pPr>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lang="en-US" sz="1200" kern="1200">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1pPr>
    <a:lvl2pPr marL="447675" indent="-223838" algn="l" rtl="0" eaLnBrk="0" fontAlgn="base" hangingPunct="0">
      <a:spcBef>
        <a:spcPct val="30000"/>
      </a:spcBef>
      <a:spcAft>
        <a:spcPct val="0"/>
      </a:spcAft>
      <a:defRPr lang="en-US" sz="1200" kern="1200">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2pPr>
    <a:lvl3pPr marL="896938" indent="-223838" algn="l" rtl="0" eaLnBrk="0" fontAlgn="base" hangingPunct="0">
      <a:spcBef>
        <a:spcPct val="30000"/>
      </a:spcBef>
      <a:spcAft>
        <a:spcPct val="0"/>
      </a:spcAft>
      <a:defRPr lang="en-US" sz="1100" kern="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3pPr>
    <a:lvl4pPr marL="1346200" indent="-223838" algn="l" rtl="0" eaLnBrk="0" fontAlgn="base" hangingPunct="0">
      <a:spcBef>
        <a:spcPct val="30000"/>
      </a:spcBef>
      <a:spcAft>
        <a:spcPct val="0"/>
      </a:spcAft>
      <a:defRPr lang="en-US" sz="1000" kern="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4pPr>
    <a:lvl5pPr marL="1795463" indent="-223838" algn="l" rtl="0" eaLnBrk="0" fontAlgn="base" hangingPunct="0">
      <a:spcBef>
        <a:spcPct val="30000"/>
      </a:spcBef>
      <a:spcAft>
        <a:spcPct val="0"/>
      </a:spcAft>
      <a:defRPr lang="en-US" sz="1000" kern="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a:extLst>
              <a:ext uri="{FF2B5EF4-FFF2-40B4-BE49-F238E27FC236}">
                <a16:creationId xmlns:a16="http://schemas.microsoft.com/office/drawing/2014/main" id="{0C74630E-FA8B-7962-D974-DDD1BFD345E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778" name="Notes Placeholder 2">
            <a:extLst>
              <a:ext uri="{FF2B5EF4-FFF2-40B4-BE49-F238E27FC236}">
                <a16:creationId xmlns:a16="http://schemas.microsoft.com/office/drawing/2014/main" id="{EC3A13BE-97B9-F1BC-1610-4435AC68436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a:p>
        </p:txBody>
      </p:sp>
      <p:sp>
        <p:nvSpPr>
          <p:cNvPr id="75779" name="Slide Number Placeholder 3">
            <a:extLst>
              <a:ext uri="{FF2B5EF4-FFF2-40B4-BE49-F238E27FC236}">
                <a16:creationId xmlns:a16="http://schemas.microsoft.com/office/drawing/2014/main" id="{9344F4B9-7EC7-6237-9FF7-DB62E29070E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1D1B59F9-4838-1143-9630-ADA6A9A94D5A}" type="slidenum">
              <a:rPr lang="en-US" altLang="en-US" smtClean="0"/>
              <a:pPr fontAlgn="base">
                <a:spcBef>
                  <a:spcPct val="0"/>
                </a:spcBef>
                <a:spcAft>
                  <a:spcPct val="0"/>
                </a:spcAft>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a:extLst>
              <a:ext uri="{FF2B5EF4-FFF2-40B4-BE49-F238E27FC236}">
                <a16:creationId xmlns:a16="http://schemas.microsoft.com/office/drawing/2014/main" id="{5BF93A19-6BFB-179E-860E-81F9A231D5B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210" name="Notes Placeholder 2">
            <a:extLst>
              <a:ext uri="{FF2B5EF4-FFF2-40B4-BE49-F238E27FC236}">
                <a16:creationId xmlns:a16="http://schemas.microsoft.com/office/drawing/2014/main" id="{A67C16D3-0019-7AEF-D152-529E16CDAE3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94211" name="Slide Number Placeholder 3">
            <a:extLst>
              <a:ext uri="{FF2B5EF4-FFF2-40B4-BE49-F238E27FC236}">
                <a16:creationId xmlns:a16="http://schemas.microsoft.com/office/drawing/2014/main" id="{DB17C84B-C037-192D-2D2B-1D1D1DA86EA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4B77C008-81FF-9448-81B9-1EF569111B02}" type="slidenum">
              <a:rPr lang="en-US" altLang="en-US" smtClean="0"/>
              <a:pPr fontAlgn="base">
                <a:spcBef>
                  <a:spcPct val="0"/>
                </a:spcBef>
                <a:spcAft>
                  <a:spcPct val="0"/>
                </a:spcAft>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E73E2-97EB-5AE0-47A3-76D45EF8FE97}"/>
            </a:ext>
          </a:extLst>
        </p:cNvPr>
        <p:cNvGrpSpPr/>
        <p:nvPr/>
      </p:nvGrpSpPr>
      <p:grpSpPr>
        <a:xfrm>
          <a:off x="0" y="0"/>
          <a:ext cx="0" cy="0"/>
          <a:chOff x="0" y="0"/>
          <a:chExt cx="0" cy="0"/>
        </a:xfrm>
      </p:grpSpPr>
      <p:sp>
        <p:nvSpPr>
          <p:cNvPr id="94209" name="Slide Image Placeholder 1">
            <a:extLst>
              <a:ext uri="{FF2B5EF4-FFF2-40B4-BE49-F238E27FC236}">
                <a16:creationId xmlns:a16="http://schemas.microsoft.com/office/drawing/2014/main" id="{B7965A6E-8941-7D9C-39ED-1EA7EC043C0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210" name="Notes Placeholder 2">
            <a:extLst>
              <a:ext uri="{FF2B5EF4-FFF2-40B4-BE49-F238E27FC236}">
                <a16:creationId xmlns:a16="http://schemas.microsoft.com/office/drawing/2014/main" id="{1692B360-0E46-664E-10CB-2AFE6A44C2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94211" name="Slide Number Placeholder 3">
            <a:extLst>
              <a:ext uri="{FF2B5EF4-FFF2-40B4-BE49-F238E27FC236}">
                <a16:creationId xmlns:a16="http://schemas.microsoft.com/office/drawing/2014/main" id="{74F89D24-F8B0-41DF-4808-7B1392DD866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4B77C008-81FF-9448-81B9-1EF569111B02}" type="slidenum">
              <a:rPr lang="en-US" altLang="en-US" smtClean="0"/>
              <a:pPr fontAlgn="base">
                <a:spcBef>
                  <a:spcPct val="0"/>
                </a:spcBef>
                <a:spcAft>
                  <a:spcPct val="0"/>
                </a:spcAft>
              </a:pPr>
              <a:t>11</a:t>
            </a:fld>
            <a:endParaRPr lang="en-US" altLang="en-US"/>
          </a:p>
        </p:txBody>
      </p:sp>
    </p:spTree>
    <p:extLst>
      <p:ext uri="{BB962C8B-B14F-4D97-AF65-F5344CB8AC3E}">
        <p14:creationId xmlns:p14="http://schemas.microsoft.com/office/powerpoint/2010/main" val="296177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a:extLst>
              <a:ext uri="{FF2B5EF4-FFF2-40B4-BE49-F238E27FC236}">
                <a16:creationId xmlns:a16="http://schemas.microsoft.com/office/drawing/2014/main" id="{A909DE32-4FB3-DD8B-70A7-FA50EEF5A5D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258" name="Notes Placeholder 2">
            <a:extLst>
              <a:ext uri="{FF2B5EF4-FFF2-40B4-BE49-F238E27FC236}">
                <a16:creationId xmlns:a16="http://schemas.microsoft.com/office/drawing/2014/main" id="{AD0422EF-1CC8-71F6-E48C-2DABE75226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96259" name="Slide Number Placeholder 3">
            <a:extLst>
              <a:ext uri="{FF2B5EF4-FFF2-40B4-BE49-F238E27FC236}">
                <a16:creationId xmlns:a16="http://schemas.microsoft.com/office/drawing/2014/main" id="{1F2825F3-2559-AE29-ADE5-6D5914444DB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FC71F698-F8CE-3942-8A9F-CE3E1ED94144}" type="slidenum">
              <a:rPr lang="en-US" altLang="en-US" smtClean="0"/>
              <a:pPr fontAlgn="base">
                <a:spcBef>
                  <a:spcPct val="0"/>
                </a:spcBef>
                <a:spcAft>
                  <a:spcPct val="0"/>
                </a:spcAft>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a:extLst>
              <a:ext uri="{FF2B5EF4-FFF2-40B4-BE49-F238E27FC236}">
                <a16:creationId xmlns:a16="http://schemas.microsoft.com/office/drawing/2014/main" id="{32BCF619-1069-27FC-C097-14D0F0D07B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306" name="Notes Placeholder 2">
            <a:extLst>
              <a:ext uri="{FF2B5EF4-FFF2-40B4-BE49-F238E27FC236}">
                <a16:creationId xmlns:a16="http://schemas.microsoft.com/office/drawing/2014/main" id="{D1066697-6AF9-4E44-1CCD-B2C2DA387EE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98307" name="Slide Number Placeholder 3">
            <a:extLst>
              <a:ext uri="{FF2B5EF4-FFF2-40B4-BE49-F238E27FC236}">
                <a16:creationId xmlns:a16="http://schemas.microsoft.com/office/drawing/2014/main" id="{514AD591-B6B9-FCAD-862D-48949004EC2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AE16A23-006E-BB42-BF54-C6DDDAC1B92F}" type="slidenum">
              <a:rPr lang="en-US" altLang="en-US" smtClean="0"/>
              <a:pPr fontAlgn="base">
                <a:spcBef>
                  <a:spcPct val="0"/>
                </a:spcBef>
                <a:spcAft>
                  <a:spcPct val="0"/>
                </a:spcAft>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a:extLst>
              <a:ext uri="{FF2B5EF4-FFF2-40B4-BE49-F238E27FC236}">
                <a16:creationId xmlns:a16="http://schemas.microsoft.com/office/drawing/2014/main" id="{74EFDDD2-549C-AD62-2BB5-8C57D1C33E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354" name="Notes Placeholder 2">
            <a:extLst>
              <a:ext uri="{FF2B5EF4-FFF2-40B4-BE49-F238E27FC236}">
                <a16:creationId xmlns:a16="http://schemas.microsoft.com/office/drawing/2014/main" id="{A9810B36-A519-9D64-9949-4023C69E9E4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00355" name="Slide Number Placeholder 3">
            <a:extLst>
              <a:ext uri="{FF2B5EF4-FFF2-40B4-BE49-F238E27FC236}">
                <a16:creationId xmlns:a16="http://schemas.microsoft.com/office/drawing/2014/main" id="{FA506735-6E84-438D-A98D-4E83DB4FDB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D635FF98-3FAE-994A-A665-34229096254A}" type="slidenum">
              <a:rPr lang="en-US" altLang="en-US" smtClean="0"/>
              <a:pPr fontAlgn="base">
                <a:spcBef>
                  <a:spcPct val="0"/>
                </a:spcBef>
                <a:spcAft>
                  <a:spcPct val="0"/>
                </a:spcAft>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a:extLst>
              <a:ext uri="{FF2B5EF4-FFF2-40B4-BE49-F238E27FC236}">
                <a16:creationId xmlns:a16="http://schemas.microsoft.com/office/drawing/2014/main" id="{013B5BCF-CAC5-1DCA-F12B-FDB50AA9DEF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402" name="Notes Placeholder 2">
            <a:extLst>
              <a:ext uri="{FF2B5EF4-FFF2-40B4-BE49-F238E27FC236}">
                <a16:creationId xmlns:a16="http://schemas.microsoft.com/office/drawing/2014/main" id="{79320E07-144F-C741-87E2-A48AFAAC00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02403" name="Slide Number Placeholder 3">
            <a:extLst>
              <a:ext uri="{FF2B5EF4-FFF2-40B4-BE49-F238E27FC236}">
                <a16:creationId xmlns:a16="http://schemas.microsoft.com/office/drawing/2014/main" id="{83C110DF-B0F7-7E88-FB06-E565396F8D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C339E076-79FD-5243-8892-761F07789264}" type="slidenum">
              <a:rPr lang="en-US" altLang="en-US" smtClean="0"/>
              <a:pPr fontAlgn="base">
                <a:spcBef>
                  <a:spcPct val="0"/>
                </a:spcBef>
                <a:spcAft>
                  <a:spcPct val="0"/>
                </a:spcAft>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277EE-7C03-4790-5B06-290D1B9A033D}"/>
            </a:ext>
          </a:extLst>
        </p:cNvPr>
        <p:cNvGrpSpPr/>
        <p:nvPr/>
      </p:nvGrpSpPr>
      <p:grpSpPr>
        <a:xfrm>
          <a:off x="0" y="0"/>
          <a:ext cx="0" cy="0"/>
          <a:chOff x="0" y="0"/>
          <a:chExt cx="0" cy="0"/>
        </a:xfrm>
      </p:grpSpPr>
      <p:sp>
        <p:nvSpPr>
          <p:cNvPr id="104449" name="Slide Image Placeholder 1">
            <a:extLst>
              <a:ext uri="{FF2B5EF4-FFF2-40B4-BE49-F238E27FC236}">
                <a16:creationId xmlns:a16="http://schemas.microsoft.com/office/drawing/2014/main" id="{0DE95F24-49F5-B159-BD09-626EE0F8316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450" name="Notes Placeholder 2">
            <a:extLst>
              <a:ext uri="{FF2B5EF4-FFF2-40B4-BE49-F238E27FC236}">
                <a16:creationId xmlns:a16="http://schemas.microsoft.com/office/drawing/2014/main" id="{8F50D0A1-8CDA-C086-9050-7FD8DBB5C5D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a:p>
        </p:txBody>
      </p:sp>
      <p:sp>
        <p:nvSpPr>
          <p:cNvPr id="104451" name="Slide Number Placeholder 3">
            <a:extLst>
              <a:ext uri="{FF2B5EF4-FFF2-40B4-BE49-F238E27FC236}">
                <a16:creationId xmlns:a16="http://schemas.microsoft.com/office/drawing/2014/main" id="{00239755-EAF8-2228-2E92-62DA145E009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720083F3-A9FD-F447-A07A-6F3A3672A569}" type="slidenum">
              <a:rPr lang="en-US" altLang="en-US" smtClean="0"/>
              <a:pPr fontAlgn="base">
                <a:spcBef>
                  <a:spcPct val="0"/>
                </a:spcBef>
                <a:spcAft>
                  <a:spcPct val="0"/>
                </a:spcAft>
              </a:pPr>
              <a:t>16</a:t>
            </a:fld>
            <a:endParaRPr lang="en-US" altLang="en-US"/>
          </a:p>
        </p:txBody>
      </p:sp>
    </p:spTree>
    <p:extLst>
      <p:ext uri="{BB962C8B-B14F-4D97-AF65-F5344CB8AC3E}">
        <p14:creationId xmlns:p14="http://schemas.microsoft.com/office/powerpoint/2010/main" val="4014207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a:extLst>
              <a:ext uri="{FF2B5EF4-FFF2-40B4-BE49-F238E27FC236}">
                <a16:creationId xmlns:a16="http://schemas.microsoft.com/office/drawing/2014/main" id="{D2DB42CB-0818-8C6C-045A-D704C1A429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498" name="Notes Placeholder 2">
            <a:extLst>
              <a:ext uri="{FF2B5EF4-FFF2-40B4-BE49-F238E27FC236}">
                <a16:creationId xmlns:a16="http://schemas.microsoft.com/office/drawing/2014/main" id="{FB20BFF0-A253-E2FF-AFDF-9DFC614BAB2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dirty="0"/>
          </a:p>
        </p:txBody>
      </p:sp>
      <p:sp>
        <p:nvSpPr>
          <p:cNvPr id="106499" name="Slide Number Placeholder 3">
            <a:extLst>
              <a:ext uri="{FF2B5EF4-FFF2-40B4-BE49-F238E27FC236}">
                <a16:creationId xmlns:a16="http://schemas.microsoft.com/office/drawing/2014/main" id="{E38FDD0D-3630-28D8-57AD-6D248B53380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4D7755C4-0B44-7C45-A92B-B70F83899A63}" type="slidenum">
              <a:rPr lang="en-US" altLang="en-US" smtClean="0"/>
              <a:pPr fontAlgn="base">
                <a:spcBef>
                  <a:spcPct val="0"/>
                </a:spcBef>
                <a:spcAft>
                  <a:spcPct val="0"/>
                </a:spcAft>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a:extLst>
              <a:ext uri="{FF2B5EF4-FFF2-40B4-BE49-F238E27FC236}">
                <a16:creationId xmlns:a16="http://schemas.microsoft.com/office/drawing/2014/main" id="{4791B2DE-C51C-1134-8B80-49E6A6D598A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8546" name="Notes Placeholder 2">
            <a:extLst>
              <a:ext uri="{FF2B5EF4-FFF2-40B4-BE49-F238E27FC236}">
                <a16:creationId xmlns:a16="http://schemas.microsoft.com/office/drawing/2014/main" id="{F56385B0-7D6A-3C6B-6990-9AD8EDA349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108547" name="Slide Number Placeholder 3">
            <a:extLst>
              <a:ext uri="{FF2B5EF4-FFF2-40B4-BE49-F238E27FC236}">
                <a16:creationId xmlns:a16="http://schemas.microsoft.com/office/drawing/2014/main" id="{EA20DA08-9829-3D8A-D065-69BEC89787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3BB9B9B5-73A0-464D-83DC-EAE6966AFEB2}" type="slidenum">
              <a:rPr lang="en-US" altLang="en-US" smtClean="0"/>
              <a:pPr fontAlgn="base">
                <a:spcBef>
                  <a:spcPct val="0"/>
                </a:spcBef>
                <a:spcAft>
                  <a:spcPct val="0"/>
                </a:spcAft>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a:extLst>
              <a:ext uri="{FF2B5EF4-FFF2-40B4-BE49-F238E27FC236}">
                <a16:creationId xmlns:a16="http://schemas.microsoft.com/office/drawing/2014/main" id="{F165D33F-CD40-4A74-99FF-B6A5BE6C36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594" name="Notes Placeholder 2">
            <a:extLst>
              <a:ext uri="{FF2B5EF4-FFF2-40B4-BE49-F238E27FC236}">
                <a16:creationId xmlns:a16="http://schemas.microsoft.com/office/drawing/2014/main" id="{217926B1-9673-877F-40B3-F3529ABB287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a:p>
          <a:p>
            <a:endParaRPr lang="en-GB" dirty="0"/>
          </a:p>
        </p:txBody>
      </p:sp>
      <p:sp>
        <p:nvSpPr>
          <p:cNvPr id="110595" name="Slide Number Placeholder 3">
            <a:extLst>
              <a:ext uri="{FF2B5EF4-FFF2-40B4-BE49-F238E27FC236}">
                <a16:creationId xmlns:a16="http://schemas.microsoft.com/office/drawing/2014/main" id="{5A1408C8-9892-A36E-E5D9-D3848BB4CE3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3B94C358-FDD3-314E-B025-B489EB3F34A9}" type="slidenum">
              <a:rPr lang="en-US" altLang="en-US" smtClean="0"/>
              <a:pPr fontAlgn="base">
                <a:spcBef>
                  <a:spcPct val="0"/>
                </a:spcBef>
                <a:spcAft>
                  <a:spcPct val="0"/>
                </a:spcAft>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a:extLst>
              <a:ext uri="{FF2B5EF4-FFF2-40B4-BE49-F238E27FC236}">
                <a16:creationId xmlns:a16="http://schemas.microsoft.com/office/drawing/2014/main" id="{631536A5-80BC-D12C-D0E5-A39D670613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826" name="Notes Placeholder 2">
            <a:extLst>
              <a:ext uri="{FF2B5EF4-FFF2-40B4-BE49-F238E27FC236}">
                <a16:creationId xmlns:a16="http://schemas.microsoft.com/office/drawing/2014/main" id="{F85A1F78-B0B2-4776-C122-D2C01E9EB9D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a:p>
        </p:txBody>
      </p:sp>
      <p:sp>
        <p:nvSpPr>
          <p:cNvPr id="77827" name="Slide Number Placeholder 3">
            <a:extLst>
              <a:ext uri="{FF2B5EF4-FFF2-40B4-BE49-F238E27FC236}">
                <a16:creationId xmlns:a16="http://schemas.microsoft.com/office/drawing/2014/main" id="{6273DB6F-5E14-3597-6ECC-6EDFB192C43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CDE82606-E771-B249-A2DB-B1015570A5ED}" type="slidenum">
              <a:rPr lang="en-US" altLang="en-US" smtClean="0"/>
              <a:pPr fontAlgn="base">
                <a:spcBef>
                  <a:spcPct val="0"/>
                </a:spcBef>
                <a:spcAft>
                  <a:spcPct val="0"/>
                </a:spcAft>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a:extLst>
              <a:ext uri="{FF2B5EF4-FFF2-40B4-BE49-F238E27FC236}">
                <a16:creationId xmlns:a16="http://schemas.microsoft.com/office/drawing/2014/main" id="{9C44CB3A-2A66-B49C-51A3-7A0B90ED8D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642" name="Notes Placeholder 2">
            <a:extLst>
              <a:ext uri="{FF2B5EF4-FFF2-40B4-BE49-F238E27FC236}">
                <a16:creationId xmlns:a16="http://schemas.microsoft.com/office/drawing/2014/main" id="{2630E67F-8D76-EF3F-100C-B08B0CECD6C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dirty="0"/>
          </a:p>
        </p:txBody>
      </p:sp>
      <p:sp>
        <p:nvSpPr>
          <p:cNvPr id="112643" name="Slide Number Placeholder 3">
            <a:extLst>
              <a:ext uri="{FF2B5EF4-FFF2-40B4-BE49-F238E27FC236}">
                <a16:creationId xmlns:a16="http://schemas.microsoft.com/office/drawing/2014/main" id="{A7FE38B2-75C4-A676-52D7-8DDF76396FE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53663821-897D-8046-A149-D38F0C55D299}" type="slidenum">
              <a:rPr lang="en-US" altLang="en-US" smtClean="0"/>
              <a:pPr fontAlgn="base">
                <a:spcBef>
                  <a:spcPct val="0"/>
                </a:spcBef>
                <a:spcAft>
                  <a:spcPct val="0"/>
                </a:spcAft>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a:extLst>
              <a:ext uri="{FF2B5EF4-FFF2-40B4-BE49-F238E27FC236}">
                <a16:creationId xmlns:a16="http://schemas.microsoft.com/office/drawing/2014/main" id="{B0755519-58B3-E960-DF4F-26F7CB1DEF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4690" name="Notes Placeholder 2">
            <a:extLst>
              <a:ext uri="{FF2B5EF4-FFF2-40B4-BE49-F238E27FC236}">
                <a16:creationId xmlns:a16="http://schemas.microsoft.com/office/drawing/2014/main" id="{8D8C083F-7C06-7A71-8461-6F09A6A863A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14691" name="Slide Number Placeholder 3">
            <a:extLst>
              <a:ext uri="{FF2B5EF4-FFF2-40B4-BE49-F238E27FC236}">
                <a16:creationId xmlns:a16="http://schemas.microsoft.com/office/drawing/2014/main" id="{118CFF15-D9F6-A1A9-9B90-9A2490EA8F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2794D539-2E00-144A-997C-73AAC79E42BB}" type="slidenum">
              <a:rPr lang="en-US" altLang="en-US" smtClean="0"/>
              <a:pPr fontAlgn="base">
                <a:spcBef>
                  <a:spcPct val="0"/>
                </a:spcBef>
                <a:spcAft>
                  <a:spcPct val="0"/>
                </a:spcAft>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a:extLst>
              <a:ext uri="{FF2B5EF4-FFF2-40B4-BE49-F238E27FC236}">
                <a16:creationId xmlns:a16="http://schemas.microsoft.com/office/drawing/2014/main" id="{23538CD2-98EF-AB94-D87E-1FF7803252E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6738" name="Notes Placeholder 2">
            <a:extLst>
              <a:ext uri="{FF2B5EF4-FFF2-40B4-BE49-F238E27FC236}">
                <a16:creationId xmlns:a16="http://schemas.microsoft.com/office/drawing/2014/main" id="{2C89B53D-7366-4526-CAB2-39693C7FC24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16739" name="Slide Number Placeholder 3">
            <a:extLst>
              <a:ext uri="{FF2B5EF4-FFF2-40B4-BE49-F238E27FC236}">
                <a16:creationId xmlns:a16="http://schemas.microsoft.com/office/drawing/2014/main" id="{008FACCF-CDD6-8E39-C6FD-42FE64D553C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E68AE8BC-77CA-7C45-AF2B-C2FEB7166F6C}" type="slidenum">
              <a:rPr lang="en-US" altLang="en-US" smtClean="0"/>
              <a:pPr fontAlgn="base">
                <a:spcBef>
                  <a:spcPct val="0"/>
                </a:spcBef>
                <a:spcAft>
                  <a:spcPct val="0"/>
                </a:spcAft>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a:extLst>
              <a:ext uri="{FF2B5EF4-FFF2-40B4-BE49-F238E27FC236}">
                <a16:creationId xmlns:a16="http://schemas.microsoft.com/office/drawing/2014/main" id="{F018EA50-DAF7-760A-DA33-9EA26A2EDDB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786" name="Notes Placeholder 2">
            <a:extLst>
              <a:ext uri="{FF2B5EF4-FFF2-40B4-BE49-F238E27FC236}">
                <a16:creationId xmlns:a16="http://schemas.microsoft.com/office/drawing/2014/main" id="{3C8A2C90-02F4-739E-6749-25DEB27DE4A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
        <p:nvSpPr>
          <p:cNvPr id="118787" name="Slide Number Placeholder 3">
            <a:extLst>
              <a:ext uri="{FF2B5EF4-FFF2-40B4-BE49-F238E27FC236}">
                <a16:creationId xmlns:a16="http://schemas.microsoft.com/office/drawing/2014/main" id="{81218439-317B-6C6A-0BAA-5ECFFE5C322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2300FDBC-3321-7742-8D5C-05EE997F693F}" type="slidenum">
              <a:rPr lang="en-US" altLang="en-US" smtClean="0"/>
              <a:pPr fontAlgn="base">
                <a:spcBef>
                  <a:spcPct val="0"/>
                </a:spcBef>
                <a:spcAft>
                  <a:spcPct val="0"/>
                </a:spcAft>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a:extLst>
              <a:ext uri="{FF2B5EF4-FFF2-40B4-BE49-F238E27FC236}">
                <a16:creationId xmlns:a16="http://schemas.microsoft.com/office/drawing/2014/main" id="{3D29F6F3-2E7C-DDC6-D268-C97014D3890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0834" name="Notes Placeholder 2">
            <a:extLst>
              <a:ext uri="{FF2B5EF4-FFF2-40B4-BE49-F238E27FC236}">
                <a16:creationId xmlns:a16="http://schemas.microsoft.com/office/drawing/2014/main" id="{D317778D-A658-6C84-1C22-6A9203DB93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20835" name="Slide Number Placeholder 3">
            <a:extLst>
              <a:ext uri="{FF2B5EF4-FFF2-40B4-BE49-F238E27FC236}">
                <a16:creationId xmlns:a16="http://schemas.microsoft.com/office/drawing/2014/main" id="{00AAC3FA-3247-DBEF-A3C8-3C6F85F8E2A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FD776BA3-968C-7845-8BD8-9151D2991459}" type="slidenum">
              <a:rPr lang="en-US" altLang="en-US" smtClean="0"/>
              <a:pPr fontAlgn="base">
                <a:spcBef>
                  <a:spcPct val="0"/>
                </a:spcBef>
                <a:spcAft>
                  <a:spcPct val="0"/>
                </a:spcAft>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a:extLst>
              <a:ext uri="{FF2B5EF4-FFF2-40B4-BE49-F238E27FC236}">
                <a16:creationId xmlns:a16="http://schemas.microsoft.com/office/drawing/2014/main" id="{4BF228A6-DA80-B35F-8185-AE0CE7EC47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2882" name="Notes Placeholder 2">
            <a:extLst>
              <a:ext uri="{FF2B5EF4-FFF2-40B4-BE49-F238E27FC236}">
                <a16:creationId xmlns:a16="http://schemas.microsoft.com/office/drawing/2014/main" id="{E46B6198-A926-7D28-A039-E757FBC7A97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22883" name="Slide Number Placeholder 3">
            <a:extLst>
              <a:ext uri="{FF2B5EF4-FFF2-40B4-BE49-F238E27FC236}">
                <a16:creationId xmlns:a16="http://schemas.microsoft.com/office/drawing/2014/main" id="{81E57511-D4C5-911E-09DB-031E402BB92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460D0C89-7896-CF46-BB42-CCA4D26E0492}" type="slidenum">
              <a:rPr lang="en-US" altLang="en-US" smtClean="0"/>
              <a:pPr fontAlgn="base">
                <a:spcBef>
                  <a:spcPct val="0"/>
                </a:spcBef>
                <a:spcAft>
                  <a:spcPct val="0"/>
                </a:spcAft>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Image Placeholder 1">
            <a:extLst>
              <a:ext uri="{FF2B5EF4-FFF2-40B4-BE49-F238E27FC236}">
                <a16:creationId xmlns:a16="http://schemas.microsoft.com/office/drawing/2014/main" id="{C41D0BF7-E61C-EE87-BDCF-72273B69457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4930" name="Notes Placeholder 2">
            <a:extLst>
              <a:ext uri="{FF2B5EF4-FFF2-40B4-BE49-F238E27FC236}">
                <a16:creationId xmlns:a16="http://schemas.microsoft.com/office/drawing/2014/main" id="{B2ABFFC6-DE00-EAA7-B5D0-D16748A13C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24931" name="Slide Number Placeholder 3">
            <a:extLst>
              <a:ext uri="{FF2B5EF4-FFF2-40B4-BE49-F238E27FC236}">
                <a16:creationId xmlns:a16="http://schemas.microsoft.com/office/drawing/2014/main" id="{C7147F3C-9F91-FF53-C94D-2A945108E8D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C3E164A8-2E42-3C48-9F63-6F70DDD17073}" type="slidenum">
              <a:rPr lang="en-US" altLang="en-US" smtClean="0"/>
              <a:pPr fontAlgn="base">
                <a:spcBef>
                  <a:spcPct val="0"/>
                </a:spcBef>
                <a:spcAft>
                  <a:spcPct val="0"/>
                </a:spcAft>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a:extLst>
              <a:ext uri="{FF2B5EF4-FFF2-40B4-BE49-F238E27FC236}">
                <a16:creationId xmlns:a16="http://schemas.microsoft.com/office/drawing/2014/main" id="{D0B58077-ECAA-D7B9-B82F-F0D0746326F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6978" name="Notes Placeholder 2">
            <a:extLst>
              <a:ext uri="{FF2B5EF4-FFF2-40B4-BE49-F238E27FC236}">
                <a16:creationId xmlns:a16="http://schemas.microsoft.com/office/drawing/2014/main" id="{D06C63E1-B623-D2AC-09B1-3AC69DD9D5E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26979" name="Slide Number Placeholder 3">
            <a:extLst>
              <a:ext uri="{FF2B5EF4-FFF2-40B4-BE49-F238E27FC236}">
                <a16:creationId xmlns:a16="http://schemas.microsoft.com/office/drawing/2014/main" id="{5E9C57C0-1B5F-2CCD-0745-268657E8DF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E427A41A-79A0-294C-8F75-97173F4CD97B}" type="slidenum">
              <a:rPr lang="en-US" altLang="en-US" smtClean="0"/>
              <a:pPr fontAlgn="base">
                <a:spcBef>
                  <a:spcPct val="0"/>
                </a:spcBef>
                <a:spcAft>
                  <a:spcPct val="0"/>
                </a:spcAft>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Image Placeholder 1">
            <a:extLst>
              <a:ext uri="{FF2B5EF4-FFF2-40B4-BE49-F238E27FC236}">
                <a16:creationId xmlns:a16="http://schemas.microsoft.com/office/drawing/2014/main" id="{1416B585-65CA-374A-BBD9-DC69F009ADE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9026" name="Notes Placeholder 2">
            <a:extLst>
              <a:ext uri="{FF2B5EF4-FFF2-40B4-BE49-F238E27FC236}">
                <a16:creationId xmlns:a16="http://schemas.microsoft.com/office/drawing/2014/main" id="{7FDA0A2A-0CE0-196C-F226-DC236D2D3C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29027" name="Slide Number Placeholder 3">
            <a:extLst>
              <a:ext uri="{FF2B5EF4-FFF2-40B4-BE49-F238E27FC236}">
                <a16:creationId xmlns:a16="http://schemas.microsoft.com/office/drawing/2014/main" id="{F5550F3B-8BC8-9882-F564-DEC0CD1B0D0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902FADB-CC3D-DD47-ACA0-45B83BC78F6C}" type="slidenum">
              <a:rPr lang="en-US" altLang="en-US" smtClean="0"/>
              <a:pPr fontAlgn="base">
                <a:spcBef>
                  <a:spcPct val="0"/>
                </a:spcBef>
                <a:spcAft>
                  <a:spcPct val="0"/>
                </a:spcAft>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Slide Image Placeholder 1">
            <a:extLst>
              <a:ext uri="{FF2B5EF4-FFF2-40B4-BE49-F238E27FC236}">
                <a16:creationId xmlns:a16="http://schemas.microsoft.com/office/drawing/2014/main" id="{0DE3A184-6D60-0B94-84A5-063E0FE58D0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122" name="Notes Placeholder 2">
            <a:extLst>
              <a:ext uri="{FF2B5EF4-FFF2-40B4-BE49-F238E27FC236}">
                <a16:creationId xmlns:a16="http://schemas.microsoft.com/office/drawing/2014/main" id="{B1E5EF31-9AE3-0BA9-C750-258164A967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50000"/>
              </a:lnSpc>
              <a:spcBef>
                <a:spcPct val="0"/>
              </a:spcBef>
              <a:spcAft>
                <a:spcPct val="0"/>
              </a:spcAft>
              <a:buClrTx/>
              <a:buSzTx/>
              <a:buFontTx/>
              <a:buNone/>
              <a:tabLst/>
              <a:defRPr/>
            </a:pPr>
            <a:endParaRPr lang="en-US" altLang="en-US" dirty="0"/>
          </a:p>
          <a:p>
            <a:pPr eaLnBrk="1" hangingPunct="1">
              <a:lnSpc>
                <a:spcPct val="150000"/>
              </a:lnSpc>
              <a:spcBef>
                <a:spcPct val="0"/>
              </a:spcBef>
            </a:pPr>
            <a:endParaRPr altLang="en-US" dirty="0"/>
          </a:p>
        </p:txBody>
      </p:sp>
      <p:sp>
        <p:nvSpPr>
          <p:cNvPr id="133123" name="Slide Number Placeholder 3">
            <a:extLst>
              <a:ext uri="{FF2B5EF4-FFF2-40B4-BE49-F238E27FC236}">
                <a16:creationId xmlns:a16="http://schemas.microsoft.com/office/drawing/2014/main" id="{8D993244-D5A7-A31F-AD28-E200E4CF81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68B0A5A-69B3-984E-B2E6-3AD167947782}" type="slidenum">
              <a:rPr lang="en-US" altLang="en-US" smtClean="0"/>
              <a:pPr fontAlgn="base">
                <a:spcBef>
                  <a:spcPct val="0"/>
                </a:spcBef>
                <a:spcAft>
                  <a:spcPct val="0"/>
                </a:spcAft>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a:extLst>
              <a:ext uri="{FF2B5EF4-FFF2-40B4-BE49-F238E27FC236}">
                <a16:creationId xmlns:a16="http://schemas.microsoft.com/office/drawing/2014/main" id="{CDA0034F-8107-F74B-21CF-1C81B45857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874" name="Notes Placeholder 2">
            <a:extLst>
              <a:ext uri="{FF2B5EF4-FFF2-40B4-BE49-F238E27FC236}">
                <a16:creationId xmlns:a16="http://schemas.microsoft.com/office/drawing/2014/main" id="{46F9BCA2-9494-94C5-838B-D0E4375FF2D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a:p>
        </p:txBody>
      </p:sp>
      <p:sp>
        <p:nvSpPr>
          <p:cNvPr id="79875" name="Slide Number Placeholder 3">
            <a:extLst>
              <a:ext uri="{FF2B5EF4-FFF2-40B4-BE49-F238E27FC236}">
                <a16:creationId xmlns:a16="http://schemas.microsoft.com/office/drawing/2014/main" id="{C7F1DB82-B030-D5F0-FA53-0007EEAAD8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F4F294F3-AE5A-8A46-B17F-8F54FBB57170}" type="slidenum">
              <a:rPr lang="en-US" altLang="en-US" smtClean="0"/>
              <a:pPr fontAlgn="base">
                <a:spcBef>
                  <a:spcPct val="0"/>
                </a:spcBef>
                <a:spcAft>
                  <a:spcPct val="0"/>
                </a:spcAft>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E1EE9-2972-3C09-F69F-2E66C25F51FF}"/>
            </a:ext>
          </a:extLst>
        </p:cNvPr>
        <p:cNvGrpSpPr/>
        <p:nvPr/>
      </p:nvGrpSpPr>
      <p:grpSpPr>
        <a:xfrm>
          <a:off x="0" y="0"/>
          <a:ext cx="0" cy="0"/>
          <a:chOff x="0" y="0"/>
          <a:chExt cx="0" cy="0"/>
        </a:xfrm>
      </p:grpSpPr>
      <p:sp>
        <p:nvSpPr>
          <p:cNvPr id="133121" name="Slide Image Placeholder 1">
            <a:extLst>
              <a:ext uri="{FF2B5EF4-FFF2-40B4-BE49-F238E27FC236}">
                <a16:creationId xmlns:a16="http://schemas.microsoft.com/office/drawing/2014/main" id="{18EFB436-9A4A-8B4A-1E94-C6DB97834CB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122" name="Notes Placeholder 2">
            <a:extLst>
              <a:ext uri="{FF2B5EF4-FFF2-40B4-BE49-F238E27FC236}">
                <a16:creationId xmlns:a16="http://schemas.microsoft.com/office/drawing/2014/main" id="{0571C66D-77E7-00DD-7AD4-952DB19AB7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50000"/>
              </a:lnSpc>
              <a:spcBef>
                <a:spcPct val="0"/>
              </a:spcBef>
              <a:spcAft>
                <a:spcPct val="0"/>
              </a:spcAft>
              <a:buClrTx/>
              <a:buSzTx/>
              <a:buFontTx/>
              <a:buNone/>
              <a:tabLst/>
              <a:defRPr/>
            </a:pPr>
            <a:endParaRPr lang="en-US" altLang="en-US" dirty="0"/>
          </a:p>
          <a:p>
            <a:pPr eaLnBrk="1" hangingPunct="1">
              <a:lnSpc>
                <a:spcPct val="150000"/>
              </a:lnSpc>
              <a:spcBef>
                <a:spcPct val="0"/>
              </a:spcBef>
            </a:pPr>
            <a:endParaRPr altLang="en-US" dirty="0"/>
          </a:p>
        </p:txBody>
      </p:sp>
      <p:sp>
        <p:nvSpPr>
          <p:cNvPr id="133123" name="Slide Number Placeholder 3">
            <a:extLst>
              <a:ext uri="{FF2B5EF4-FFF2-40B4-BE49-F238E27FC236}">
                <a16:creationId xmlns:a16="http://schemas.microsoft.com/office/drawing/2014/main" id="{A59F3617-99CC-A3F5-4D92-FED98B3584A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68B0A5A-69B3-984E-B2E6-3AD167947782}" type="slidenum">
              <a:rPr lang="en-US" altLang="en-US" smtClean="0"/>
              <a:pPr fontAlgn="base">
                <a:spcBef>
                  <a:spcPct val="0"/>
                </a:spcBef>
                <a:spcAft>
                  <a:spcPct val="0"/>
                </a:spcAft>
              </a:pPr>
              <a:t>30</a:t>
            </a:fld>
            <a:endParaRPr lang="en-US" altLang="en-US"/>
          </a:p>
        </p:txBody>
      </p:sp>
    </p:spTree>
    <p:extLst>
      <p:ext uri="{BB962C8B-B14F-4D97-AF65-F5344CB8AC3E}">
        <p14:creationId xmlns:p14="http://schemas.microsoft.com/office/powerpoint/2010/main" val="17447956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Slide Image Placeholder 1">
            <a:extLst>
              <a:ext uri="{FF2B5EF4-FFF2-40B4-BE49-F238E27FC236}">
                <a16:creationId xmlns:a16="http://schemas.microsoft.com/office/drawing/2014/main" id="{75B2BA22-EB7E-73FB-10BB-B6681D569E8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5170" name="Notes Placeholder 2">
            <a:extLst>
              <a:ext uri="{FF2B5EF4-FFF2-40B4-BE49-F238E27FC236}">
                <a16:creationId xmlns:a16="http://schemas.microsoft.com/office/drawing/2014/main" id="{D041BD66-0110-F470-EE22-7C9A4EFC2E0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35171" name="Slide Number Placeholder 3">
            <a:extLst>
              <a:ext uri="{FF2B5EF4-FFF2-40B4-BE49-F238E27FC236}">
                <a16:creationId xmlns:a16="http://schemas.microsoft.com/office/drawing/2014/main" id="{5D41271F-C9F2-4CCB-5711-43DB13A3EB4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DE597990-45DA-E943-98E3-E4BA4DB31ABD}" type="slidenum">
              <a:rPr lang="en-US" altLang="en-US" smtClean="0"/>
              <a:pPr fontAlgn="base">
                <a:spcBef>
                  <a:spcPct val="0"/>
                </a:spcBef>
                <a:spcAft>
                  <a:spcPct val="0"/>
                </a:spcAft>
              </a:pPr>
              <a:t>31</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Image Placeholder 1">
            <a:extLst>
              <a:ext uri="{FF2B5EF4-FFF2-40B4-BE49-F238E27FC236}">
                <a16:creationId xmlns:a16="http://schemas.microsoft.com/office/drawing/2014/main" id="{F92E0F3E-D884-AF52-3AF5-DC86BEEDE90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9266" name="Notes Placeholder 2">
            <a:extLst>
              <a:ext uri="{FF2B5EF4-FFF2-40B4-BE49-F238E27FC236}">
                <a16:creationId xmlns:a16="http://schemas.microsoft.com/office/drawing/2014/main" id="{5A29344F-B7E3-BD49-23E8-59A5EEB525D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dirty="0"/>
          </a:p>
        </p:txBody>
      </p:sp>
      <p:sp>
        <p:nvSpPr>
          <p:cNvPr id="139267" name="Slide Number Placeholder 3">
            <a:extLst>
              <a:ext uri="{FF2B5EF4-FFF2-40B4-BE49-F238E27FC236}">
                <a16:creationId xmlns:a16="http://schemas.microsoft.com/office/drawing/2014/main" id="{B8C988B5-45EE-7260-28E9-7D17EEE8EA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CE490C93-AFE3-474A-BA4B-8A85D5275B5C}" type="slidenum">
              <a:rPr lang="en-US" altLang="en-US" smtClean="0"/>
              <a:pPr fontAlgn="base">
                <a:spcBef>
                  <a:spcPct val="0"/>
                </a:spcBef>
                <a:spcAft>
                  <a:spcPct val="0"/>
                </a:spcAft>
              </a:pPr>
              <a:t>32</a:t>
            </a:fld>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a:p>
            <a:endParaRPr lang="en-US" dirty="0"/>
          </a:p>
        </p:txBody>
      </p:sp>
      <p:sp>
        <p:nvSpPr>
          <p:cNvPr id="4" name="Slide Number Placeholder 3"/>
          <p:cNvSpPr>
            <a:spLocks noGrp="1"/>
          </p:cNvSpPr>
          <p:nvPr>
            <p:ph type="sldNum" sz="quarter" idx="5"/>
          </p:nvPr>
        </p:nvSpPr>
        <p:spPr/>
        <p:txBody>
          <a:bodyPr/>
          <a:lstStyle/>
          <a:p>
            <a:pPr>
              <a:defRPr/>
            </a:pPr>
            <a:fld id="{EFAD1501-B812-414D-9394-9D8C56C2111D}" type="slidenum">
              <a:rPr lang="en-US" smtClean="0"/>
              <a:pPr>
                <a:defRPr/>
              </a:pPr>
              <a:t>33</a:t>
            </a:fld>
            <a:endParaRPr lang="en-US"/>
          </a:p>
        </p:txBody>
      </p:sp>
    </p:spTree>
    <p:extLst>
      <p:ext uri="{BB962C8B-B14F-4D97-AF65-F5344CB8AC3E}">
        <p14:creationId xmlns:p14="http://schemas.microsoft.com/office/powerpoint/2010/main" val="23637173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EFDCB-DC49-386F-D3EF-DDE35DD1C123}"/>
            </a:ext>
          </a:extLst>
        </p:cNvPr>
        <p:cNvGrpSpPr/>
        <p:nvPr/>
      </p:nvGrpSpPr>
      <p:grpSpPr>
        <a:xfrm>
          <a:off x="0" y="0"/>
          <a:ext cx="0" cy="0"/>
          <a:chOff x="0" y="0"/>
          <a:chExt cx="0" cy="0"/>
        </a:xfrm>
      </p:grpSpPr>
      <p:sp>
        <p:nvSpPr>
          <p:cNvPr id="149505" name="Slide Image Placeholder 1">
            <a:extLst>
              <a:ext uri="{FF2B5EF4-FFF2-40B4-BE49-F238E27FC236}">
                <a16:creationId xmlns:a16="http://schemas.microsoft.com/office/drawing/2014/main" id="{6647A4AC-6EC5-550D-C53E-FF28A356E0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9506" name="Notes Placeholder 2">
            <a:extLst>
              <a:ext uri="{FF2B5EF4-FFF2-40B4-BE49-F238E27FC236}">
                <a16:creationId xmlns:a16="http://schemas.microsoft.com/office/drawing/2014/main" id="{C12BB785-63AA-7F22-3FBC-0815D49589D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49507" name="Slide Number Placeholder 3">
            <a:extLst>
              <a:ext uri="{FF2B5EF4-FFF2-40B4-BE49-F238E27FC236}">
                <a16:creationId xmlns:a16="http://schemas.microsoft.com/office/drawing/2014/main" id="{3F178D44-C43C-0DA1-0B7D-FBD309685D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E2E158A0-E4B1-EE40-9F74-EDFFCA4B1CBA}" type="slidenum">
              <a:rPr lang="en-US" altLang="en-US" smtClean="0"/>
              <a:pPr fontAlgn="base">
                <a:spcBef>
                  <a:spcPct val="0"/>
                </a:spcBef>
                <a:spcAft>
                  <a:spcPct val="0"/>
                </a:spcAft>
              </a:pPr>
              <a:t>34</a:t>
            </a:fld>
            <a:endParaRPr lang="en-US" altLang="en-US"/>
          </a:p>
        </p:txBody>
      </p:sp>
    </p:spTree>
    <p:extLst>
      <p:ext uri="{BB962C8B-B14F-4D97-AF65-F5344CB8AC3E}">
        <p14:creationId xmlns:p14="http://schemas.microsoft.com/office/powerpoint/2010/main" val="40719981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561FE-12A8-A528-CA4B-F43F99918CF5}"/>
            </a:ext>
          </a:extLst>
        </p:cNvPr>
        <p:cNvGrpSpPr/>
        <p:nvPr/>
      </p:nvGrpSpPr>
      <p:grpSpPr>
        <a:xfrm>
          <a:off x="0" y="0"/>
          <a:ext cx="0" cy="0"/>
          <a:chOff x="0" y="0"/>
          <a:chExt cx="0" cy="0"/>
        </a:xfrm>
      </p:grpSpPr>
      <p:sp>
        <p:nvSpPr>
          <p:cNvPr id="143361" name="Slide Image Placeholder 1">
            <a:extLst>
              <a:ext uri="{FF2B5EF4-FFF2-40B4-BE49-F238E27FC236}">
                <a16:creationId xmlns:a16="http://schemas.microsoft.com/office/drawing/2014/main" id="{9E673B85-2557-A329-3061-D997D3539CD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62" name="Notes Placeholder 2">
            <a:extLst>
              <a:ext uri="{FF2B5EF4-FFF2-40B4-BE49-F238E27FC236}">
                <a16:creationId xmlns:a16="http://schemas.microsoft.com/office/drawing/2014/main" id="{CAE41E22-5DB5-8E1A-392C-47FFA713E7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dirty="0"/>
          </a:p>
        </p:txBody>
      </p:sp>
      <p:sp>
        <p:nvSpPr>
          <p:cNvPr id="143363" name="Slide Number Placeholder 3">
            <a:extLst>
              <a:ext uri="{FF2B5EF4-FFF2-40B4-BE49-F238E27FC236}">
                <a16:creationId xmlns:a16="http://schemas.microsoft.com/office/drawing/2014/main" id="{7F9C2EDD-84D3-8417-9A45-912EC5B3FAD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0D08B88-A359-4C48-ADFD-50B49280CF5D}" type="slidenum">
              <a:rPr lang="en-US" altLang="en-US" smtClean="0"/>
              <a:pPr fontAlgn="base">
                <a:spcBef>
                  <a:spcPct val="0"/>
                </a:spcBef>
                <a:spcAft>
                  <a:spcPct val="0"/>
                </a:spcAft>
              </a:pPr>
              <a:t>35</a:t>
            </a:fld>
            <a:endParaRPr lang="en-US" altLang="en-US"/>
          </a:p>
        </p:txBody>
      </p:sp>
    </p:spTree>
    <p:extLst>
      <p:ext uri="{BB962C8B-B14F-4D97-AF65-F5344CB8AC3E}">
        <p14:creationId xmlns:p14="http://schemas.microsoft.com/office/powerpoint/2010/main" val="14137037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96DDB-3508-E32F-7A50-A56C2F51E99A}"/>
            </a:ext>
          </a:extLst>
        </p:cNvPr>
        <p:cNvGrpSpPr/>
        <p:nvPr/>
      </p:nvGrpSpPr>
      <p:grpSpPr>
        <a:xfrm>
          <a:off x="0" y="0"/>
          <a:ext cx="0" cy="0"/>
          <a:chOff x="0" y="0"/>
          <a:chExt cx="0" cy="0"/>
        </a:xfrm>
      </p:grpSpPr>
      <p:sp>
        <p:nvSpPr>
          <p:cNvPr id="143361" name="Slide Image Placeholder 1">
            <a:extLst>
              <a:ext uri="{FF2B5EF4-FFF2-40B4-BE49-F238E27FC236}">
                <a16:creationId xmlns:a16="http://schemas.microsoft.com/office/drawing/2014/main" id="{CDC5F9B3-D373-DB10-E010-6C35669695D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62" name="Notes Placeholder 2">
            <a:extLst>
              <a:ext uri="{FF2B5EF4-FFF2-40B4-BE49-F238E27FC236}">
                <a16:creationId xmlns:a16="http://schemas.microsoft.com/office/drawing/2014/main" id="{84F881E2-54CB-DB77-E89D-49754E19E8D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43363" name="Slide Number Placeholder 3">
            <a:extLst>
              <a:ext uri="{FF2B5EF4-FFF2-40B4-BE49-F238E27FC236}">
                <a16:creationId xmlns:a16="http://schemas.microsoft.com/office/drawing/2014/main" id="{C2AAA3B6-8F1E-7F34-6815-B3B7F07ADF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0D08B88-A359-4C48-ADFD-50B49280CF5D}" type="slidenum">
              <a:rPr lang="en-US" altLang="en-US" smtClean="0"/>
              <a:pPr fontAlgn="base">
                <a:spcBef>
                  <a:spcPct val="0"/>
                </a:spcBef>
                <a:spcAft>
                  <a:spcPct val="0"/>
                </a:spcAft>
              </a:pPr>
              <a:t>36</a:t>
            </a:fld>
            <a:endParaRPr lang="en-US" altLang="en-US"/>
          </a:p>
        </p:txBody>
      </p:sp>
    </p:spTree>
    <p:extLst>
      <p:ext uri="{BB962C8B-B14F-4D97-AF65-F5344CB8AC3E}">
        <p14:creationId xmlns:p14="http://schemas.microsoft.com/office/powerpoint/2010/main" val="17402022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D510E-5EFD-BEAA-EE94-AA974A1D3037}"/>
            </a:ext>
          </a:extLst>
        </p:cNvPr>
        <p:cNvGrpSpPr/>
        <p:nvPr/>
      </p:nvGrpSpPr>
      <p:grpSpPr>
        <a:xfrm>
          <a:off x="0" y="0"/>
          <a:ext cx="0" cy="0"/>
          <a:chOff x="0" y="0"/>
          <a:chExt cx="0" cy="0"/>
        </a:xfrm>
      </p:grpSpPr>
      <p:sp>
        <p:nvSpPr>
          <p:cNvPr id="141313" name="Slide Image Placeholder 1">
            <a:extLst>
              <a:ext uri="{FF2B5EF4-FFF2-40B4-BE49-F238E27FC236}">
                <a16:creationId xmlns:a16="http://schemas.microsoft.com/office/drawing/2014/main" id="{D7382943-87EE-ADBA-3E08-19A2E12244D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1314" name="Notes Placeholder 2">
            <a:extLst>
              <a:ext uri="{FF2B5EF4-FFF2-40B4-BE49-F238E27FC236}">
                <a16:creationId xmlns:a16="http://schemas.microsoft.com/office/drawing/2014/main" id="{CA046E1B-95EE-2951-D629-F5461C1FEB0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41315" name="Slide Number Placeholder 3">
            <a:extLst>
              <a:ext uri="{FF2B5EF4-FFF2-40B4-BE49-F238E27FC236}">
                <a16:creationId xmlns:a16="http://schemas.microsoft.com/office/drawing/2014/main" id="{37F919D8-8345-D72B-91A2-E7BBEA38F79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943451F4-A0AD-3544-8615-400C97300FCC}" type="slidenum">
              <a:rPr lang="en-US" altLang="en-US" smtClean="0"/>
              <a:pPr fontAlgn="base">
                <a:spcBef>
                  <a:spcPct val="0"/>
                </a:spcBef>
                <a:spcAft>
                  <a:spcPct val="0"/>
                </a:spcAft>
              </a:pPr>
              <a:t>37</a:t>
            </a:fld>
            <a:endParaRPr lang="en-US" altLang="en-US"/>
          </a:p>
        </p:txBody>
      </p:sp>
    </p:spTree>
    <p:extLst>
      <p:ext uri="{BB962C8B-B14F-4D97-AF65-F5344CB8AC3E}">
        <p14:creationId xmlns:p14="http://schemas.microsoft.com/office/powerpoint/2010/main" val="24748339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D7C14-8C1A-62D4-D022-C31E1F5EDC32}"/>
            </a:ext>
          </a:extLst>
        </p:cNvPr>
        <p:cNvGrpSpPr/>
        <p:nvPr/>
      </p:nvGrpSpPr>
      <p:grpSpPr>
        <a:xfrm>
          <a:off x="0" y="0"/>
          <a:ext cx="0" cy="0"/>
          <a:chOff x="0" y="0"/>
          <a:chExt cx="0" cy="0"/>
        </a:xfrm>
      </p:grpSpPr>
      <p:sp>
        <p:nvSpPr>
          <p:cNvPr id="143361" name="Slide Image Placeholder 1">
            <a:extLst>
              <a:ext uri="{FF2B5EF4-FFF2-40B4-BE49-F238E27FC236}">
                <a16:creationId xmlns:a16="http://schemas.microsoft.com/office/drawing/2014/main" id="{DF9E049A-8511-9037-4CD5-18A67AAAF8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62" name="Notes Placeholder 2">
            <a:extLst>
              <a:ext uri="{FF2B5EF4-FFF2-40B4-BE49-F238E27FC236}">
                <a16:creationId xmlns:a16="http://schemas.microsoft.com/office/drawing/2014/main" id="{68B667B3-CD67-53E9-EE23-F8420305BEF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43363" name="Slide Number Placeholder 3">
            <a:extLst>
              <a:ext uri="{FF2B5EF4-FFF2-40B4-BE49-F238E27FC236}">
                <a16:creationId xmlns:a16="http://schemas.microsoft.com/office/drawing/2014/main" id="{4E298F1E-0196-C03A-F25B-06C1FA88C1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0D08B88-A359-4C48-ADFD-50B49280CF5D}" type="slidenum">
              <a:rPr lang="en-US" altLang="en-US" smtClean="0"/>
              <a:pPr fontAlgn="base">
                <a:spcBef>
                  <a:spcPct val="0"/>
                </a:spcBef>
                <a:spcAft>
                  <a:spcPct val="0"/>
                </a:spcAft>
              </a:pPr>
              <a:t>38</a:t>
            </a:fld>
            <a:endParaRPr lang="en-US" altLang="en-US"/>
          </a:p>
        </p:txBody>
      </p:sp>
    </p:spTree>
    <p:extLst>
      <p:ext uri="{BB962C8B-B14F-4D97-AF65-F5344CB8AC3E}">
        <p14:creationId xmlns:p14="http://schemas.microsoft.com/office/powerpoint/2010/main" val="4579472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C8FD-6B40-7DD6-07C3-240E51F5720D}"/>
            </a:ext>
          </a:extLst>
        </p:cNvPr>
        <p:cNvGrpSpPr/>
        <p:nvPr/>
      </p:nvGrpSpPr>
      <p:grpSpPr>
        <a:xfrm>
          <a:off x="0" y="0"/>
          <a:ext cx="0" cy="0"/>
          <a:chOff x="0" y="0"/>
          <a:chExt cx="0" cy="0"/>
        </a:xfrm>
      </p:grpSpPr>
      <p:sp>
        <p:nvSpPr>
          <p:cNvPr id="157697" name="Slide Image Placeholder 1">
            <a:extLst>
              <a:ext uri="{FF2B5EF4-FFF2-40B4-BE49-F238E27FC236}">
                <a16:creationId xmlns:a16="http://schemas.microsoft.com/office/drawing/2014/main" id="{2147DF87-B013-F8F8-D345-F1A3DB49FD8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7698" name="Notes Placeholder 2">
            <a:extLst>
              <a:ext uri="{FF2B5EF4-FFF2-40B4-BE49-F238E27FC236}">
                <a16:creationId xmlns:a16="http://schemas.microsoft.com/office/drawing/2014/main" id="{7D2B4381-3AD4-5DBA-11D9-FA564A8E844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dirty="0"/>
          </a:p>
        </p:txBody>
      </p:sp>
      <p:sp>
        <p:nvSpPr>
          <p:cNvPr id="157699" name="Slide Number Placeholder 3">
            <a:extLst>
              <a:ext uri="{FF2B5EF4-FFF2-40B4-BE49-F238E27FC236}">
                <a16:creationId xmlns:a16="http://schemas.microsoft.com/office/drawing/2014/main" id="{8F2FABC3-C934-FAD5-5AC3-CEA344E0E2E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313C3BC2-2579-7B4E-9CF6-6585DEBF2A12}" type="slidenum">
              <a:rPr lang="en-US" altLang="en-US" smtClean="0"/>
              <a:pPr fontAlgn="base">
                <a:spcBef>
                  <a:spcPct val="0"/>
                </a:spcBef>
                <a:spcAft>
                  <a:spcPct val="0"/>
                </a:spcAft>
              </a:pPr>
              <a:t>39</a:t>
            </a:fld>
            <a:endParaRPr lang="en-US" altLang="en-US"/>
          </a:p>
        </p:txBody>
      </p:sp>
    </p:spTree>
    <p:extLst>
      <p:ext uri="{BB962C8B-B14F-4D97-AF65-F5344CB8AC3E}">
        <p14:creationId xmlns:p14="http://schemas.microsoft.com/office/powerpoint/2010/main" val="3624827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a:extLst>
              <a:ext uri="{FF2B5EF4-FFF2-40B4-BE49-F238E27FC236}">
                <a16:creationId xmlns:a16="http://schemas.microsoft.com/office/drawing/2014/main" id="{F9F41EC8-7232-FAE4-8229-1B0D7406D5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922" name="Notes Placeholder 2">
            <a:extLst>
              <a:ext uri="{FF2B5EF4-FFF2-40B4-BE49-F238E27FC236}">
                <a16:creationId xmlns:a16="http://schemas.microsoft.com/office/drawing/2014/main" id="{A19A5828-6693-AA14-82DF-BA9B5414D45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a:p>
        </p:txBody>
      </p:sp>
      <p:sp>
        <p:nvSpPr>
          <p:cNvPr id="81923" name="Slide Number Placeholder 3">
            <a:extLst>
              <a:ext uri="{FF2B5EF4-FFF2-40B4-BE49-F238E27FC236}">
                <a16:creationId xmlns:a16="http://schemas.microsoft.com/office/drawing/2014/main" id="{53DD8E20-0A36-A48D-AD29-D677D5BA45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BC600541-CA14-E54A-A755-1B2646980275}" type="slidenum">
              <a:rPr lang="en-US" altLang="en-US" smtClean="0"/>
              <a:pPr fontAlgn="base">
                <a:spcBef>
                  <a:spcPct val="0"/>
                </a:spcBef>
                <a:spcAft>
                  <a:spcPct val="0"/>
                </a:spcAft>
              </a:pPr>
              <a:t>4</a:t>
            </a:fld>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8E315-BB22-0729-8EC2-5C46497A4C72}"/>
            </a:ext>
          </a:extLst>
        </p:cNvPr>
        <p:cNvGrpSpPr/>
        <p:nvPr/>
      </p:nvGrpSpPr>
      <p:grpSpPr>
        <a:xfrm>
          <a:off x="0" y="0"/>
          <a:ext cx="0" cy="0"/>
          <a:chOff x="0" y="0"/>
          <a:chExt cx="0" cy="0"/>
        </a:xfrm>
      </p:grpSpPr>
      <p:sp>
        <p:nvSpPr>
          <p:cNvPr id="143361" name="Slide Image Placeholder 1">
            <a:extLst>
              <a:ext uri="{FF2B5EF4-FFF2-40B4-BE49-F238E27FC236}">
                <a16:creationId xmlns:a16="http://schemas.microsoft.com/office/drawing/2014/main" id="{5A97231B-7BC7-FFA8-7536-F1ED0D51679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62" name="Notes Placeholder 2">
            <a:extLst>
              <a:ext uri="{FF2B5EF4-FFF2-40B4-BE49-F238E27FC236}">
                <a16:creationId xmlns:a16="http://schemas.microsoft.com/office/drawing/2014/main" id="{73E398A0-BEA9-B420-95DB-E6C9C0B07F0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dirty="0"/>
          </a:p>
        </p:txBody>
      </p:sp>
      <p:sp>
        <p:nvSpPr>
          <p:cNvPr id="143363" name="Slide Number Placeholder 3">
            <a:extLst>
              <a:ext uri="{FF2B5EF4-FFF2-40B4-BE49-F238E27FC236}">
                <a16:creationId xmlns:a16="http://schemas.microsoft.com/office/drawing/2014/main" id="{20B97F0A-348D-A4A1-3618-F8C6DACB5B6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0D08B88-A359-4C48-ADFD-50B49280CF5D}" type="slidenum">
              <a:rPr lang="en-US" altLang="en-US" smtClean="0"/>
              <a:pPr fontAlgn="base">
                <a:spcBef>
                  <a:spcPct val="0"/>
                </a:spcBef>
                <a:spcAft>
                  <a:spcPct val="0"/>
                </a:spcAft>
              </a:pPr>
              <a:t>40</a:t>
            </a:fld>
            <a:endParaRPr lang="en-US" altLang="en-US"/>
          </a:p>
        </p:txBody>
      </p:sp>
    </p:spTree>
    <p:extLst>
      <p:ext uri="{BB962C8B-B14F-4D97-AF65-F5344CB8AC3E}">
        <p14:creationId xmlns:p14="http://schemas.microsoft.com/office/powerpoint/2010/main" val="2781337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210FB-1374-E4B7-D2BF-FE54C74AD1D1}"/>
            </a:ext>
          </a:extLst>
        </p:cNvPr>
        <p:cNvGrpSpPr/>
        <p:nvPr/>
      </p:nvGrpSpPr>
      <p:grpSpPr>
        <a:xfrm>
          <a:off x="0" y="0"/>
          <a:ext cx="0" cy="0"/>
          <a:chOff x="0" y="0"/>
          <a:chExt cx="0" cy="0"/>
        </a:xfrm>
      </p:grpSpPr>
      <p:sp>
        <p:nvSpPr>
          <p:cNvPr id="143361" name="Slide Image Placeholder 1">
            <a:extLst>
              <a:ext uri="{FF2B5EF4-FFF2-40B4-BE49-F238E27FC236}">
                <a16:creationId xmlns:a16="http://schemas.microsoft.com/office/drawing/2014/main" id="{4EC46D85-12B2-CC89-A91B-2CD3A048202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62" name="Notes Placeholder 2">
            <a:extLst>
              <a:ext uri="{FF2B5EF4-FFF2-40B4-BE49-F238E27FC236}">
                <a16:creationId xmlns:a16="http://schemas.microsoft.com/office/drawing/2014/main" id="{8148F778-67E4-CF3E-C8C4-F09789D1DE0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43363" name="Slide Number Placeholder 3">
            <a:extLst>
              <a:ext uri="{FF2B5EF4-FFF2-40B4-BE49-F238E27FC236}">
                <a16:creationId xmlns:a16="http://schemas.microsoft.com/office/drawing/2014/main" id="{23EE32B2-41F9-AA4A-7FB3-D8F06813FC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0D08B88-A359-4C48-ADFD-50B49280CF5D}" type="slidenum">
              <a:rPr lang="en-US" altLang="en-US" smtClean="0"/>
              <a:pPr fontAlgn="base">
                <a:spcBef>
                  <a:spcPct val="0"/>
                </a:spcBef>
                <a:spcAft>
                  <a:spcPct val="0"/>
                </a:spcAft>
              </a:pPr>
              <a:t>41</a:t>
            </a:fld>
            <a:endParaRPr lang="en-US" altLang="en-US"/>
          </a:p>
        </p:txBody>
      </p:sp>
    </p:spTree>
    <p:extLst>
      <p:ext uri="{BB962C8B-B14F-4D97-AF65-F5344CB8AC3E}">
        <p14:creationId xmlns:p14="http://schemas.microsoft.com/office/powerpoint/2010/main" val="24448047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1B917-BB4A-3D3E-3DC3-2D0B5EF1DE2A}"/>
            </a:ext>
          </a:extLst>
        </p:cNvPr>
        <p:cNvGrpSpPr/>
        <p:nvPr/>
      </p:nvGrpSpPr>
      <p:grpSpPr>
        <a:xfrm>
          <a:off x="0" y="0"/>
          <a:ext cx="0" cy="0"/>
          <a:chOff x="0" y="0"/>
          <a:chExt cx="0" cy="0"/>
        </a:xfrm>
      </p:grpSpPr>
      <p:sp>
        <p:nvSpPr>
          <p:cNvPr id="143361" name="Slide Image Placeholder 1">
            <a:extLst>
              <a:ext uri="{FF2B5EF4-FFF2-40B4-BE49-F238E27FC236}">
                <a16:creationId xmlns:a16="http://schemas.microsoft.com/office/drawing/2014/main" id="{6B633CCC-BBB2-ACDB-0935-FB868727BAF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62" name="Notes Placeholder 2">
            <a:extLst>
              <a:ext uri="{FF2B5EF4-FFF2-40B4-BE49-F238E27FC236}">
                <a16:creationId xmlns:a16="http://schemas.microsoft.com/office/drawing/2014/main" id="{36B2D2F2-FDC7-0181-FBC6-30417F0C974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43363" name="Slide Number Placeholder 3">
            <a:extLst>
              <a:ext uri="{FF2B5EF4-FFF2-40B4-BE49-F238E27FC236}">
                <a16:creationId xmlns:a16="http://schemas.microsoft.com/office/drawing/2014/main" id="{72F21F5A-990A-860A-5C76-99D97199F7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0D08B88-A359-4C48-ADFD-50B49280CF5D}" type="slidenum">
              <a:rPr lang="en-US" altLang="en-US" smtClean="0"/>
              <a:pPr fontAlgn="base">
                <a:spcBef>
                  <a:spcPct val="0"/>
                </a:spcBef>
                <a:spcAft>
                  <a:spcPct val="0"/>
                </a:spcAft>
              </a:pPr>
              <a:t>42</a:t>
            </a:fld>
            <a:endParaRPr lang="en-US" altLang="en-US"/>
          </a:p>
        </p:txBody>
      </p:sp>
    </p:spTree>
    <p:extLst>
      <p:ext uri="{BB962C8B-B14F-4D97-AF65-F5344CB8AC3E}">
        <p14:creationId xmlns:p14="http://schemas.microsoft.com/office/powerpoint/2010/main" val="19101017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9DC0A-72C4-3957-62E7-2039E10DF606}"/>
            </a:ext>
          </a:extLst>
        </p:cNvPr>
        <p:cNvGrpSpPr/>
        <p:nvPr/>
      </p:nvGrpSpPr>
      <p:grpSpPr>
        <a:xfrm>
          <a:off x="0" y="0"/>
          <a:ext cx="0" cy="0"/>
          <a:chOff x="0" y="0"/>
          <a:chExt cx="0" cy="0"/>
        </a:xfrm>
      </p:grpSpPr>
      <p:sp>
        <p:nvSpPr>
          <p:cNvPr id="143361" name="Slide Image Placeholder 1">
            <a:extLst>
              <a:ext uri="{FF2B5EF4-FFF2-40B4-BE49-F238E27FC236}">
                <a16:creationId xmlns:a16="http://schemas.microsoft.com/office/drawing/2014/main" id="{4603DBF6-1E48-5CEB-0BF8-19DE7DC5FA2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62" name="Notes Placeholder 2">
            <a:extLst>
              <a:ext uri="{FF2B5EF4-FFF2-40B4-BE49-F238E27FC236}">
                <a16:creationId xmlns:a16="http://schemas.microsoft.com/office/drawing/2014/main" id="{2E5CB9FA-79DF-4DB1-B3B0-0F6D81A19CA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dirty="0"/>
          </a:p>
        </p:txBody>
      </p:sp>
      <p:sp>
        <p:nvSpPr>
          <p:cNvPr id="143363" name="Slide Number Placeholder 3">
            <a:extLst>
              <a:ext uri="{FF2B5EF4-FFF2-40B4-BE49-F238E27FC236}">
                <a16:creationId xmlns:a16="http://schemas.microsoft.com/office/drawing/2014/main" id="{E2B96FDD-DEB1-75EB-965A-8D21F1448B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0D08B88-A359-4C48-ADFD-50B49280CF5D}" type="slidenum">
              <a:rPr lang="en-US" altLang="en-US" smtClean="0"/>
              <a:pPr fontAlgn="base">
                <a:spcBef>
                  <a:spcPct val="0"/>
                </a:spcBef>
                <a:spcAft>
                  <a:spcPct val="0"/>
                </a:spcAft>
              </a:pPr>
              <a:t>43</a:t>
            </a:fld>
            <a:endParaRPr lang="en-US" altLang="en-US"/>
          </a:p>
        </p:txBody>
      </p:sp>
    </p:spTree>
    <p:extLst>
      <p:ext uri="{BB962C8B-B14F-4D97-AF65-F5344CB8AC3E}">
        <p14:creationId xmlns:p14="http://schemas.microsoft.com/office/powerpoint/2010/main" val="9220829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Slide Image Placeholder 1">
            <a:extLst>
              <a:ext uri="{FF2B5EF4-FFF2-40B4-BE49-F238E27FC236}">
                <a16:creationId xmlns:a16="http://schemas.microsoft.com/office/drawing/2014/main" id="{7728C11D-AAA4-6775-0533-90224D2649B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1314" name="Notes Placeholder 2">
            <a:extLst>
              <a:ext uri="{FF2B5EF4-FFF2-40B4-BE49-F238E27FC236}">
                <a16:creationId xmlns:a16="http://schemas.microsoft.com/office/drawing/2014/main" id="{A51E842B-3A5D-2F99-C96A-2FF628C9077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dirty="0"/>
          </a:p>
        </p:txBody>
      </p:sp>
      <p:sp>
        <p:nvSpPr>
          <p:cNvPr id="141315" name="Slide Number Placeholder 3">
            <a:extLst>
              <a:ext uri="{FF2B5EF4-FFF2-40B4-BE49-F238E27FC236}">
                <a16:creationId xmlns:a16="http://schemas.microsoft.com/office/drawing/2014/main" id="{939B6916-E1A4-3E1B-0136-42C2FCA7C33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943451F4-A0AD-3544-8615-400C97300FCC}" type="slidenum">
              <a:rPr lang="en-US" altLang="en-US" smtClean="0"/>
              <a:pPr fontAlgn="base">
                <a:spcBef>
                  <a:spcPct val="0"/>
                </a:spcBef>
                <a:spcAft>
                  <a:spcPct val="0"/>
                </a:spcAft>
              </a:pPr>
              <a:t>44</a:t>
            </a:fld>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7F43B-DA82-8F5B-DE3D-F13FC163B2AF}"/>
            </a:ext>
          </a:extLst>
        </p:cNvPr>
        <p:cNvGrpSpPr/>
        <p:nvPr/>
      </p:nvGrpSpPr>
      <p:grpSpPr>
        <a:xfrm>
          <a:off x="0" y="0"/>
          <a:ext cx="0" cy="0"/>
          <a:chOff x="0" y="0"/>
          <a:chExt cx="0" cy="0"/>
        </a:xfrm>
      </p:grpSpPr>
      <p:sp>
        <p:nvSpPr>
          <p:cNvPr id="143361" name="Slide Image Placeholder 1">
            <a:extLst>
              <a:ext uri="{FF2B5EF4-FFF2-40B4-BE49-F238E27FC236}">
                <a16:creationId xmlns:a16="http://schemas.microsoft.com/office/drawing/2014/main" id="{0C2F0888-CE29-8B5B-6238-9EC278FE251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62" name="Notes Placeholder 2">
            <a:extLst>
              <a:ext uri="{FF2B5EF4-FFF2-40B4-BE49-F238E27FC236}">
                <a16:creationId xmlns:a16="http://schemas.microsoft.com/office/drawing/2014/main" id="{658DB656-12FD-E472-50EF-1530E1BC17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dirty="0"/>
          </a:p>
        </p:txBody>
      </p:sp>
      <p:sp>
        <p:nvSpPr>
          <p:cNvPr id="143363" name="Slide Number Placeholder 3">
            <a:extLst>
              <a:ext uri="{FF2B5EF4-FFF2-40B4-BE49-F238E27FC236}">
                <a16:creationId xmlns:a16="http://schemas.microsoft.com/office/drawing/2014/main" id="{E475C9F6-6EB0-773F-6B09-91BA2696038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0D08B88-A359-4C48-ADFD-50B49280CF5D}" type="slidenum">
              <a:rPr lang="en-US" altLang="en-US" smtClean="0"/>
              <a:pPr fontAlgn="base">
                <a:spcBef>
                  <a:spcPct val="0"/>
                </a:spcBef>
                <a:spcAft>
                  <a:spcPct val="0"/>
                </a:spcAft>
              </a:pPr>
              <a:t>45</a:t>
            </a:fld>
            <a:endParaRPr lang="en-US" altLang="en-US"/>
          </a:p>
        </p:txBody>
      </p:sp>
    </p:spTree>
    <p:extLst>
      <p:ext uri="{BB962C8B-B14F-4D97-AF65-F5344CB8AC3E}">
        <p14:creationId xmlns:p14="http://schemas.microsoft.com/office/powerpoint/2010/main" val="36842259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6049C-0345-1EF7-A245-2828D5FB767B}"/>
            </a:ext>
          </a:extLst>
        </p:cNvPr>
        <p:cNvGrpSpPr/>
        <p:nvPr/>
      </p:nvGrpSpPr>
      <p:grpSpPr>
        <a:xfrm>
          <a:off x="0" y="0"/>
          <a:ext cx="0" cy="0"/>
          <a:chOff x="0" y="0"/>
          <a:chExt cx="0" cy="0"/>
        </a:xfrm>
      </p:grpSpPr>
      <p:sp>
        <p:nvSpPr>
          <p:cNvPr id="143361" name="Slide Image Placeholder 1">
            <a:extLst>
              <a:ext uri="{FF2B5EF4-FFF2-40B4-BE49-F238E27FC236}">
                <a16:creationId xmlns:a16="http://schemas.microsoft.com/office/drawing/2014/main" id="{9CA8F2E7-7AFC-8343-FF45-BF8B3BA336B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362" name="Notes Placeholder 2">
            <a:extLst>
              <a:ext uri="{FF2B5EF4-FFF2-40B4-BE49-F238E27FC236}">
                <a16:creationId xmlns:a16="http://schemas.microsoft.com/office/drawing/2014/main" id="{68CC8E8A-8803-EBC5-D128-FA45C65C16F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dirty="0"/>
          </a:p>
        </p:txBody>
      </p:sp>
      <p:sp>
        <p:nvSpPr>
          <p:cNvPr id="143363" name="Slide Number Placeholder 3">
            <a:extLst>
              <a:ext uri="{FF2B5EF4-FFF2-40B4-BE49-F238E27FC236}">
                <a16:creationId xmlns:a16="http://schemas.microsoft.com/office/drawing/2014/main" id="{ADC05EB6-A26D-E45A-4B66-C7A791D7140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0D08B88-A359-4C48-ADFD-50B49280CF5D}" type="slidenum">
              <a:rPr lang="en-US" altLang="en-US" smtClean="0"/>
              <a:pPr fontAlgn="base">
                <a:spcBef>
                  <a:spcPct val="0"/>
                </a:spcBef>
                <a:spcAft>
                  <a:spcPct val="0"/>
                </a:spcAft>
              </a:pPr>
              <a:t>46</a:t>
            </a:fld>
            <a:endParaRPr lang="en-US" altLang="en-US"/>
          </a:p>
        </p:txBody>
      </p:sp>
    </p:spTree>
    <p:extLst>
      <p:ext uri="{BB962C8B-B14F-4D97-AF65-F5344CB8AC3E}">
        <p14:creationId xmlns:p14="http://schemas.microsoft.com/office/powerpoint/2010/main" val="21611812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Slide Image Placeholder 1">
            <a:extLst>
              <a:ext uri="{FF2B5EF4-FFF2-40B4-BE49-F238E27FC236}">
                <a16:creationId xmlns:a16="http://schemas.microsoft.com/office/drawing/2014/main" id="{D497F16A-BD7B-6845-20B8-6A13E01C3E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5890" name="Notes Placeholder 2">
            <a:extLst>
              <a:ext uri="{FF2B5EF4-FFF2-40B4-BE49-F238E27FC236}">
                <a16:creationId xmlns:a16="http://schemas.microsoft.com/office/drawing/2014/main" id="{542E1CDF-466B-1700-3559-D1E426D7541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dirty="0"/>
          </a:p>
        </p:txBody>
      </p:sp>
      <p:sp>
        <p:nvSpPr>
          <p:cNvPr id="165891" name="Slide Number Placeholder 3">
            <a:extLst>
              <a:ext uri="{FF2B5EF4-FFF2-40B4-BE49-F238E27FC236}">
                <a16:creationId xmlns:a16="http://schemas.microsoft.com/office/drawing/2014/main" id="{C12BDC74-827B-E7C3-52AB-49C24FC4A31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B6AB22EC-C319-C04A-A3F8-363DF9516102}" type="slidenum">
              <a:rPr lang="en-US" altLang="en-US" smtClean="0"/>
              <a:pPr fontAlgn="base">
                <a:spcBef>
                  <a:spcPct val="0"/>
                </a:spcBef>
                <a:spcAft>
                  <a:spcPct val="0"/>
                </a:spcAft>
              </a:pPr>
              <a:t>47</a:t>
            </a:fld>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C5964-3162-43B5-B1EC-63C8D166D7D3}" type="slidenum">
              <a:rPr lang="en-US" smtClean="0"/>
              <a:pPr/>
              <a:t>48</a:t>
            </a:fld>
            <a:endParaRPr lang="en-US"/>
          </a:p>
        </p:txBody>
      </p:sp>
    </p:spTree>
    <p:extLst>
      <p:ext uri="{BB962C8B-B14F-4D97-AF65-F5344CB8AC3E}">
        <p14:creationId xmlns:p14="http://schemas.microsoft.com/office/powerpoint/2010/main" val="430329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Slide Image Placeholder 1">
            <a:extLst>
              <a:ext uri="{FF2B5EF4-FFF2-40B4-BE49-F238E27FC236}">
                <a16:creationId xmlns:a16="http://schemas.microsoft.com/office/drawing/2014/main" id="{AC5F20CA-CEDA-7900-3673-771EC4543F3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9986" name="Notes Placeholder 2">
            <a:extLst>
              <a:ext uri="{FF2B5EF4-FFF2-40B4-BE49-F238E27FC236}">
                <a16:creationId xmlns:a16="http://schemas.microsoft.com/office/drawing/2014/main" id="{693A8983-BC53-CDBC-FD9A-F36266E491E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69987" name="Slide Number Placeholder 3">
            <a:extLst>
              <a:ext uri="{FF2B5EF4-FFF2-40B4-BE49-F238E27FC236}">
                <a16:creationId xmlns:a16="http://schemas.microsoft.com/office/drawing/2014/main" id="{049DE31D-37E0-B297-E4DF-4178F653B86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1A279E83-286A-614A-BE94-615D890ABB8B}" type="slidenum">
              <a:rPr lang="en-US" altLang="en-US" smtClean="0"/>
              <a:pPr fontAlgn="base">
                <a:spcBef>
                  <a:spcPct val="0"/>
                </a:spcBef>
                <a:spcAft>
                  <a:spcPct val="0"/>
                </a:spcAft>
              </a:pPr>
              <a:t>49</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a:extLst>
              <a:ext uri="{FF2B5EF4-FFF2-40B4-BE49-F238E27FC236}">
                <a16:creationId xmlns:a16="http://schemas.microsoft.com/office/drawing/2014/main" id="{7FE86694-1FBB-76C1-F0F2-3FF1536DDA4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970" name="Notes Placeholder 2">
            <a:extLst>
              <a:ext uri="{FF2B5EF4-FFF2-40B4-BE49-F238E27FC236}">
                <a16:creationId xmlns:a16="http://schemas.microsoft.com/office/drawing/2014/main" id="{6DE966AA-D422-4521-67CC-3D64B5B1DA3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a:p>
        </p:txBody>
      </p:sp>
      <p:sp>
        <p:nvSpPr>
          <p:cNvPr id="83971" name="Slide Number Placeholder 3">
            <a:extLst>
              <a:ext uri="{FF2B5EF4-FFF2-40B4-BE49-F238E27FC236}">
                <a16:creationId xmlns:a16="http://schemas.microsoft.com/office/drawing/2014/main" id="{17D46B78-FFB3-C470-5F53-7F820C8F97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1439B564-1738-424E-B760-B52AE970E85F}" type="slidenum">
              <a:rPr lang="en-US" altLang="en-US" smtClean="0"/>
              <a:pPr fontAlgn="base">
                <a:spcBef>
                  <a:spcPct val="0"/>
                </a:spcBef>
                <a:spcAft>
                  <a:spcPct val="0"/>
                </a:spcAft>
              </a:pPr>
              <a:t>5</a:t>
            </a:fld>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Slide Image Placeholder 1">
            <a:extLst>
              <a:ext uri="{FF2B5EF4-FFF2-40B4-BE49-F238E27FC236}">
                <a16:creationId xmlns:a16="http://schemas.microsoft.com/office/drawing/2014/main" id="{5F4D718D-7994-EC52-6A4E-E4571B06F99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034" name="Notes Placeholder 2">
            <a:extLst>
              <a:ext uri="{FF2B5EF4-FFF2-40B4-BE49-F238E27FC236}">
                <a16:creationId xmlns:a16="http://schemas.microsoft.com/office/drawing/2014/main" id="{E926A365-B96A-0A66-3981-191E9A1DDA5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72035" name="Slide Number Placeholder 3">
            <a:extLst>
              <a:ext uri="{FF2B5EF4-FFF2-40B4-BE49-F238E27FC236}">
                <a16:creationId xmlns:a16="http://schemas.microsoft.com/office/drawing/2014/main" id="{06DC674D-97BB-25F5-1D34-147B3ECDC84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CBB41D83-DFDD-2849-9B9B-06CC3F43A2B7}" type="slidenum">
              <a:rPr lang="en-US" altLang="en-US" smtClean="0"/>
              <a:pPr fontAlgn="base">
                <a:spcBef>
                  <a:spcPct val="0"/>
                </a:spcBef>
                <a:spcAft>
                  <a:spcPct val="0"/>
                </a:spcAft>
              </a:pPr>
              <a:t>50</a:t>
            </a:fld>
            <a:endParaRPr lang="en-US"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Slide Image Placeholder 1">
            <a:extLst>
              <a:ext uri="{FF2B5EF4-FFF2-40B4-BE49-F238E27FC236}">
                <a16:creationId xmlns:a16="http://schemas.microsoft.com/office/drawing/2014/main" id="{D6F32C3A-2B54-64DF-F249-DC259582464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082" name="Notes Placeholder 2">
            <a:extLst>
              <a:ext uri="{FF2B5EF4-FFF2-40B4-BE49-F238E27FC236}">
                <a16:creationId xmlns:a16="http://schemas.microsoft.com/office/drawing/2014/main" id="{99251C83-340A-EB32-1FE8-36DFAED3B7D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174083" name="Slide Number Placeholder 3">
            <a:extLst>
              <a:ext uri="{FF2B5EF4-FFF2-40B4-BE49-F238E27FC236}">
                <a16:creationId xmlns:a16="http://schemas.microsoft.com/office/drawing/2014/main" id="{B5CFD9B1-545A-AFF6-BAF0-48D8BF15092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35E2DBE9-7551-994C-900A-C82A3D37AE63}" type="slidenum">
              <a:rPr lang="en-US" altLang="en-US" smtClean="0"/>
              <a:pPr fontAlgn="base">
                <a:spcBef>
                  <a:spcPct val="0"/>
                </a:spcBef>
                <a:spcAft>
                  <a:spcPct val="0"/>
                </a:spcAft>
              </a:pPr>
              <a:t>51</a:t>
            </a:fld>
            <a:endParaRPr lang="en-US"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Slide Image Placeholder 1">
            <a:extLst>
              <a:ext uri="{FF2B5EF4-FFF2-40B4-BE49-F238E27FC236}">
                <a16:creationId xmlns:a16="http://schemas.microsoft.com/office/drawing/2014/main" id="{014B8CC2-7859-4852-CE58-A50891E247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6130" name="Notes Placeholder 2">
            <a:extLst>
              <a:ext uri="{FF2B5EF4-FFF2-40B4-BE49-F238E27FC236}">
                <a16:creationId xmlns:a16="http://schemas.microsoft.com/office/drawing/2014/main" id="{7F8918F8-589C-0A16-54BE-0345AF3D6EF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a:p>
        </p:txBody>
      </p:sp>
      <p:sp>
        <p:nvSpPr>
          <p:cNvPr id="176131" name="Slide Number Placeholder 3">
            <a:extLst>
              <a:ext uri="{FF2B5EF4-FFF2-40B4-BE49-F238E27FC236}">
                <a16:creationId xmlns:a16="http://schemas.microsoft.com/office/drawing/2014/main" id="{FDE43E73-58D8-C4B0-B2BA-A92BC29DBC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5E9069D4-46DD-2E41-8A23-4E7EBB0EFAB0}" type="slidenum">
              <a:rPr lang="en-US" altLang="en-US" smtClean="0"/>
              <a:pPr fontAlgn="base">
                <a:spcBef>
                  <a:spcPct val="0"/>
                </a:spcBef>
                <a:spcAft>
                  <a:spcPct val="0"/>
                </a:spcAft>
              </a:pPr>
              <a:t>52</a:t>
            </a:fld>
            <a:endParaRPr lang="en-US"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Slide Image Placeholder 1">
            <a:extLst>
              <a:ext uri="{FF2B5EF4-FFF2-40B4-BE49-F238E27FC236}">
                <a16:creationId xmlns:a16="http://schemas.microsoft.com/office/drawing/2014/main" id="{A53549C9-DA86-8BEC-F2FA-562EC970219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8178" name="Notes Placeholder 2">
            <a:extLst>
              <a:ext uri="{FF2B5EF4-FFF2-40B4-BE49-F238E27FC236}">
                <a16:creationId xmlns:a16="http://schemas.microsoft.com/office/drawing/2014/main" id="{3AC39DD1-F940-6E32-1C41-FD8B085FD78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a:p>
        </p:txBody>
      </p:sp>
      <p:sp>
        <p:nvSpPr>
          <p:cNvPr id="178179" name="Slide Number Placeholder 3">
            <a:extLst>
              <a:ext uri="{FF2B5EF4-FFF2-40B4-BE49-F238E27FC236}">
                <a16:creationId xmlns:a16="http://schemas.microsoft.com/office/drawing/2014/main" id="{FAAA5C1C-0CAE-0BC1-0F5F-F484D2EC533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993040E8-43D1-1C48-AAFA-D37A14C741D6}" type="slidenum">
              <a:rPr lang="en-US" altLang="en-US" smtClean="0"/>
              <a:pPr fontAlgn="base">
                <a:spcBef>
                  <a:spcPct val="0"/>
                </a:spcBef>
                <a:spcAft>
                  <a:spcPct val="0"/>
                </a:spcAft>
              </a:pPr>
              <a:t>53</a:t>
            </a:fld>
            <a:endParaRPr lang="en-US"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Slide Image Placeholder 1">
            <a:extLst>
              <a:ext uri="{FF2B5EF4-FFF2-40B4-BE49-F238E27FC236}">
                <a16:creationId xmlns:a16="http://schemas.microsoft.com/office/drawing/2014/main" id="{38B078B8-7637-12C5-4066-5006A982D49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0226" name="Notes Placeholder 2">
            <a:extLst>
              <a:ext uri="{FF2B5EF4-FFF2-40B4-BE49-F238E27FC236}">
                <a16:creationId xmlns:a16="http://schemas.microsoft.com/office/drawing/2014/main" id="{4C7131A2-E28C-3ED4-6CE3-306B7714AB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a:p>
        </p:txBody>
      </p:sp>
      <p:sp>
        <p:nvSpPr>
          <p:cNvPr id="180227" name="Slide Number Placeholder 3">
            <a:extLst>
              <a:ext uri="{FF2B5EF4-FFF2-40B4-BE49-F238E27FC236}">
                <a16:creationId xmlns:a16="http://schemas.microsoft.com/office/drawing/2014/main" id="{5116C56D-C63B-FDCD-317B-E8390600ED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B026D683-7917-A140-97BD-3B896DE52640}" type="slidenum">
              <a:rPr lang="en-US" altLang="en-US" smtClean="0"/>
              <a:pPr fontAlgn="base">
                <a:spcBef>
                  <a:spcPct val="0"/>
                </a:spcBef>
                <a:spcAft>
                  <a:spcPct val="0"/>
                </a:spcAft>
              </a:pPr>
              <a:t>54</a:t>
            </a:fld>
            <a:endParaRPr lang="en-US"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381000"/>
            <a:ext cx="4572000" cy="2573338"/>
          </a:xfrm>
        </p:spPr>
        <p:txBody>
          <a:bodyPr/>
          <a:lstStyle/>
          <a:p>
            <a:endParaRPr lang="en-US"/>
          </a:p>
        </p:txBody>
      </p:sp>
      <p:sp>
        <p:nvSpPr>
          <p:cNvPr id="4" name="Slide Number Placeholder 3"/>
          <p:cNvSpPr>
            <a:spLocks noGrp="1"/>
          </p:cNvSpPr>
          <p:nvPr>
            <p:ph type="sldNum" sz="quarter" idx="10"/>
          </p:nvPr>
        </p:nvSpPr>
        <p:spPr/>
        <p:txBody>
          <a:bodyPr/>
          <a:lstStyle/>
          <a:p>
            <a:fld id="{8C72D9AE-7182-4680-8F79-479C4181FF08}" type="slidenum">
              <a:rPr lang="en-US" smtClean="0"/>
              <a:pPr/>
              <a:t>56</a:t>
            </a:fld>
            <a:endParaRPr lang="en-US"/>
          </a:p>
        </p:txBody>
      </p:sp>
      <p:sp>
        <p:nvSpPr>
          <p:cNvPr id="5" name="Notes Placeholder 4"/>
          <p:cNvSpPr>
            <a:spLocks noGrp="1"/>
          </p:cNvSpPr>
          <p:nvPr>
            <p:ph type="body" sz="quarter" idx="11"/>
          </p:nvPr>
        </p:nvSpPr>
        <p:spPr/>
        <p:txBody>
          <a:bodyPr>
            <a:normAutofit fontScale="85000" lnSpcReduction="20000"/>
          </a:bodyPr>
          <a:lstStyle/>
          <a:p>
            <a:pPr lvl="0">
              <a:lnSpc>
                <a:spcPct val="110000"/>
              </a:lnSpc>
            </a:pPr>
            <a:r>
              <a:rPr lang="en-US"/>
              <a:t>This is a sample </a:t>
            </a:r>
            <a:r>
              <a:rPr lang="en-US" b="1"/>
              <a:t>Column Chart </a:t>
            </a:r>
            <a:r>
              <a:rPr lang="en-US"/>
              <a:t>slide ideal for showcasing revenue data, product or market information.</a:t>
            </a:r>
          </a:p>
          <a:p>
            <a:pPr lvl="0">
              <a:lnSpc>
                <a:spcPct val="110000"/>
              </a:lnSpc>
            </a:pPr>
            <a:r>
              <a:rPr lang="en-US" b="1"/>
              <a:t>To Customize and Edit this Chart, follow the steps below </a:t>
            </a:r>
            <a:r>
              <a:rPr lang="en-US"/>
              <a:t>(this applies to all slides in this template that contain charts):</a:t>
            </a:r>
          </a:p>
          <a:p>
            <a:pPr lvl="0">
              <a:lnSpc>
                <a:spcPct val="110000"/>
              </a:lnSpc>
            </a:pPr>
            <a:r>
              <a:rPr lang="en-US" b="1"/>
              <a:t>To Change Font Color/Size: </a:t>
            </a:r>
            <a:br>
              <a:rPr lang="en-US" b="1"/>
            </a:br>
            <a:r>
              <a:rPr lang="en-US"/>
              <a:t>Select text, right-click and adjust the font setting on the </a:t>
            </a:r>
            <a:r>
              <a:rPr lang="en-US" i="1"/>
              <a:t>Mini toolbar</a:t>
            </a:r>
            <a:r>
              <a:rPr lang="en-US"/>
              <a:t>.  Select desired attributes to change: font, size, boldness, color, etc.  Note: many of the same commands can also be accessed from the Font group of the Home tab.</a:t>
            </a:r>
          </a:p>
          <a:p>
            <a:pPr lvl="0">
              <a:lnSpc>
                <a:spcPct val="110000"/>
              </a:lnSpc>
            </a:pPr>
            <a:r>
              <a:rPr lang="en-US" b="1"/>
              <a:t>Edit Chart:</a:t>
            </a:r>
            <a:br>
              <a:rPr lang="en-US" b="1"/>
            </a:br>
            <a:r>
              <a:rPr lang="en-US"/>
              <a:t>Click the chart to edit and select the </a:t>
            </a:r>
            <a:r>
              <a:rPr lang="en-US" i="1"/>
              <a:t>Chart Tools Design tab </a:t>
            </a:r>
            <a:r>
              <a:rPr lang="en-US"/>
              <a:t>(or double-click on the chart).  Click the </a:t>
            </a:r>
            <a:r>
              <a:rPr lang="en-US" i="1"/>
              <a:t>Edit Data </a:t>
            </a:r>
            <a:r>
              <a:rPr lang="en-US"/>
              <a:t>button to access the underlying Excel 2007 spreadsheet.</a:t>
            </a:r>
          </a:p>
          <a:p>
            <a:pPr lvl="0">
              <a:lnSpc>
                <a:spcPct val="110000"/>
              </a:lnSpc>
            </a:pPr>
            <a:r>
              <a:rPr lang="en-US" b="1"/>
              <a:t>Copying Data From a Separate Excel Spreadsheet:</a:t>
            </a:r>
            <a:br>
              <a:rPr lang="en-US"/>
            </a:br>
            <a:r>
              <a:rPr lang="en-US"/>
              <a:t>From an existing Excel spreadsheet, select the range of cells to be copied, select copy (Ctrl C).</a:t>
            </a:r>
            <a:br>
              <a:rPr lang="en-US"/>
            </a:br>
            <a:r>
              <a:rPr lang="en-US"/>
              <a:t>In PowerPoint, click the chart to edit and select the </a:t>
            </a:r>
            <a:r>
              <a:rPr lang="en-US" i="1"/>
              <a:t>Chart Tools Design tab </a:t>
            </a:r>
            <a:r>
              <a:rPr lang="en-US"/>
              <a:t>(or double-click on the chart). Click the </a:t>
            </a:r>
            <a:r>
              <a:rPr lang="en-US" i="1"/>
              <a:t>Edit Data </a:t>
            </a:r>
            <a:r>
              <a:rPr lang="en-US"/>
              <a:t>button to open the spreadsheet for editing.</a:t>
            </a:r>
            <a:br>
              <a:rPr lang="en-US"/>
            </a:br>
            <a:r>
              <a:rPr lang="en-US"/>
              <a:t>Select all the data in the </a:t>
            </a:r>
            <a:r>
              <a:rPr lang="en-US" i="1"/>
              <a:t>Chart in Microsoft Office PowerPo</a:t>
            </a:r>
            <a:r>
              <a:rPr lang="en-US"/>
              <a:t>int spreadsheet by clicking the top left corner cell, right-click and select </a:t>
            </a:r>
            <a:r>
              <a:rPr lang="en-US" i="1"/>
              <a:t>Delete</a:t>
            </a:r>
            <a:r>
              <a:rPr lang="en-US"/>
              <a:t>.</a:t>
            </a:r>
            <a:br>
              <a:rPr lang="en-US"/>
            </a:br>
            <a:r>
              <a:rPr lang="en-US"/>
              <a:t>Click in the first empty cell of the spreadsheet and paste (Ctrl V) to place the data copied from the other Excel file.  </a:t>
            </a:r>
          </a:p>
          <a:p>
            <a:pPr lvl="0">
              <a:lnSpc>
                <a:spcPct val="110000"/>
              </a:lnSpc>
            </a:pPr>
            <a:r>
              <a:rPr lang="en-US" b="1"/>
              <a:t>Changing Orientation and/or Scale of Data: </a:t>
            </a:r>
            <a:br>
              <a:rPr lang="en-US" b="1"/>
            </a:br>
            <a:r>
              <a:rPr lang="en-US"/>
              <a:t>If no chart elements appear in your chart it is because either 1) the default orientation for pre-made template charts displays data series in rows, not columns, or 2) the axis scale may have to be adjusted (see below).</a:t>
            </a:r>
          </a:p>
          <a:p>
            <a:pPr lvl="0">
              <a:lnSpc>
                <a:spcPct val="110000"/>
              </a:lnSpc>
            </a:pPr>
            <a:r>
              <a:rPr lang="en-US" b="1"/>
              <a:t>Change Orientation: </a:t>
            </a:r>
            <a:br>
              <a:rPr lang="en-US" b="1"/>
            </a:br>
            <a:r>
              <a:rPr lang="en-US"/>
              <a:t>Click the chart to edit and select the </a:t>
            </a:r>
            <a:r>
              <a:rPr lang="en-US" i="1"/>
              <a:t>Chart Tools Design </a:t>
            </a:r>
            <a:r>
              <a:rPr lang="en-US"/>
              <a:t>tab (or double-click on the chart). Click the </a:t>
            </a:r>
            <a:r>
              <a:rPr lang="en-US" i="1"/>
              <a:t>Switch Row/Column </a:t>
            </a:r>
            <a:r>
              <a:rPr lang="en-US"/>
              <a:t>button.  If the </a:t>
            </a:r>
            <a:r>
              <a:rPr lang="en-US" i="1"/>
              <a:t>Switch Row/Column </a:t>
            </a:r>
            <a:r>
              <a:rPr lang="en-US"/>
              <a:t>button is disabled, click the </a:t>
            </a:r>
            <a:r>
              <a:rPr lang="en-US" i="1"/>
              <a:t>Select Data</a:t>
            </a:r>
            <a:r>
              <a:rPr lang="en-US"/>
              <a:t> button and then click the </a:t>
            </a:r>
            <a:r>
              <a:rPr lang="en-US" i="1"/>
              <a:t>Switch Row/Column</a:t>
            </a:r>
            <a:r>
              <a:rPr lang="en-US"/>
              <a:t> button from within the </a:t>
            </a:r>
            <a:r>
              <a:rPr lang="en-US" i="1"/>
              <a:t>Select Data Source </a:t>
            </a:r>
            <a:r>
              <a:rPr lang="en-US"/>
              <a:t>dialog box, click </a:t>
            </a:r>
            <a:r>
              <a:rPr lang="en-US" i="1"/>
              <a:t>OK</a:t>
            </a:r>
            <a:r>
              <a:rPr lang="en-US"/>
              <a:t>.</a:t>
            </a:r>
          </a:p>
          <a:p>
            <a:pPr lvl="0">
              <a:lnSpc>
                <a:spcPct val="110000"/>
              </a:lnSpc>
            </a:pPr>
            <a:r>
              <a:rPr lang="en-US" b="1"/>
              <a:t>Change Scale:</a:t>
            </a:r>
            <a:br>
              <a:rPr lang="en-US" b="1"/>
            </a:br>
            <a:r>
              <a:rPr lang="en-US"/>
              <a:t>Right-click the labels next to the chart’s vertical (value) axis, select </a:t>
            </a:r>
            <a:r>
              <a:rPr lang="en-US" i="1"/>
              <a:t>Format Axis </a:t>
            </a:r>
            <a:r>
              <a:rPr lang="en-US"/>
              <a:t>from the pop-up menu. With </a:t>
            </a:r>
            <a:r>
              <a:rPr lang="en-US" i="1"/>
              <a:t>Axis Options </a:t>
            </a:r>
            <a:r>
              <a:rPr lang="en-US"/>
              <a:t>selected on the left, check all boxes under </a:t>
            </a:r>
            <a:r>
              <a:rPr lang="en-US" i="1"/>
              <a:t>Auto</a:t>
            </a:r>
            <a:r>
              <a:rPr lang="en-US"/>
              <a:t> to automatically provide the appropriate scale based on the data.  To provide your own values, select the </a:t>
            </a:r>
            <a:r>
              <a:rPr lang="en-US" i="1"/>
              <a:t>Fixed</a:t>
            </a:r>
            <a:r>
              <a:rPr lang="en-US"/>
              <a:t> option, then type new values in the boxes provided to the right. Click </a:t>
            </a:r>
            <a:r>
              <a:rPr lang="en-US" i="1"/>
              <a:t>Close</a:t>
            </a:r>
            <a:r>
              <a:rPr lang="en-US"/>
              <a:t> when done. </a:t>
            </a:r>
          </a:p>
          <a:p>
            <a:endParaRPr lang="en-US"/>
          </a:p>
        </p:txBody>
      </p:sp>
    </p:spTree>
    <p:extLst>
      <p:ext uri="{BB962C8B-B14F-4D97-AF65-F5344CB8AC3E}">
        <p14:creationId xmlns:p14="http://schemas.microsoft.com/office/powerpoint/2010/main" val="19842069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Slide Image Placeholder 1">
            <a:extLst>
              <a:ext uri="{FF2B5EF4-FFF2-40B4-BE49-F238E27FC236}">
                <a16:creationId xmlns:a16="http://schemas.microsoft.com/office/drawing/2014/main" id="{845147C4-DC76-3216-D15C-390547CCFA0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2274" name="Notes Placeholder 2">
            <a:extLst>
              <a:ext uri="{FF2B5EF4-FFF2-40B4-BE49-F238E27FC236}">
                <a16:creationId xmlns:a16="http://schemas.microsoft.com/office/drawing/2014/main" id="{43ED57DD-A99D-5F7F-901A-605BDE32D1B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a:p>
        </p:txBody>
      </p:sp>
      <p:sp>
        <p:nvSpPr>
          <p:cNvPr id="182275" name="Slide Number Placeholder 3">
            <a:extLst>
              <a:ext uri="{FF2B5EF4-FFF2-40B4-BE49-F238E27FC236}">
                <a16:creationId xmlns:a16="http://schemas.microsoft.com/office/drawing/2014/main" id="{46BB51F5-C858-9B24-B34B-A09ACB6F56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55DAC3E0-9D8F-D245-B346-21AC6677F432}" type="slidenum">
              <a:rPr lang="en-US" altLang="en-US" smtClean="0"/>
              <a:pPr fontAlgn="base">
                <a:spcBef>
                  <a:spcPct val="0"/>
                </a:spcBef>
                <a:spcAft>
                  <a:spcPct val="0"/>
                </a:spcAft>
              </a:pPr>
              <a:t>57</a:t>
            </a:fld>
            <a:endParaRPr lang="en-US"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Slide Image Placeholder 1">
            <a:extLst>
              <a:ext uri="{FF2B5EF4-FFF2-40B4-BE49-F238E27FC236}">
                <a16:creationId xmlns:a16="http://schemas.microsoft.com/office/drawing/2014/main" id="{7D2520DE-CA9A-8E2F-2278-BFC22101C9F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322" name="Notes Placeholder 2">
            <a:extLst>
              <a:ext uri="{FF2B5EF4-FFF2-40B4-BE49-F238E27FC236}">
                <a16:creationId xmlns:a16="http://schemas.microsoft.com/office/drawing/2014/main" id="{B1B04FD7-F76D-2361-1F34-18AC4CFD0E9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a:p>
        </p:txBody>
      </p:sp>
      <p:sp>
        <p:nvSpPr>
          <p:cNvPr id="184323" name="Slide Number Placeholder 3">
            <a:extLst>
              <a:ext uri="{FF2B5EF4-FFF2-40B4-BE49-F238E27FC236}">
                <a16:creationId xmlns:a16="http://schemas.microsoft.com/office/drawing/2014/main" id="{4CD13480-BD8B-ABA3-96A9-556DE54DF9E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0410BAB9-6692-C245-89D3-6AD4552E8FB9}" type="slidenum">
              <a:rPr lang="en-US" altLang="en-US" smtClean="0"/>
              <a:pPr fontAlgn="base">
                <a:spcBef>
                  <a:spcPct val="0"/>
                </a:spcBef>
                <a:spcAft>
                  <a:spcPct val="0"/>
                </a:spcAft>
              </a:pPr>
              <a:t>58</a:t>
            </a:fld>
            <a:endParaRPr lang="en-US"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Slide Image Placeholder 1">
            <a:extLst>
              <a:ext uri="{FF2B5EF4-FFF2-40B4-BE49-F238E27FC236}">
                <a16:creationId xmlns:a16="http://schemas.microsoft.com/office/drawing/2014/main" id="{2031A5F8-70A3-7DCA-1D87-6DDD01AD997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6370" name="Notes Placeholder 2">
            <a:extLst>
              <a:ext uri="{FF2B5EF4-FFF2-40B4-BE49-F238E27FC236}">
                <a16:creationId xmlns:a16="http://schemas.microsoft.com/office/drawing/2014/main" id="{A2F17A17-E783-E23C-237A-8C6FC294769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a:p>
        </p:txBody>
      </p:sp>
      <p:sp>
        <p:nvSpPr>
          <p:cNvPr id="186371" name="Slide Number Placeholder 3">
            <a:extLst>
              <a:ext uri="{FF2B5EF4-FFF2-40B4-BE49-F238E27FC236}">
                <a16:creationId xmlns:a16="http://schemas.microsoft.com/office/drawing/2014/main" id="{BFD25201-ABDD-66C0-75B2-1E82C73D4A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FDAFAFD3-6D25-204F-B0B3-CAE2FAA71D12}" type="slidenum">
              <a:rPr lang="en-US" altLang="en-US" smtClean="0"/>
              <a:pPr fontAlgn="base">
                <a:spcBef>
                  <a:spcPct val="0"/>
                </a:spcBef>
                <a:spcAft>
                  <a:spcPct val="0"/>
                </a:spcAft>
              </a:pPr>
              <a:t>59</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a:extLst>
              <a:ext uri="{FF2B5EF4-FFF2-40B4-BE49-F238E27FC236}">
                <a16:creationId xmlns:a16="http://schemas.microsoft.com/office/drawing/2014/main" id="{EF4C1CE3-6603-A5F7-D71B-6A75BB6370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018" name="Notes Placeholder 2">
            <a:extLst>
              <a:ext uri="{FF2B5EF4-FFF2-40B4-BE49-F238E27FC236}">
                <a16:creationId xmlns:a16="http://schemas.microsoft.com/office/drawing/2014/main" id="{A8A88B5F-D739-FFA0-68C5-7304E35123E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dirty="0"/>
          </a:p>
        </p:txBody>
      </p:sp>
      <p:sp>
        <p:nvSpPr>
          <p:cNvPr id="86019" name="Slide Number Placeholder 3">
            <a:extLst>
              <a:ext uri="{FF2B5EF4-FFF2-40B4-BE49-F238E27FC236}">
                <a16:creationId xmlns:a16="http://schemas.microsoft.com/office/drawing/2014/main" id="{BE2876A3-F7DB-EC80-0664-2F2BF4BCBA6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2E80DEFD-C24B-AF46-83F9-FCE2DE184AA6}" type="slidenum">
              <a:rPr lang="en-US" altLang="en-US" smtClean="0"/>
              <a:pPr fontAlgn="base">
                <a:spcBef>
                  <a:spcPct val="0"/>
                </a:spcBef>
                <a:spcAft>
                  <a:spcPct val="0"/>
                </a:spcAft>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a:extLst>
              <a:ext uri="{FF2B5EF4-FFF2-40B4-BE49-F238E27FC236}">
                <a16:creationId xmlns:a16="http://schemas.microsoft.com/office/drawing/2014/main" id="{CFE82A72-EC0F-F4F8-7465-0ECDCE62820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066" name="Notes Placeholder 2">
            <a:extLst>
              <a:ext uri="{FF2B5EF4-FFF2-40B4-BE49-F238E27FC236}">
                <a16:creationId xmlns:a16="http://schemas.microsoft.com/office/drawing/2014/main" id="{96EA837D-47F6-AAFE-C0CA-70154CB4A01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n-US" dirty="0"/>
          </a:p>
        </p:txBody>
      </p:sp>
      <p:sp>
        <p:nvSpPr>
          <p:cNvPr id="88067" name="Slide Number Placeholder 3">
            <a:extLst>
              <a:ext uri="{FF2B5EF4-FFF2-40B4-BE49-F238E27FC236}">
                <a16:creationId xmlns:a16="http://schemas.microsoft.com/office/drawing/2014/main" id="{C232227E-278F-4EC6-FED0-A957FF945B1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81CED9B2-0483-CA4F-BF69-D817CBD324C0}" type="slidenum">
              <a:rPr lang="en-US" altLang="en-US" smtClean="0"/>
              <a:pPr fontAlgn="base">
                <a:spcBef>
                  <a:spcPct val="0"/>
                </a:spcBef>
                <a:spcAft>
                  <a:spcPct val="0"/>
                </a:spcAft>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a:extLst>
              <a:ext uri="{FF2B5EF4-FFF2-40B4-BE49-F238E27FC236}">
                <a16:creationId xmlns:a16="http://schemas.microsoft.com/office/drawing/2014/main" id="{87921AE3-BF42-088D-572B-BC3A75F4D16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114" name="Notes Placeholder 2">
            <a:extLst>
              <a:ext uri="{FF2B5EF4-FFF2-40B4-BE49-F238E27FC236}">
                <a16:creationId xmlns:a16="http://schemas.microsoft.com/office/drawing/2014/main" id="{F3EFBCE0-88E3-2D98-F661-C88A57EC2CC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dirty="0"/>
          </a:p>
          <a:p>
            <a:pPr eaLnBrk="1" hangingPunct="1">
              <a:spcBef>
                <a:spcPct val="0"/>
              </a:spcBef>
            </a:pPr>
            <a:endParaRPr altLang="en-US" dirty="0"/>
          </a:p>
        </p:txBody>
      </p:sp>
      <p:sp>
        <p:nvSpPr>
          <p:cNvPr id="90115" name="Slide Number Placeholder 3">
            <a:extLst>
              <a:ext uri="{FF2B5EF4-FFF2-40B4-BE49-F238E27FC236}">
                <a16:creationId xmlns:a16="http://schemas.microsoft.com/office/drawing/2014/main" id="{614DF142-3541-A5DB-1174-23C2D4E9096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D6ED13BE-B39F-B840-B7F0-F9A6C6A01EF9}" type="slidenum">
              <a:rPr lang="en-US" altLang="en-US" smtClean="0"/>
              <a:pPr fontAlgn="base">
                <a:spcBef>
                  <a:spcPct val="0"/>
                </a:spcBef>
                <a:spcAft>
                  <a:spcPct val="0"/>
                </a:spcAft>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a:extLst>
              <a:ext uri="{FF2B5EF4-FFF2-40B4-BE49-F238E27FC236}">
                <a16:creationId xmlns:a16="http://schemas.microsoft.com/office/drawing/2014/main" id="{17957F8B-355A-FBC5-F7E4-A2C39C04757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 name="Notes Placeholder 2">
            <a:extLst>
              <a:ext uri="{FF2B5EF4-FFF2-40B4-BE49-F238E27FC236}">
                <a16:creationId xmlns:a16="http://schemas.microsoft.com/office/drawing/2014/main" id="{A340917C-1AF1-6AD2-C5FE-B66E8694061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eaLnBrk="1" fontAlgn="auto" hangingPunct="1">
              <a:spcBef>
                <a:spcPts val="0"/>
              </a:spcBef>
              <a:spcAft>
                <a:spcPts val="0"/>
              </a:spcAft>
              <a:defRPr/>
            </a:pPr>
            <a:endParaRPr dirty="0">
              <a:ea typeface="+mn-ea"/>
            </a:endParaRPr>
          </a:p>
        </p:txBody>
      </p:sp>
      <p:sp>
        <p:nvSpPr>
          <p:cNvPr id="92163" name="Slide Number Placeholder 3">
            <a:extLst>
              <a:ext uri="{FF2B5EF4-FFF2-40B4-BE49-F238E27FC236}">
                <a16:creationId xmlns:a16="http://schemas.microsoft.com/office/drawing/2014/main" id="{19A31C7F-CE1F-79E5-EDB2-93EBE2CA00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5E50D16B-9D6D-8D4B-8699-08EB3E0A0072}" type="slidenum">
              <a:rPr lang="en-US" altLang="en-US" smtClean="0"/>
              <a:pPr fontAlgn="base">
                <a:spcBef>
                  <a:spcPct val="0"/>
                </a:spcBef>
                <a:spcAft>
                  <a:spcPct val="0"/>
                </a:spcAft>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sv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ight - Title 1 Column">
    <p:spTree>
      <p:nvGrpSpPr>
        <p:cNvPr id="1" name=""/>
        <p:cNvGrpSpPr/>
        <p:nvPr/>
      </p:nvGrpSpPr>
      <p:grpSpPr>
        <a:xfrm>
          <a:off x="0" y="0"/>
          <a:ext cx="0" cy="0"/>
          <a:chOff x="0" y="0"/>
          <a:chExt cx="0" cy="0"/>
        </a:xfrm>
      </p:grpSpPr>
      <p:pic>
        <p:nvPicPr>
          <p:cNvPr id="2" name="Cloud">
            <a:extLst>
              <a:ext uri="{FF2B5EF4-FFF2-40B4-BE49-F238E27FC236}">
                <a16:creationId xmlns:a16="http://schemas.microsoft.com/office/drawing/2014/main" id="{39C667C3-7BCE-44CB-568B-5CEDC7281FA0}"/>
              </a:ext>
              <a:ext uri="{C183D7F6-B498-43B3-948B-1728B52AA6E4}">
                <adec:decorative xmlns:adec="http://schemas.microsoft.com/office/drawing/2017/decorative" val="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705600" y="269875"/>
            <a:ext cx="50800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6"/>
          <p:cNvSpPr>
            <a:spLocks noGrp="1"/>
          </p:cNvSpPr>
          <p:nvPr>
            <p:ph sz="quarter" idx="13"/>
          </p:nvPr>
        </p:nvSpPr>
        <p:spPr>
          <a:xfrm>
            <a:off x="771525" y="1600200"/>
            <a:ext cx="10677525" cy="450799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p:cNvSpPr>
            <a:spLocks noGrp="1"/>
          </p:cNvSpPr>
          <p:nvPr>
            <p:ph type="title"/>
          </p:nvPr>
        </p:nvSpPr>
        <p:spPr/>
        <p:txBody>
          <a:bodyPr/>
          <a:lstStyle>
            <a:lvl1pPr>
              <a:defRPr/>
            </a:lvl1pPr>
          </a:lstStyle>
          <a:p>
            <a:r>
              <a:rPr lang="en-US"/>
              <a:t>Click to edit Master title style</a:t>
            </a:r>
          </a:p>
        </p:txBody>
      </p:sp>
      <p:sp>
        <p:nvSpPr>
          <p:cNvPr id="3" name="Date Placeholder 1">
            <a:extLst>
              <a:ext uri="{FF2B5EF4-FFF2-40B4-BE49-F238E27FC236}">
                <a16:creationId xmlns:a16="http://schemas.microsoft.com/office/drawing/2014/main" id="{C181AE88-A698-B3A1-4349-26BC12DF938B}"/>
              </a:ext>
            </a:extLst>
          </p:cNvPr>
          <p:cNvSpPr>
            <a:spLocks noGrp="1"/>
          </p:cNvSpPr>
          <p:nvPr>
            <p:ph type="dt" sz="half" idx="14"/>
          </p:nvPr>
        </p:nvSpPr>
        <p:spPr/>
        <p:txBody>
          <a:bodyPr/>
          <a:lstStyle>
            <a:lvl1pPr>
              <a:defRPr/>
            </a:lvl1pPr>
          </a:lstStyle>
          <a:p>
            <a:pPr>
              <a:defRPr/>
            </a:pPr>
            <a:endParaRPr/>
          </a:p>
        </p:txBody>
      </p:sp>
      <p:sp>
        <p:nvSpPr>
          <p:cNvPr id="4" name="Footer Placeholder 2">
            <a:extLst>
              <a:ext uri="{FF2B5EF4-FFF2-40B4-BE49-F238E27FC236}">
                <a16:creationId xmlns:a16="http://schemas.microsoft.com/office/drawing/2014/main" id="{10A74BE5-EABE-8BF0-21D9-E8D93E36CFB4}"/>
              </a:ext>
            </a:extLst>
          </p:cNvPr>
          <p:cNvSpPr>
            <a:spLocks noGrp="1"/>
          </p:cNvSpPr>
          <p:nvPr>
            <p:ph type="ftr" sz="quarter" idx="15"/>
          </p:nvPr>
        </p:nvSpPr>
        <p:spPr/>
        <p:txBody>
          <a:bodyPr/>
          <a:lstStyle>
            <a:lvl1pPr>
              <a:defRPr/>
            </a:lvl1pPr>
          </a:lstStyle>
          <a:p>
            <a:pPr>
              <a:defRPr/>
            </a:pPr>
            <a:r>
              <a:rPr lang="en-US"/>
              <a:t>Copyright © 2026, Oracle and/or its affiliates  |  Confidential</a:t>
            </a:r>
          </a:p>
        </p:txBody>
      </p:sp>
      <p:sp>
        <p:nvSpPr>
          <p:cNvPr id="5" name="Slide Number Placeholder 3">
            <a:extLst>
              <a:ext uri="{FF2B5EF4-FFF2-40B4-BE49-F238E27FC236}">
                <a16:creationId xmlns:a16="http://schemas.microsoft.com/office/drawing/2014/main" id="{9877AE45-0DBE-57E5-9661-CFF8BFBC4862}"/>
              </a:ext>
            </a:extLst>
          </p:cNvPr>
          <p:cNvSpPr>
            <a:spLocks noGrp="1"/>
          </p:cNvSpPr>
          <p:nvPr>
            <p:ph type="sldNum" sz="quarter" idx="16"/>
          </p:nvPr>
        </p:nvSpPr>
        <p:spPr/>
        <p:txBody>
          <a:bodyPr/>
          <a:lstStyle>
            <a:lvl1pPr>
              <a:defRPr/>
            </a:lvl1pPr>
          </a:lstStyle>
          <a:p>
            <a:pPr>
              <a:defRPr/>
            </a:pPr>
            <a:fld id="{A4E7F022-1069-BA41-8C8B-EC25EAFC8595}" type="slidenum">
              <a:rPr lang="en-US"/>
              <a:pPr>
                <a:defRPr/>
              </a:pPr>
              <a:t>‹#›</a:t>
            </a:fld>
            <a:endParaRPr lang="en-US"/>
          </a:p>
        </p:txBody>
      </p:sp>
    </p:spTree>
    <p:extLst>
      <p:ext uri="{BB962C8B-B14F-4D97-AF65-F5344CB8AC3E}">
        <p14:creationId xmlns:p14="http://schemas.microsoft.com/office/powerpoint/2010/main" val="811278286"/>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ark - Divider">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568E478-7BB6-FB6F-4769-E1E797E7303D}"/>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Tag">
            <a:extLst>
              <a:ext uri="{FF2B5EF4-FFF2-40B4-BE49-F238E27FC236}">
                <a16:creationId xmlns:a16="http://schemas.microsoft.com/office/drawing/2014/main" id="{ED1689CA-AFB4-94B1-788A-AD21DA203B0C}"/>
              </a:ext>
              <a:ext uri="{C183D7F6-B498-43B3-948B-1728B52AA6E4}">
                <adec:decorative xmlns:adec="http://schemas.microsoft.com/office/drawing/2017/decorative" val="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182350" y="6354763"/>
            <a:ext cx="50323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A8D8237D-5159-2FC3-E11E-9CBFC08829A0}"/>
              </a:ext>
            </a:extLst>
          </p:cNvPr>
          <p:cNvSpPr/>
          <p:nvPr userDrawn="1"/>
        </p:nvSpPr>
        <p:spPr>
          <a:xfrm>
            <a:off x="784225" y="3805238"/>
            <a:ext cx="301625" cy="460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Title 5"/>
          <p:cNvSpPr>
            <a:spLocks noGrp="1"/>
          </p:cNvSpPr>
          <p:nvPr>
            <p:ph type="title"/>
          </p:nvPr>
        </p:nvSpPr>
        <p:spPr>
          <a:xfrm>
            <a:off x="768871" y="2337132"/>
            <a:ext cx="10158984" cy="1280160"/>
          </a:xfrm>
          <a:noFill/>
        </p:spPr>
        <p:txBody>
          <a:bodyPr rtlCol="0">
            <a:noAutofit/>
          </a:bodyPr>
          <a:lstStyle>
            <a:lvl1pPr>
              <a:lnSpc>
                <a:spcPct val="95000"/>
              </a:lnSpc>
              <a:defRPr lang="en-US" sz="4000" b="0" dirty="0">
                <a:latin typeface="+mj-lt"/>
              </a:defRPr>
            </a:lvl1pPr>
          </a:lstStyle>
          <a:p>
            <a:pPr lvl="0"/>
            <a:r>
              <a:rPr lang="en-US"/>
              <a:t>Click to edit Master title style</a:t>
            </a:r>
          </a:p>
        </p:txBody>
      </p:sp>
      <p:sp>
        <p:nvSpPr>
          <p:cNvPr id="10" name="Subhead"/>
          <p:cNvSpPr>
            <a:spLocks noGrp="1"/>
          </p:cNvSpPr>
          <p:nvPr>
            <p:ph type="body" sz="quarter" idx="33"/>
          </p:nvPr>
        </p:nvSpPr>
        <p:spPr>
          <a:xfrm>
            <a:off x="776689" y="4135193"/>
            <a:ext cx="10158984" cy="681251"/>
          </a:xfrm>
          <a:prstGeom prst="rect">
            <a:avLst/>
          </a:prstGeom>
          <a:noFill/>
        </p:spPr>
        <p:txBody>
          <a:bodyPr>
            <a:noAutofit/>
          </a:bodyPr>
          <a:lstStyle>
            <a:lvl1pPr marL="0" marR="0" indent="0" algn="l" defTabSz="914400" rtl="0" eaLnBrk="1" fontAlgn="auto" latinLnBrk="0" hangingPunct="1">
              <a:lnSpc>
                <a:spcPct val="95000"/>
              </a:lnSpc>
              <a:spcBef>
                <a:spcPts val="600"/>
              </a:spcBef>
              <a:spcAft>
                <a:spcPts val="0"/>
              </a:spcAft>
              <a:buClrTx/>
              <a:buSzTx/>
              <a:buFont typeface="Arial" panose="020B0604020202020204" pitchFamily="34" charset="0"/>
              <a:buNone/>
              <a:tabLst/>
              <a:defRPr sz="1800" b="0">
                <a:solidFill>
                  <a:schemeClr val="accent6"/>
                </a:solidFill>
              </a:defRPr>
            </a:lvl1pPr>
          </a:lstStyle>
          <a:p>
            <a:pPr lvl="0"/>
            <a:r>
              <a:rPr lang="en-US"/>
              <a:t>Click to edit Master text styles</a:t>
            </a:r>
          </a:p>
        </p:txBody>
      </p:sp>
      <p:sp>
        <p:nvSpPr>
          <p:cNvPr id="5" name="Date Placeholder 2">
            <a:extLst>
              <a:ext uri="{FF2B5EF4-FFF2-40B4-BE49-F238E27FC236}">
                <a16:creationId xmlns:a16="http://schemas.microsoft.com/office/drawing/2014/main" id="{F8C50651-C96A-0B8C-AF2E-05EC45BF5284}"/>
              </a:ext>
            </a:extLst>
          </p:cNvPr>
          <p:cNvSpPr>
            <a:spLocks noGrp="1"/>
          </p:cNvSpPr>
          <p:nvPr>
            <p:ph type="dt" sz="half" idx="34"/>
          </p:nvPr>
        </p:nvSpPr>
        <p:spPr/>
        <p:txBody>
          <a:bodyPr/>
          <a:lstStyle>
            <a:lvl1pPr>
              <a:defRPr/>
            </a:lvl1pPr>
          </a:lstStyle>
          <a:p>
            <a:pPr>
              <a:defRPr/>
            </a:pPr>
            <a:endParaRPr/>
          </a:p>
        </p:txBody>
      </p:sp>
      <p:sp>
        <p:nvSpPr>
          <p:cNvPr id="6" name="Footer Placeholder 4">
            <a:extLst>
              <a:ext uri="{FF2B5EF4-FFF2-40B4-BE49-F238E27FC236}">
                <a16:creationId xmlns:a16="http://schemas.microsoft.com/office/drawing/2014/main" id="{5ACEFAE8-CF28-3027-448E-7AFF643620F2}"/>
              </a:ext>
            </a:extLst>
          </p:cNvPr>
          <p:cNvSpPr>
            <a:spLocks noGrp="1"/>
          </p:cNvSpPr>
          <p:nvPr>
            <p:ph type="ftr" sz="quarter" idx="35"/>
          </p:nvPr>
        </p:nvSpPr>
        <p:spPr/>
        <p:txBody>
          <a:bodyPr/>
          <a:lstStyle>
            <a:lvl1pPr>
              <a:defRPr/>
            </a:lvl1pPr>
          </a:lstStyle>
          <a:p>
            <a:pPr>
              <a:defRPr/>
            </a:pPr>
            <a:r>
              <a:rPr lang="en-US"/>
              <a:t>Copyright © 2026, Oracle and/or its affiliates  |  Confidential</a:t>
            </a:r>
          </a:p>
        </p:txBody>
      </p:sp>
      <p:sp>
        <p:nvSpPr>
          <p:cNvPr id="7" name="Slide Number Placeholder 7">
            <a:extLst>
              <a:ext uri="{FF2B5EF4-FFF2-40B4-BE49-F238E27FC236}">
                <a16:creationId xmlns:a16="http://schemas.microsoft.com/office/drawing/2014/main" id="{DACC14AB-B5BB-B671-1BEF-8C4CE224D342}"/>
              </a:ext>
            </a:extLst>
          </p:cNvPr>
          <p:cNvSpPr>
            <a:spLocks noGrp="1"/>
          </p:cNvSpPr>
          <p:nvPr>
            <p:ph type="sldNum" sz="quarter" idx="36"/>
          </p:nvPr>
        </p:nvSpPr>
        <p:spPr/>
        <p:txBody>
          <a:bodyPr/>
          <a:lstStyle>
            <a:lvl1pPr>
              <a:defRPr/>
            </a:lvl1pPr>
          </a:lstStyle>
          <a:p>
            <a:pPr>
              <a:defRPr/>
            </a:pPr>
            <a:fld id="{13BDA4DC-5B84-DE43-AAAA-74773D7735C3}" type="slidenum">
              <a:rPr lang="en-US"/>
              <a:pPr>
                <a:defRPr/>
              </a:pPr>
              <a:t>‹#›</a:t>
            </a:fld>
            <a:endParaRPr lang="en-US"/>
          </a:p>
        </p:txBody>
      </p:sp>
    </p:spTree>
    <p:extLst>
      <p:ext uri="{BB962C8B-B14F-4D97-AF65-F5344CB8AC3E}">
        <p14:creationId xmlns:p14="http://schemas.microsoft.com/office/powerpoint/2010/main" val="3241882572"/>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Light Thank you ">
    <p:spTree>
      <p:nvGrpSpPr>
        <p:cNvPr id="1" name=""/>
        <p:cNvGrpSpPr/>
        <p:nvPr/>
      </p:nvGrpSpPr>
      <p:grpSpPr>
        <a:xfrm>
          <a:off x="0" y="0"/>
          <a:ext cx="0" cy="0"/>
          <a:chOff x="0" y="0"/>
          <a:chExt cx="0" cy="0"/>
        </a:xfrm>
      </p:grpSpPr>
      <p:pic>
        <p:nvPicPr>
          <p:cNvPr id="2" name="Picture 2" descr="A picture containing building, clothing&#10;&#10;Description automatically generated">
            <a:extLst>
              <a:ext uri="{FF2B5EF4-FFF2-40B4-BE49-F238E27FC236}">
                <a16:creationId xmlns:a16="http://schemas.microsoft.com/office/drawing/2014/main" id="{948C7522-81DA-6994-2660-CA527B47C294}"/>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6096000" y="0"/>
            <a:ext cx="609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EC41193-7EFB-7A14-5038-4AD9AAA11C70}"/>
              </a:ext>
            </a:extLst>
          </p:cNvPr>
          <p:cNvSpPr/>
          <p:nvPr userDrawn="1"/>
        </p:nvSpPr>
        <p:spPr>
          <a:xfrm>
            <a:off x="768350" y="4829175"/>
            <a:ext cx="311150" cy="36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 name="Picture 5">
            <a:extLst>
              <a:ext uri="{FF2B5EF4-FFF2-40B4-BE49-F238E27FC236}">
                <a16:creationId xmlns:a16="http://schemas.microsoft.com/office/drawing/2014/main" id="{99A4F067-EA6B-8959-DBA5-BE0D2E8658CC}"/>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11437938" y="6356350"/>
            <a:ext cx="50165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Picture Placeholder 4"/>
          <p:cNvSpPr>
            <a:spLocks noGrp="1"/>
          </p:cNvSpPr>
          <p:nvPr>
            <p:ph type="pic" sz="quarter" idx="10"/>
          </p:nvPr>
        </p:nvSpPr>
        <p:spPr>
          <a:xfrm>
            <a:off x="650544" y="0"/>
            <a:ext cx="6096000" cy="6858000"/>
          </a:xfrm>
        </p:spPr>
        <p:txBody>
          <a:bodyPr rtlCol="0">
            <a:noAutofit/>
          </a:bodyPr>
          <a:lstStyle/>
          <a:p>
            <a:pPr lvl="0"/>
            <a:r>
              <a:rPr lang="en-US" noProof="0"/>
              <a:t>Click icon to add picture</a:t>
            </a:r>
          </a:p>
        </p:txBody>
      </p:sp>
      <p:sp>
        <p:nvSpPr>
          <p:cNvPr id="19" name="Text Placeholder 26"/>
          <p:cNvSpPr>
            <a:spLocks noGrp="1"/>
          </p:cNvSpPr>
          <p:nvPr>
            <p:ph type="body" sz="quarter" idx="13"/>
          </p:nvPr>
        </p:nvSpPr>
        <p:spPr>
          <a:xfrm>
            <a:off x="768095" y="2346183"/>
            <a:ext cx="4257726" cy="2242890"/>
          </a:xfrm>
        </p:spPr>
        <p:txBody>
          <a:bodyPr anchor="ctr">
            <a:noAutofit/>
          </a:bodyPr>
          <a:lstStyle>
            <a:lvl1pPr algn="l" fontAlgn="t">
              <a:lnSpc>
                <a:spcPct val="100000"/>
              </a:lnSpc>
              <a:spcBef>
                <a:spcPts val="0"/>
              </a:spcBef>
              <a:defRPr sz="4000" b="0" i="0">
                <a:solidFill>
                  <a:srgbClr val="4E3629"/>
                </a:solidFill>
                <a:latin typeface="Georgia" panose="02040502050405020303" pitchFamily="18" charset="0"/>
                <a:cs typeface="Oracle Sans" panose="020B0503020204020204" pitchFamily="34" charset="0"/>
              </a:defRPr>
            </a:lvl1pPr>
          </a:lstStyle>
          <a:p>
            <a:pPr lvl="0"/>
            <a:r>
              <a:rPr lang="en-US"/>
              <a:t>Click to edit Master text styles</a:t>
            </a:r>
          </a:p>
        </p:txBody>
      </p:sp>
      <p:sp>
        <p:nvSpPr>
          <p:cNvPr id="20" name="Text Placeholder 26"/>
          <p:cNvSpPr>
            <a:spLocks noGrp="1"/>
          </p:cNvSpPr>
          <p:nvPr>
            <p:ph type="body" sz="quarter" idx="14"/>
          </p:nvPr>
        </p:nvSpPr>
        <p:spPr>
          <a:xfrm>
            <a:off x="768095" y="5239646"/>
            <a:ext cx="4257726" cy="249346"/>
          </a:xfrm>
        </p:spPr>
        <p:txBody>
          <a:bodyPr>
            <a:noAutofit/>
          </a:bodyPr>
          <a:lstStyle>
            <a:lvl1pPr algn="l" fontAlgn="t">
              <a:lnSpc>
                <a:spcPct val="100000"/>
              </a:lnSpc>
              <a:spcBef>
                <a:spcPts val="0"/>
              </a:spcBef>
              <a:defRPr sz="1400" b="1" i="0">
                <a:latin typeface="Oracle Sans" panose="020B0503020204020204" pitchFamily="34" charset="0"/>
                <a:cs typeface="Oracle Sans" panose="020B0503020204020204" pitchFamily="34" charset="0"/>
              </a:defRPr>
            </a:lvl1pPr>
          </a:lstStyle>
          <a:p>
            <a:pPr lvl="0"/>
            <a:r>
              <a:rPr lang="en-US"/>
              <a:t>Click to edit Master text styles</a:t>
            </a:r>
          </a:p>
        </p:txBody>
      </p:sp>
      <p:sp>
        <p:nvSpPr>
          <p:cNvPr id="21" name="Text Placeholder 26"/>
          <p:cNvSpPr>
            <a:spLocks noGrp="1"/>
          </p:cNvSpPr>
          <p:nvPr>
            <p:ph type="body" sz="quarter" idx="12"/>
          </p:nvPr>
        </p:nvSpPr>
        <p:spPr>
          <a:xfrm>
            <a:off x="768095" y="5564669"/>
            <a:ext cx="4257726" cy="528567"/>
          </a:xfrm>
        </p:spPr>
        <p:txBody>
          <a:bodyPr>
            <a:noAutofit/>
          </a:bodyPr>
          <a:lstStyle>
            <a:lvl1pPr algn="l" fontAlgn="t">
              <a:lnSpc>
                <a:spcPct val="100000"/>
              </a:lnSpc>
              <a:spcBef>
                <a:spcPts val="0"/>
              </a:spcBef>
              <a:defRPr sz="1400"/>
            </a:lvl1pPr>
          </a:lstStyle>
          <a:p>
            <a:pPr lvl="0"/>
            <a:r>
              <a:rPr lang="en-US"/>
              <a:t>Edit Master text styles</a:t>
            </a:r>
          </a:p>
        </p:txBody>
      </p:sp>
      <p:sp>
        <p:nvSpPr>
          <p:cNvPr id="5" name="Footer Placeholder 1">
            <a:extLst>
              <a:ext uri="{FF2B5EF4-FFF2-40B4-BE49-F238E27FC236}">
                <a16:creationId xmlns:a16="http://schemas.microsoft.com/office/drawing/2014/main" id="{F8107662-CA4D-5F79-88BB-C98CAF90EE28}"/>
              </a:ext>
            </a:extLst>
          </p:cNvPr>
          <p:cNvSpPr>
            <a:spLocks noGrp="1"/>
          </p:cNvSpPr>
          <p:nvPr>
            <p:ph type="ftr" sz="quarter" idx="15"/>
          </p:nvPr>
        </p:nvSpPr>
        <p:spPr/>
        <p:txBody>
          <a:bodyPr/>
          <a:lstStyle>
            <a:lvl1pPr>
              <a:defRPr/>
            </a:lvl1pPr>
          </a:lstStyle>
          <a:p>
            <a:pPr>
              <a:defRPr/>
            </a:pPr>
            <a:r>
              <a:rPr lang="en-US"/>
              <a:t>Copyright © 2026, Oracle and/or its affiliates  |  Confidential</a:t>
            </a:r>
          </a:p>
        </p:txBody>
      </p:sp>
      <p:sp>
        <p:nvSpPr>
          <p:cNvPr id="6" name="Slide Number Placeholder 2">
            <a:extLst>
              <a:ext uri="{FF2B5EF4-FFF2-40B4-BE49-F238E27FC236}">
                <a16:creationId xmlns:a16="http://schemas.microsoft.com/office/drawing/2014/main" id="{9B269DDD-0E33-0500-CFCF-95F53C493006}"/>
              </a:ext>
            </a:extLst>
          </p:cNvPr>
          <p:cNvSpPr>
            <a:spLocks noGrp="1"/>
          </p:cNvSpPr>
          <p:nvPr>
            <p:ph type="sldNum" sz="quarter" idx="16"/>
          </p:nvPr>
        </p:nvSpPr>
        <p:spPr/>
        <p:txBody>
          <a:bodyPr/>
          <a:lstStyle>
            <a:lvl1pPr>
              <a:defRPr/>
            </a:lvl1pPr>
          </a:lstStyle>
          <a:p>
            <a:pPr>
              <a:defRPr/>
            </a:pPr>
            <a:fld id="{39ED0E9F-AD4E-3E46-B8DF-79BA56601A72}" type="slidenum">
              <a:rPr lang="en-US"/>
              <a:pPr>
                <a:defRPr/>
              </a:pPr>
              <a:t>‹#›</a:t>
            </a:fld>
            <a:endParaRPr lang="en-US"/>
          </a:p>
        </p:txBody>
      </p:sp>
    </p:spTree>
    <p:extLst>
      <p:ext uri="{BB962C8B-B14F-4D97-AF65-F5344CB8AC3E}">
        <p14:creationId xmlns:p14="http://schemas.microsoft.com/office/powerpoint/2010/main" val="2852711276"/>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Finance / Operations  Light - Title">
    <p:spTree>
      <p:nvGrpSpPr>
        <p:cNvPr id="1" name=""/>
        <p:cNvGrpSpPr/>
        <p:nvPr/>
      </p:nvGrpSpPr>
      <p:grpSpPr>
        <a:xfrm>
          <a:off x="0" y="0"/>
          <a:ext cx="0" cy="0"/>
          <a:chOff x="0" y="0"/>
          <a:chExt cx="0" cy="0"/>
        </a:xfrm>
      </p:grpSpPr>
      <p:pic>
        <p:nvPicPr>
          <p:cNvPr id="2" name="OTag">
            <a:extLst>
              <a:ext uri="{FF2B5EF4-FFF2-40B4-BE49-F238E27FC236}">
                <a16:creationId xmlns:a16="http://schemas.microsoft.com/office/drawing/2014/main" id="{96A91874-F55C-C119-5179-664D1297957C}"/>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82350" y="6354763"/>
            <a:ext cx="50323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racle Logo" descr="Oracle Logo">
            <a:extLst>
              <a:ext uri="{FF2B5EF4-FFF2-40B4-BE49-F238E27FC236}">
                <a16:creationId xmlns:a16="http://schemas.microsoft.com/office/drawing/2014/main" id="{5DF586C1-D697-B86C-5280-9752CEBF4DA7}"/>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944563" y="1131888"/>
            <a:ext cx="1525587"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a:extLst>
              <a:ext uri="{FF2B5EF4-FFF2-40B4-BE49-F238E27FC236}">
                <a16:creationId xmlns:a16="http://schemas.microsoft.com/office/drawing/2014/main" id="{D38D65A2-5111-9562-C179-2165BCDFA706}"/>
              </a:ext>
            </a:extLst>
          </p:cNvPr>
          <p:cNvPicPr preferRelativeResize="0">
            <a:picLocks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0" y="0"/>
            <a:ext cx="1920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itle"/>
          <p:cNvSpPr>
            <a:spLocks noGrp="1"/>
          </p:cNvSpPr>
          <p:nvPr>
            <p:ph type="ctrTitle"/>
          </p:nvPr>
        </p:nvSpPr>
        <p:spPr>
          <a:xfrm>
            <a:off x="1018030" y="2148840"/>
            <a:ext cx="10158984" cy="1280160"/>
          </a:xfrm>
          <a:noFill/>
        </p:spPr>
        <p:txBody>
          <a:bodyPr bIns="91440" rtlCol="0">
            <a:noAutofit/>
          </a:bodyPr>
          <a:lstStyle>
            <a:lvl1pPr>
              <a:lnSpc>
                <a:spcPct val="95000"/>
              </a:lnSpc>
              <a:defRPr lang="en-US" sz="4000" b="0" dirty="0">
                <a:latin typeface="+mj-lt"/>
              </a:defRPr>
            </a:lvl1pPr>
          </a:lstStyle>
          <a:p>
            <a:pPr lvl="0"/>
            <a:r>
              <a:rPr lang="en-US"/>
              <a:t>Click to edit Master title style</a:t>
            </a:r>
          </a:p>
        </p:txBody>
      </p:sp>
      <p:sp>
        <p:nvSpPr>
          <p:cNvPr id="25" name="Subhead"/>
          <p:cNvSpPr>
            <a:spLocks noGrp="1"/>
          </p:cNvSpPr>
          <p:nvPr>
            <p:ph type="body" sz="quarter" idx="33"/>
          </p:nvPr>
        </p:nvSpPr>
        <p:spPr>
          <a:xfrm>
            <a:off x="1018030" y="3519553"/>
            <a:ext cx="10158984" cy="341247"/>
          </a:xfrm>
          <a:prstGeom prst="rect">
            <a:avLst/>
          </a:prstGeo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a:solidFill>
                  <a:srgbClr val="315357"/>
                </a:solidFill>
              </a:defRPr>
            </a:lvl1pPr>
          </a:lstStyle>
          <a:p>
            <a:pPr lvl="0"/>
            <a:r>
              <a:rPr lang="en-US"/>
              <a:t>Click to edit Master text styles</a:t>
            </a:r>
          </a:p>
        </p:txBody>
      </p:sp>
      <p:sp>
        <p:nvSpPr>
          <p:cNvPr id="11" name="Text Field"/>
          <p:cNvSpPr>
            <a:spLocks noGrp="1"/>
          </p:cNvSpPr>
          <p:nvPr>
            <p:ph type="body" sz="quarter" idx="35"/>
          </p:nvPr>
        </p:nvSpPr>
        <p:spPr>
          <a:xfrm>
            <a:off x="1018030" y="4544568"/>
            <a:ext cx="5077970" cy="266291"/>
          </a:xfrm>
          <a:prstGeom prst="rect">
            <a:avLst/>
          </a:prstGeom>
          <a:noFill/>
        </p:spPr>
        <p:txBody>
          <a:bodyPr>
            <a:noAutofit/>
          </a:bodyPr>
          <a:lstStyle>
            <a:lvl1pPr>
              <a:defRPr b="1"/>
            </a:lvl1pPr>
          </a:lstStyle>
          <a:p>
            <a:pPr lvl="0"/>
            <a:r>
              <a:rPr lang="en-US"/>
              <a:t>Click to edit Master text styles</a:t>
            </a:r>
          </a:p>
        </p:txBody>
      </p:sp>
      <p:sp>
        <p:nvSpPr>
          <p:cNvPr id="10" name="Text Field 2"/>
          <p:cNvSpPr>
            <a:spLocks noGrp="1"/>
          </p:cNvSpPr>
          <p:nvPr>
            <p:ph type="body" sz="quarter" idx="34"/>
          </p:nvPr>
        </p:nvSpPr>
        <p:spPr>
          <a:xfrm>
            <a:off x="1018030" y="4882896"/>
            <a:ext cx="5077970" cy="895181"/>
          </a:xfrm>
          <a:prstGeom prst="rect">
            <a:avLst/>
          </a:prstGeom>
          <a:noFill/>
        </p:spPr>
        <p:txBody>
          <a:bodyPr>
            <a:noAutofit/>
          </a:bodyPr>
          <a:lstStyle>
            <a:lvl1pPr>
              <a:defRPr/>
            </a:lvl1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702479539"/>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89"/>
        <p:cNvGrpSpPr/>
        <p:nvPr/>
      </p:nvGrpSpPr>
      <p:grpSpPr>
        <a:xfrm>
          <a:off x="0" y="0"/>
          <a:ext cx="0" cy="0"/>
          <a:chOff x="0" y="0"/>
          <a:chExt cx="0" cy="0"/>
        </a:xfrm>
      </p:grpSpPr>
      <p:sp>
        <p:nvSpPr>
          <p:cNvPr id="90" name="Google Shape;90;p37"/>
          <p:cNvSpPr txBox="1">
            <a:spLocks noGrp="1"/>
          </p:cNvSpPr>
          <p:nvPr>
            <p:ph type="title"/>
          </p:nvPr>
        </p:nvSpPr>
        <p:spPr>
          <a:xfrm>
            <a:off x="838200" y="365125"/>
            <a:ext cx="10515600" cy="1325563"/>
          </a:xfrm>
          <a:prstGeom prst="rect">
            <a:avLst/>
          </a:prstGeom>
          <a:noFill/>
          <a:ln>
            <a:noFill/>
          </a:ln>
        </p:spPr>
        <p:txBody>
          <a:bodyPr spcFirstLastPara="1" wrap="square" lIns="0" tIns="45700" rIns="0"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37"/>
          <p:cNvSpPr txBox="1">
            <a:spLocks noGrp="1"/>
          </p:cNvSpPr>
          <p:nvPr>
            <p:ph type="body" idx="1"/>
          </p:nvPr>
        </p:nvSpPr>
        <p:spPr>
          <a:xfrm>
            <a:off x="531289" y="1524001"/>
            <a:ext cx="11129420" cy="44196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7"/>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3" name="Google Shape;93;p37"/>
          <p:cNvSpPr txBox="1">
            <a:spLocks noGrp="1"/>
          </p:cNvSpPr>
          <p:nvPr>
            <p:ph type="ftr" idx="11"/>
          </p:nvPr>
        </p:nvSpPr>
        <p:spPr>
          <a:xfrm>
            <a:off x="1143958"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37"/>
          <p:cNvSpPr txBox="1">
            <a:spLocks noGrp="1"/>
          </p:cNvSpPr>
          <p:nvPr>
            <p:ph type="sldNum" idx="12"/>
          </p:nvPr>
        </p:nvSpPr>
        <p:spPr>
          <a:xfrm>
            <a:off x="757515" y="6356350"/>
            <a:ext cx="386443"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8B8078"/>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8B8078"/>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8B8078"/>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8B8078"/>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8B8078"/>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8B8078"/>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8B8078"/>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8B8078"/>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8B8078"/>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12228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Light Title slide with border 2">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B5F97872-A8E7-4983-882E-ED121CE6B1E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35316" y="834553"/>
            <a:ext cx="1325468" cy="174051"/>
          </a:xfrm>
          <a:prstGeom prst="rect">
            <a:avLst/>
          </a:prstGeom>
        </p:spPr>
      </p:pic>
      <p:pic>
        <p:nvPicPr>
          <p:cNvPr id="11" name="Picture 10" descr="A picture containing table, elephant, clothing&#10;&#10;Description automatically generated">
            <a:extLst>
              <a:ext uri="{FF2B5EF4-FFF2-40B4-BE49-F238E27FC236}">
                <a16:creationId xmlns:a16="http://schemas.microsoft.com/office/drawing/2014/main" id="{D10A2AE4-7C9C-4FBA-90B0-0F9F3467EAEA}"/>
              </a:ext>
            </a:extLst>
          </p:cNvPr>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a:xfrm>
            <a:off x="-1" y="0"/>
            <a:ext cx="12192000" cy="6858000"/>
          </a:xfrm>
          <a:custGeom>
            <a:avLst/>
            <a:gdLst>
              <a:gd name="connsiteX0" fmla="*/ 722372 w 12192000"/>
              <a:gd name="connsiteY0" fmla="*/ 587874 h 6858000"/>
              <a:gd name="connsiteX1" fmla="*/ 722372 w 12192000"/>
              <a:gd name="connsiteY1" fmla="*/ 6270127 h 6858000"/>
              <a:gd name="connsiteX2" fmla="*/ 11469630 w 12192000"/>
              <a:gd name="connsiteY2" fmla="*/ 6270127 h 6858000"/>
              <a:gd name="connsiteX3" fmla="*/ 11469630 w 12192000"/>
              <a:gd name="connsiteY3" fmla="*/ 58787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722372" y="587874"/>
                </a:moveTo>
                <a:lnTo>
                  <a:pt x="722372" y="6270127"/>
                </a:lnTo>
                <a:lnTo>
                  <a:pt x="11469630" y="6270127"/>
                </a:lnTo>
                <a:lnTo>
                  <a:pt x="11469630" y="587874"/>
                </a:lnTo>
                <a:close/>
                <a:moveTo>
                  <a:pt x="0" y="0"/>
                </a:moveTo>
                <a:lnTo>
                  <a:pt x="12192000" y="0"/>
                </a:lnTo>
                <a:lnTo>
                  <a:pt x="12192000" y="6858000"/>
                </a:lnTo>
                <a:lnTo>
                  <a:pt x="0" y="6858000"/>
                </a:lnTo>
                <a:close/>
              </a:path>
            </a:pathLst>
          </a:custGeom>
        </p:spPr>
      </p:pic>
      <p:sp>
        <p:nvSpPr>
          <p:cNvPr id="20" name="Rectangle 19">
            <a:extLst>
              <a:ext uri="{FF2B5EF4-FFF2-40B4-BE49-F238E27FC236}">
                <a16:creationId xmlns:a16="http://schemas.microsoft.com/office/drawing/2014/main" id="{DD9CD23F-B20E-499B-9C1E-B99F1B32803A}"/>
              </a:ext>
            </a:extLst>
          </p:cNvPr>
          <p:cNvSpPr/>
          <p:nvPr userDrawn="1"/>
        </p:nvSpPr>
        <p:spPr>
          <a:xfrm>
            <a:off x="11356270" y="5494436"/>
            <a:ext cx="101516" cy="53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0">
            <a:extLst>
              <a:ext uri="{FF2B5EF4-FFF2-40B4-BE49-F238E27FC236}">
                <a16:creationId xmlns:a16="http://schemas.microsoft.com/office/drawing/2014/main" id="{10C122FE-A35D-4D48-9A96-B6651F81A0F0}"/>
              </a:ext>
            </a:extLst>
          </p:cNvPr>
          <p:cNvSpPr>
            <a:spLocks noGrp="1"/>
          </p:cNvSpPr>
          <p:nvPr>
            <p:ph type="title"/>
          </p:nvPr>
        </p:nvSpPr>
        <p:spPr>
          <a:xfrm>
            <a:off x="1050568" y="2918256"/>
            <a:ext cx="10076344" cy="909981"/>
          </a:xfrm>
        </p:spPr>
        <p:txBody>
          <a:bodyPr>
            <a:noAutofit/>
          </a:bodyPr>
          <a:lstStyle>
            <a:lvl1pPr algn="l">
              <a:defRPr sz="4000"/>
            </a:lvl1pPr>
          </a:lstStyle>
          <a:p>
            <a:r>
              <a:rPr lang="en-US"/>
              <a:t>Click to edit Master title style</a:t>
            </a:r>
          </a:p>
        </p:txBody>
      </p:sp>
      <p:sp>
        <p:nvSpPr>
          <p:cNvPr id="35" name="Text Placeholder 10">
            <a:extLst>
              <a:ext uri="{FF2B5EF4-FFF2-40B4-BE49-F238E27FC236}">
                <a16:creationId xmlns:a16="http://schemas.microsoft.com/office/drawing/2014/main" id="{A6301C15-7797-A94F-B73F-2D2FFD904608}"/>
              </a:ext>
            </a:extLst>
          </p:cNvPr>
          <p:cNvSpPr>
            <a:spLocks noGrp="1"/>
          </p:cNvSpPr>
          <p:nvPr>
            <p:ph type="body" sz="quarter" idx="15" hasCustomPrompt="1"/>
          </p:nvPr>
        </p:nvSpPr>
        <p:spPr>
          <a:xfrm>
            <a:off x="1050568" y="3864362"/>
            <a:ext cx="10076344" cy="416073"/>
          </a:xfrm>
        </p:spPr>
        <p:txBody>
          <a:bodyPr lIns="0">
            <a:noAutofit/>
          </a:bodyPr>
          <a:lstStyle>
            <a:lvl1pPr marL="0" indent="0">
              <a:spcBef>
                <a:spcPts val="0"/>
              </a:spcBef>
              <a:buNone/>
              <a:defRPr sz="2400" b="1" i="0">
                <a:latin typeface="Oracle Sans" panose="020B0503020204020204" pitchFamily="34" charset="0"/>
                <a:cs typeface="Oracle Sans" panose="020B0503020204020204" pitchFamily="34"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t>Click to add subtitle</a:t>
            </a:r>
          </a:p>
        </p:txBody>
      </p:sp>
      <p:sp>
        <p:nvSpPr>
          <p:cNvPr id="13" name="Slide Number Placeholder 1">
            <a:extLst>
              <a:ext uri="{FF2B5EF4-FFF2-40B4-BE49-F238E27FC236}">
                <a16:creationId xmlns:a16="http://schemas.microsoft.com/office/drawing/2014/main" id="{EC80B273-05EE-354F-BDB5-4D3CADE7884C}"/>
              </a:ext>
            </a:extLst>
          </p:cNvPr>
          <p:cNvSpPr>
            <a:spLocks noGrp="1"/>
          </p:cNvSpPr>
          <p:nvPr>
            <p:ph type="sldNum" sz="quarter" idx="16"/>
          </p:nvPr>
        </p:nvSpPr>
        <p:spPr>
          <a:xfrm>
            <a:off x="633621" y="6349718"/>
            <a:ext cx="386443" cy="365125"/>
          </a:xfrm>
        </p:spPr>
        <p:txBody>
          <a:bodyPr/>
          <a:lstStyle>
            <a:lvl1pPr>
              <a:defRPr>
                <a:solidFill>
                  <a:schemeClr val="bg1"/>
                </a:solidFill>
              </a:defRPr>
            </a:lvl1pPr>
          </a:lstStyle>
          <a:p>
            <a:fld id="{7C371504-33D9-B044-8C50-620C44A06CB1}" type="slidenum">
              <a:rPr lang="en-US" smtClean="0"/>
              <a:pPr/>
              <a:t>‹#›</a:t>
            </a:fld>
            <a:endParaRPr lang="en-US"/>
          </a:p>
        </p:txBody>
      </p:sp>
      <p:pic>
        <p:nvPicPr>
          <p:cNvPr id="12" name="Picture 11">
            <a:extLst>
              <a:ext uri="{FF2B5EF4-FFF2-40B4-BE49-F238E27FC236}">
                <a16:creationId xmlns:a16="http://schemas.microsoft.com/office/drawing/2014/main" id="{B41E6192-0966-E748-B75F-334DC4B5AAFE}"/>
              </a:ext>
            </a:extLst>
          </p:cNvPr>
          <p:cNvPicPr>
            <a:picLocks noChangeAspect="1"/>
          </p:cNvPicPr>
          <p:nvPr userDrawn="1"/>
        </p:nvPicPr>
        <p:blipFill>
          <a:blip r:embed="rId4"/>
          <a:stretch>
            <a:fillRect/>
          </a:stretch>
        </p:blipFill>
        <p:spPr>
          <a:xfrm>
            <a:off x="11437197" y="6356350"/>
            <a:ext cx="501650" cy="501650"/>
          </a:xfrm>
          <a:prstGeom prst="rect">
            <a:avLst/>
          </a:prstGeom>
        </p:spPr>
      </p:pic>
      <p:sp>
        <p:nvSpPr>
          <p:cNvPr id="2" name="Footer Placeholder 1">
            <a:extLst>
              <a:ext uri="{FF2B5EF4-FFF2-40B4-BE49-F238E27FC236}">
                <a16:creationId xmlns:a16="http://schemas.microsoft.com/office/drawing/2014/main" id="{A4FEE8A7-2ADE-4470-B07B-CD5C5C46C5E2}"/>
              </a:ext>
            </a:extLst>
          </p:cNvPr>
          <p:cNvSpPr>
            <a:spLocks noGrp="1"/>
          </p:cNvSpPr>
          <p:nvPr>
            <p:ph type="ftr" sz="quarter" idx="17"/>
          </p:nvPr>
        </p:nvSpPr>
        <p:spPr>
          <a:xfrm>
            <a:off x="1050568" y="6356350"/>
            <a:ext cx="4114800" cy="365125"/>
          </a:xfrm>
        </p:spPr>
        <p:txBody>
          <a:bodyPr/>
          <a:lstStyle>
            <a:lvl1pPr>
              <a:defRPr>
                <a:solidFill>
                  <a:schemeClr val="bg1"/>
                </a:solidFill>
                <a:latin typeface="Oracle Sans" panose="020B0503020204020204" pitchFamily="34" charset="0"/>
                <a:cs typeface="Oracle Sans" panose="020B0503020204020204" pitchFamily="34" charset="0"/>
              </a:defRPr>
            </a:lvl1pPr>
          </a:lstStyle>
          <a:p>
            <a:r>
              <a:rPr lang="en-US"/>
              <a:t>Confidential – © 2026 Oracle Internal/Restricted/Highly Restricted</a:t>
            </a:r>
          </a:p>
        </p:txBody>
      </p:sp>
    </p:spTree>
    <p:extLst>
      <p:ext uri="{BB962C8B-B14F-4D97-AF65-F5344CB8AC3E}">
        <p14:creationId xmlns:p14="http://schemas.microsoft.com/office/powerpoint/2010/main" val="3546612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ight - Numbered Outline">
    <p:spTree>
      <p:nvGrpSpPr>
        <p:cNvPr id="1" name=""/>
        <p:cNvGrpSpPr/>
        <p:nvPr/>
      </p:nvGrpSpPr>
      <p:grpSpPr>
        <a:xfrm>
          <a:off x="0" y="0"/>
          <a:ext cx="0" cy="0"/>
          <a:chOff x="0" y="0"/>
          <a:chExt cx="0" cy="0"/>
        </a:xfrm>
      </p:grpSpPr>
      <p:pic>
        <p:nvPicPr>
          <p:cNvPr id="2" name="Cloud">
            <a:extLst>
              <a:ext uri="{FF2B5EF4-FFF2-40B4-BE49-F238E27FC236}">
                <a16:creationId xmlns:a16="http://schemas.microsoft.com/office/drawing/2014/main" id="{538C0C9E-4251-A151-B1B5-9DC15F3497A4}"/>
              </a:ext>
              <a:ext uri="{C183D7F6-B498-43B3-948B-1728B52AA6E4}">
                <adec:decorative xmlns:adec="http://schemas.microsoft.com/office/drawing/2017/decorative" val="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553075" y="4403725"/>
            <a:ext cx="6132513"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43"/>
          </p:nvPr>
        </p:nvSpPr>
        <p:spPr>
          <a:xfrm>
            <a:off x="762000" y="1609724"/>
            <a:ext cx="10687050" cy="4505325"/>
          </a:xfrm>
          <a:noFill/>
        </p:spPr>
        <p:txBody>
          <a:bodyPr rtlCol="0">
            <a:noAutofit/>
          </a:bodyPr>
          <a:lstStyle>
            <a:lvl1pPr marL="365125" indent="-365125">
              <a:buClr>
                <a:schemeClr val="accent5"/>
              </a:buClr>
              <a:buFont typeface="+mj-lt"/>
              <a:buAutoNum type="arabicPeriod"/>
              <a:defRPr lang="en-US" dirty="0"/>
            </a:lvl1pPr>
            <a:lvl2pPr marL="548640">
              <a:defRPr lang="en-US" dirty="0"/>
            </a:lvl2pPr>
            <a:lvl3pPr marL="731520">
              <a:defRPr lang="en-US" dirty="0"/>
            </a:lvl3pPr>
            <a:lvl4pPr marL="914400">
              <a:defRPr lang="en-US" dirty="0"/>
            </a:lvl4pPr>
            <a:lvl5pPr marL="109728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a:lstStyle>
            <a:lvl1pPr>
              <a:defRPr/>
            </a:lvl1pPr>
          </a:lstStyle>
          <a:p>
            <a:r>
              <a:rPr lang="en-US"/>
              <a:t>Click to edit Master title style</a:t>
            </a:r>
          </a:p>
        </p:txBody>
      </p:sp>
      <p:sp>
        <p:nvSpPr>
          <p:cNvPr id="3" name="Date Placeholder 2">
            <a:extLst>
              <a:ext uri="{FF2B5EF4-FFF2-40B4-BE49-F238E27FC236}">
                <a16:creationId xmlns:a16="http://schemas.microsoft.com/office/drawing/2014/main" id="{EF4314FB-B6A4-7ADE-5AC6-2BC5EEC3021B}"/>
              </a:ext>
            </a:extLst>
          </p:cNvPr>
          <p:cNvSpPr>
            <a:spLocks noGrp="1"/>
          </p:cNvSpPr>
          <p:nvPr>
            <p:ph type="dt" sz="half" idx="44"/>
          </p:nvPr>
        </p:nvSpPr>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2C6E51F8-E6C5-78DC-45AA-7EC2DF8C63C3}"/>
              </a:ext>
            </a:extLst>
          </p:cNvPr>
          <p:cNvSpPr>
            <a:spLocks noGrp="1"/>
          </p:cNvSpPr>
          <p:nvPr>
            <p:ph type="ftr" sz="quarter" idx="45"/>
          </p:nvPr>
        </p:nvSpPr>
        <p:spPr/>
        <p:txBody>
          <a:bodyPr/>
          <a:lstStyle>
            <a:lvl1pPr>
              <a:defRPr/>
            </a:lvl1pPr>
          </a:lstStyle>
          <a:p>
            <a:pPr>
              <a:defRPr/>
            </a:pPr>
            <a:r>
              <a:rPr lang="en-US"/>
              <a:t>Copyright © 2026, Oracle and/or its affiliates  |  Confidential</a:t>
            </a:r>
          </a:p>
        </p:txBody>
      </p:sp>
      <p:sp>
        <p:nvSpPr>
          <p:cNvPr id="6" name="Slide Number Placeholder 5">
            <a:extLst>
              <a:ext uri="{FF2B5EF4-FFF2-40B4-BE49-F238E27FC236}">
                <a16:creationId xmlns:a16="http://schemas.microsoft.com/office/drawing/2014/main" id="{3DD1F8EC-7920-51B4-90E0-50D8D22D10F7}"/>
              </a:ext>
            </a:extLst>
          </p:cNvPr>
          <p:cNvSpPr>
            <a:spLocks noGrp="1"/>
          </p:cNvSpPr>
          <p:nvPr>
            <p:ph type="sldNum" sz="quarter" idx="46"/>
          </p:nvPr>
        </p:nvSpPr>
        <p:spPr/>
        <p:txBody>
          <a:bodyPr/>
          <a:lstStyle>
            <a:lvl1pPr>
              <a:defRPr/>
            </a:lvl1pPr>
          </a:lstStyle>
          <a:p>
            <a:pPr>
              <a:defRPr/>
            </a:pPr>
            <a:fld id="{DA605B13-D56D-EE4E-93EA-04D47464A7CE}" type="slidenum">
              <a:rPr lang="en-US"/>
              <a:pPr>
                <a:defRPr/>
              </a:pPr>
              <a:t>‹#›</a:t>
            </a:fld>
            <a:endParaRPr lang="en-US"/>
          </a:p>
        </p:txBody>
      </p:sp>
    </p:spTree>
    <p:extLst>
      <p:ext uri="{BB962C8B-B14F-4D97-AF65-F5344CB8AC3E}">
        <p14:creationId xmlns:p14="http://schemas.microsoft.com/office/powerpoint/2010/main" val="3919531907"/>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ght - Numbered Outline 2 Column">
    <p:spTree>
      <p:nvGrpSpPr>
        <p:cNvPr id="1" name=""/>
        <p:cNvGrpSpPr/>
        <p:nvPr/>
      </p:nvGrpSpPr>
      <p:grpSpPr>
        <a:xfrm>
          <a:off x="0" y="0"/>
          <a:ext cx="0" cy="0"/>
          <a:chOff x="0" y="0"/>
          <a:chExt cx="0" cy="0"/>
        </a:xfrm>
      </p:grpSpPr>
      <p:pic>
        <p:nvPicPr>
          <p:cNvPr id="2" name="Cloud">
            <a:extLst>
              <a:ext uri="{FF2B5EF4-FFF2-40B4-BE49-F238E27FC236}">
                <a16:creationId xmlns:a16="http://schemas.microsoft.com/office/drawing/2014/main" id="{F8DE06C0-5C28-78F8-FD4A-0244F09A360D}"/>
              </a:ext>
              <a:ext uri="{C183D7F6-B498-43B3-948B-1728B52AA6E4}">
                <adec:decorative xmlns:adec="http://schemas.microsoft.com/office/drawing/2017/decorative" val="1"/>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553075" y="4403725"/>
            <a:ext cx="6132513"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43"/>
          </p:nvPr>
        </p:nvSpPr>
        <p:spPr>
          <a:xfrm>
            <a:off x="762000" y="1609724"/>
            <a:ext cx="5084064" cy="4505325"/>
          </a:xfrm>
          <a:noFill/>
        </p:spPr>
        <p:txBody>
          <a:bodyPr rtlCol="0">
            <a:noAutofit/>
          </a:bodyPr>
          <a:lstStyle>
            <a:lvl1pPr marL="365125" indent="-365125">
              <a:buClr>
                <a:schemeClr val="accent5"/>
              </a:buClr>
              <a:buFont typeface="+mj-lt"/>
              <a:buAutoNum type="arabicPeriod"/>
              <a:defRPr lang="en-US" dirty="0"/>
            </a:lvl1pPr>
            <a:lvl2pPr marL="548640">
              <a:defRPr lang="en-US" dirty="0"/>
            </a:lvl2pPr>
            <a:lvl3pPr marL="731520">
              <a:defRPr lang="en-US" dirty="0"/>
            </a:lvl3pPr>
            <a:lvl4pPr marL="914400">
              <a:defRPr lang="en-US" dirty="0"/>
            </a:lvl4pPr>
            <a:lvl5pPr marL="109728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a:lstStyle>
            <a:lvl1pPr>
              <a:defRPr/>
            </a:lvl1pPr>
          </a:lstStyle>
          <a:p>
            <a:r>
              <a:rPr lang="en-US"/>
              <a:t>Click to edit Master title style</a:t>
            </a:r>
          </a:p>
        </p:txBody>
      </p:sp>
      <p:sp>
        <p:nvSpPr>
          <p:cNvPr id="9" name="Text Placeholder 3"/>
          <p:cNvSpPr>
            <a:spLocks noGrp="1"/>
          </p:cNvSpPr>
          <p:nvPr>
            <p:ph type="body" sz="quarter" idx="48"/>
          </p:nvPr>
        </p:nvSpPr>
        <p:spPr>
          <a:xfrm>
            <a:off x="6364986" y="1609724"/>
            <a:ext cx="5084064" cy="4505325"/>
          </a:xfrm>
          <a:noFill/>
        </p:spPr>
        <p:txBody>
          <a:bodyPr rtlCol="0">
            <a:noAutofit/>
          </a:bodyPr>
          <a:lstStyle>
            <a:lvl1pPr marL="365125" indent="-365125">
              <a:buClr>
                <a:schemeClr val="accent5"/>
              </a:buClr>
              <a:buFont typeface="+mj-lt"/>
              <a:buAutoNum type="arabicPeriod"/>
              <a:defRPr lang="en-US" dirty="0"/>
            </a:lvl1pPr>
            <a:lvl2pPr marL="548640">
              <a:defRPr lang="en-US" dirty="0"/>
            </a:lvl2pPr>
            <a:lvl3pPr marL="731520">
              <a:defRPr lang="en-US" dirty="0"/>
            </a:lvl3pPr>
            <a:lvl4pPr marL="914400">
              <a:defRPr lang="en-US" dirty="0"/>
            </a:lvl4pPr>
            <a:lvl5pPr marL="109728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42B7EF10-30CF-71F0-A587-4ADBD70C4E37}"/>
              </a:ext>
            </a:extLst>
          </p:cNvPr>
          <p:cNvSpPr>
            <a:spLocks noGrp="1"/>
          </p:cNvSpPr>
          <p:nvPr>
            <p:ph type="dt" sz="half" idx="49"/>
          </p:nvPr>
        </p:nvSpPr>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FDFA7C33-7170-6860-20D1-1342754AAD7C}"/>
              </a:ext>
            </a:extLst>
          </p:cNvPr>
          <p:cNvSpPr>
            <a:spLocks noGrp="1"/>
          </p:cNvSpPr>
          <p:nvPr>
            <p:ph type="ftr" sz="quarter" idx="50"/>
          </p:nvPr>
        </p:nvSpPr>
        <p:spPr/>
        <p:txBody>
          <a:bodyPr/>
          <a:lstStyle>
            <a:lvl1pPr>
              <a:defRPr/>
            </a:lvl1pPr>
          </a:lstStyle>
          <a:p>
            <a:pPr>
              <a:defRPr/>
            </a:pPr>
            <a:r>
              <a:rPr lang="en-US"/>
              <a:t>Copyright © 2026, Oracle and/or its affiliates  |  Confidential</a:t>
            </a:r>
          </a:p>
        </p:txBody>
      </p:sp>
      <p:sp>
        <p:nvSpPr>
          <p:cNvPr id="6" name="Slide Number Placeholder 5">
            <a:extLst>
              <a:ext uri="{FF2B5EF4-FFF2-40B4-BE49-F238E27FC236}">
                <a16:creationId xmlns:a16="http://schemas.microsoft.com/office/drawing/2014/main" id="{01CAA15B-9429-6FCC-AC80-3B2467AB9F46}"/>
              </a:ext>
            </a:extLst>
          </p:cNvPr>
          <p:cNvSpPr>
            <a:spLocks noGrp="1"/>
          </p:cNvSpPr>
          <p:nvPr>
            <p:ph type="sldNum" sz="quarter" idx="51"/>
          </p:nvPr>
        </p:nvSpPr>
        <p:spPr/>
        <p:txBody>
          <a:bodyPr/>
          <a:lstStyle>
            <a:lvl1pPr>
              <a:defRPr/>
            </a:lvl1pPr>
          </a:lstStyle>
          <a:p>
            <a:pPr>
              <a:defRPr/>
            </a:pPr>
            <a:fld id="{8CBC5127-DC7E-3447-8383-84C15F024132}" type="slidenum">
              <a:rPr lang="en-US"/>
              <a:pPr>
                <a:defRPr/>
              </a:pPr>
              <a:t>‹#›</a:t>
            </a:fld>
            <a:endParaRPr lang="en-US"/>
          </a:p>
        </p:txBody>
      </p:sp>
    </p:spTree>
    <p:extLst>
      <p:ext uri="{BB962C8B-B14F-4D97-AF65-F5344CB8AC3E}">
        <p14:creationId xmlns:p14="http://schemas.microsoft.com/office/powerpoint/2010/main" val="653933792"/>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ight - Title Only">
    <p:spTree>
      <p:nvGrpSpPr>
        <p:cNvPr id="1" name=""/>
        <p:cNvGrpSpPr/>
        <p:nvPr/>
      </p:nvGrpSpPr>
      <p:grpSpPr>
        <a:xfrm>
          <a:off x="0" y="0"/>
          <a:ext cx="0" cy="0"/>
          <a:chOff x="0" y="0"/>
          <a:chExt cx="0" cy="0"/>
        </a:xfrm>
      </p:grpSpPr>
      <p:pic>
        <p:nvPicPr>
          <p:cNvPr id="2" name="Cloud">
            <a:extLst>
              <a:ext uri="{FF2B5EF4-FFF2-40B4-BE49-F238E27FC236}">
                <a16:creationId xmlns:a16="http://schemas.microsoft.com/office/drawing/2014/main" id="{CDF18C84-1E2D-126D-140F-CA9C126F7116}"/>
              </a:ext>
              <a:ext uri="{C183D7F6-B498-43B3-948B-1728B52AA6E4}">
                <adec:decorative xmlns:adec="http://schemas.microsoft.com/office/drawing/2017/decorative" val="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705600" y="269875"/>
            <a:ext cx="50800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p:txBody>
          <a:bodyPr/>
          <a:lstStyle>
            <a:lvl1pPr>
              <a:defRPr/>
            </a:lvl1pPr>
          </a:lstStyle>
          <a:p>
            <a:r>
              <a:rPr lang="en-US"/>
              <a:t>Click to edit Master title style</a:t>
            </a:r>
          </a:p>
        </p:txBody>
      </p:sp>
      <p:sp>
        <p:nvSpPr>
          <p:cNvPr id="3" name="Date Placeholder 1">
            <a:extLst>
              <a:ext uri="{FF2B5EF4-FFF2-40B4-BE49-F238E27FC236}">
                <a16:creationId xmlns:a16="http://schemas.microsoft.com/office/drawing/2014/main" id="{B73B05AE-955B-333F-BEC5-EF5C2F3AFE32}"/>
              </a:ext>
            </a:extLst>
          </p:cNvPr>
          <p:cNvSpPr>
            <a:spLocks noGrp="1"/>
          </p:cNvSpPr>
          <p:nvPr>
            <p:ph type="dt" sz="half" idx="10"/>
          </p:nvPr>
        </p:nvSpPr>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3C011576-905C-93E0-3FE2-C895C10B5D61}"/>
              </a:ext>
            </a:extLst>
          </p:cNvPr>
          <p:cNvSpPr>
            <a:spLocks noGrp="1"/>
          </p:cNvSpPr>
          <p:nvPr>
            <p:ph type="ftr" sz="quarter" idx="11"/>
          </p:nvPr>
        </p:nvSpPr>
        <p:spPr/>
        <p:txBody>
          <a:bodyPr/>
          <a:lstStyle>
            <a:lvl1pPr>
              <a:defRPr/>
            </a:lvl1pPr>
          </a:lstStyle>
          <a:p>
            <a:pPr>
              <a:defRPr/>
            </a:pPr>
            <a:r>
              <a:rPr lang="en-US"/>
              <a:t>Copyright © 2026, Oracle and/or its affiliates  |  Confidential</a:t>
            </a:r>
          </a:p>
        </p:txBody>
      </p:sp>
      <p:sp>
        <p:nvSpPr>
          <p:cNvPr id="6" name="Slide Number Placeholder 5">
            <a:extLst>
              <a:ext uri="{FF2B5EF4-FFF2-40B4-BE49-F238E27FC236}">
                <a16:creationId xmlns:a16="http://schemas.microsoft.com/office/drawing/2014/main" id="{FD8361CC-F6BE-B2AF-EDF1-F3CFEA278268}"/>
              </a:ext>
            </a:extLst>
          </p:cNvPr>
          <p:cNvSpPr>
            <a:spLocks noGrp="1"/>
          </p:cNvSpPr>
          <p:nvPr>
            <p:ph type="sldNum" sz="quarter" idx="12"/>
          </p:nvPr>
        </p:nvSpPr>
        <p:spPr/>
        <p:txBody>
          <a:bodyPr/>
          <a:lstStyle>
            <a:lvl1pPr>
              <a:defRPr/>
            </a:lvl1pPr>
          </a:lstStyle>
          <a:p>
            <a:pPr>
              <a:defRPr/>
            </a:pPr>
            <a:fld id="{2AF7D62D-204E-B74B-BA8D-989532830940}" type="slidenum">
              <a:rPr lang="en-US"/>
              <a:pPr>
                <a:defRPr/>
              </a:pPr>
              <a:t>‹#›</a:t>
            </a:fld>
            <a:endParaRPr lang="en-US"/>
          </a:p>
        </p:txBody>
      </p:sp>
    </p:spTree>
    <p:extLst>
      <p:ext uri="{BB962C8B-B14F-4D97-AF65-F5344CB8AC3E}">
        <p14:creationId xmlns:p14="http://schemas.microsoft.com/office/powerpoint/2010/main" val="776605006"/>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rk - Title Only">
    <p:spTree>
      <p:nvGrpSpPr>
        <p:cNvPr id="1" name=""/>
        <p:cNvGrpSpPr/>
        <p:nvPr/>
      </p:nvGrpSpPr>
      <p:grpSpPr>
        <a:xfrm>
          <a:off x="0" y="0"/>
          <a:ext cx="0" cy="0"/>
          <a:chOff x="0" y="0"/>
          <a:chExt cx="0" cy="0"/>
        </a:xfrm>
      </p:grpSpPr>
      <p:pic>
        <p:nvPicPr>
          <p:cNvPr id="2" name="Cloud">
            <a:extLst>
              <a:ext uri="{FF2B5EF4-FFF2-40B4-BE49-F238E27FC236}">
                <a16:creationId xmlns:a16="http://schemas.microsoft.com/office/drawing/2014/main" id="{72946354-F831-9103-C8E4-6A65F4F43146}"/>
              </a:ext>
              <a:ext uri="{C183D7F6-B498-43B3-948B-1728B52AA6E4}">
                <adec:decorative xmlns:adec="http://schemas.microsoft.com/office/drawing/2017/decorative" val="1"/>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6705600" y="269875"/>
            <a:ext cx="50800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p:txBody>
          <a:bodyPr/>
          <a:lstStyle>
            <a:lvl1pPr>
              <a:defRPr/>
            </a:lvl1pPr>
          </a:lstStyle>
          <a:p>
            <a:r>
              <a:rPr lang="en-US"/>
              <a:t>Click to edit Master title style</a:t>
            </a:r>
          </a:p>
        </p:txBody>
      </p:sp>
      <p:sp>
        <p:nvSpPr>
          <p:cNvPr id="3" name="Date Placeholder 1">
            <a:extLst>
              <a:ext uri="{FF2B5EF4-FFF2-40B4-BE49-F238E27FC236}">
                <a16:creationId xmlns:a16="http://schemas.microsoft.com/office/drawing/2014/main" id="{592C48CD-57AA-9447-1652-505DD630E924}"/>
              </a:ext>
            </a:extLst>
          </p:cNvPr>
          <p:cNvSpPr>
            <a:spLocks noGrp="1"/>
          </p:cNvSpPr>
          <p:nvPr>
            <p:ph type="dt" sz="half" idx="10"/>
          </p:nvPr>
        </p:nvSpPr>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F4C35E58-8BD4-9540-124F-1335132A3A65}"/>
              </a:ext>
            </a:extLst>
          </p:cNvPr>
          <p:cNvSpPr>
            <a:spLocks noGrp="1"/>
          </p:cNvSpPr>
          <p:nvPr>
            <p:ph type="ftr" sz="quarter" idx="11"/>
          </p:nvPr>
        </p:nvSpPr>
        <p:spPr/>
        <p:txBody>
          <a:bodyPr/>
          <a:lstStyle>
            <a:lvl1pPr>
              <a:defRPr/>
            </a:lvl1pPr>
          </a:lstStyle>
          <a:p>
            <a:pPr>
              <a:defRPr/>
            </a:pPr>
            <a:r>
              <a:rPr lang="en-US"/>
              <a:t>Copyright © 2026, Oracle and/or its affiliates  |  Confidential</a:t>
            </a:r>
          </a:p>
        </p:txBody>
      </p:sp>
      <p:sp>
        <p:nvSpPr>
          <p:cNvPr id="6" name="Slide Number Placeholder 5">
            <a:extLst>
              <a:ext uri="{FF2B5EF4-FFF2-40B4-BE49-F238E27FC236}">
                <a16:creationId xmlns:a16="http://schemas.microsoft.com/office/drawing/2014/main" id="{1DA9457A-1580-16DE-C2BD-18BF453F0C25}"/>
              </a:ext>
            </a:extLst>
          </p:cNvPr>
          <p:cNvSpPr>
            <a:spLocks noGrp="1"/>
          </p:cNvSpPr>
          <p:nvPr>
            <p:ph type="sldNum" sz="quarter" idx="12"/>
          </p:nvPr>
        </p:nvSpPr>
        <p:spPr/>
        <p:txBody>
          <a:bodyPr/>
          <a:lstStyle>
            <a:lvl1pPr>
              <a:defRPr/>
            </a:lvl1pPr>
          </a:lstStyle>
          <a:p>
            <a:pPr>
              <a:defRPr/>
            </a:pPr>
            <a:fld id="{A4A9F388-9CF5-3D4B-A956-33BDA2DBF4A3}" type="slidenum">
              <a:rPr lang="en-US"/>
              <a:pPr>
                <a:defRPr/>
              </a:pPr>
              <a:t>‹#›</a:t>
            </a:fld>
            <a:endParaRPr lang="en-US"/>
          </a:p>
        </p:txBody>
      </p:sp>
    </p:spTree>
    <p:extLst>
      <p:ext uri="{BB962C8B-B14F-4D97-AF65-F5344CB8AC3E}">
        <p14:creationId xmlns:p14="http://schemas.microsoft.com/office/powerpoint/2010/main" val="255043128"/>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Light - Quote with Picture">
    <p:spTree>
      <p:nvGrpSpPr>
        <p:cNvPr id="1" name=""/>
        <p:cNvGrpSpPr/>
        <p:nvPr/>
      </p:nvGrpSpPr>
      <p:grpSpPr>
        <a:xfrm>
          <a:off x="0" y="0"/>
          <a:ext cx="0" cy="0"/>
          <a:chOff x="0" y="0"/>
          <a:chExt cx="0" cy="0"/>
        </a:xfrm>
      </p:grpSpPr>
      <p:pic>
        <p:nvPicPr>
          <p:cNvPr id="2" name="OTag">
            <a:extLst>
              <a:ext uri="{FF2B5EF4-FFF2-40B4-BE49-F238E27FC236}">
                <a16:creationId xmlns:a16="http://schemas.microsoft.com/office/drawing/2014/main" id="{74FD08CB-62B1-A3D4-4A30-CEB56F7AE8BE}"/>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82350" y="6354763"/>
            <a:ext cx="50323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4">
            <a:extLst>
              <a:ext uri="{FF2B5EF4-FFF2-40B4-BE49-F238E27FC236}">
                <a16:creationId xmlns:a16="http://schemas.microsoft.com/office/drawing/2014/main" id="{78D378C3-8EF0-637C-A9D7-C28CD9ECD24D}"/>
              </a:ext>
            </a:extLst>
          </p:cNvPr>
          <p:cNvSpPr txBox="1">
            <a:spLocks noChangeArrowheads="1"/>
          </p:cNvSpPr>
          <p:nvPr userDrawn="1"/>
        </p:nvSpPr>
        <p:spPr bwMode="auto">
          <a:xfrm>
            <a:off x="1295400" y="3244850"/>
            <a:ext cx="2286000" cy="368300"/>
          </a:xfrm>
          <a:prstGeom prst="rect">
            <a:avLst/>
          </a:prstGeom>
          <a:noFill/>
          <a:ln>
            <a:noFill/>
          </a:ln>
        </p:spPr>
        <p:txBody>
          <a:bodyPr>
            <a:spAutoFit/>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fontAlgn="base">
              <a:spcBef>
                <a:spcPct val="0"/>
              </a:spcBef>
              <a:spcAft>
                <a:spcPct val="0"/>
              </a:spcAft>
              <a:defRPr>
                <a:solidFill>
                  <a:schemeClr val="tx1"/>
                </a:solidFill>
                <a:latin typeface="Oracle Sans Tab" panose="020B0503020204020204" pitchFamily="34" charset="0"/>
              </a:defRPr>
            </a:lvl6pPr>
            <a:lvl7pPr marL="2971800" indent="-228600" fontAlgn="base">
              <a:spcBef>
                <a:spcPct val="0"/>
              </a:spcBef>
              <a:spcAft>
                <a:spcPct val="0"/>
              </a:spcAft>
              <a:defRPr>
                <a:solidFill>
                  <a:schemeClr val="tx1"/>
                </a:solidFill>
                <a:latin typeface="Oracle Sans Tab" panose="020B0503020204020204" pitchFamily="34" charset="0"/>
              </a:defRPr>
            </a:lvl7pPr>
            <a:lvl8pPr marL="3429000" indent="-228600" fontAlgn="base">
              <a:spcBef>
                <a:spcPct val="0"/>
              </a:spcBef>
              <a:spcAft>
                <a:spcPct val="0"/>
              </a:spcAft>
              <a:defRPr>
                <a:solidFill>
                  <a:schemeClr val="tx1"/>
                </a:solidFill>
                <a:latin typeface="Oracle Sans Tab" panose="020B0503020204020204" pitchFamily="34" charset="0"/>
              </a:defRPr>
            </a:lvl8pPr>
            <a:lvl9pPr marL="3886200" indent="-228600" fontAlgn="base">
              <a:spcBef>
                <a:spcPct val="0"/>
              </a:spcBef>
              <a:spcAft>
                <a:spcPct val="0"/>
              </a:spcAft>
              <a:defRPr>
                <a:solidFill>
                  <a:schemeClr val="tx1"/>
                </a:solidFill>
                <a:latin typeface="Oracle Sans Tab" panose="020B0503020204020204" pitchFamily="34" charset="0"/>
              </a:defRPr>
            </a:lvl9pPr>
          </a:lstStyle>
          <a:p>
            <a:pPr eaLnBrk="1" hangingPunct="1">
              <a:defRPr/>
            </a:pPr>
            <a:r>
              <a:rPr lang="en-US" altLang="en-US">
                <a:solidFill>
                  <a:schemeClr val="bg2"/>
                </a:solidFill>
              </a:rPr>
              <a:t>Click to add image</a:t>
            </a:r>
          </a:p>
        </p:txBody>
      </p:sp>
      <p:sp>
        <p:nvSpPr>
          <p:cNvPr id="3" name="Quote"/>
          <p:cNvSpPr>
            <a:spLocks noGrp="1"/>
          </p:cNvSpPr>
          <p:nvPr>
            <p:ph type="title"/>
          </p:nvPr>
        </p:nvSpPr>
        <p:spPr>
          <a:xfrm>
            <a:off x="5372844" y="2434528"/>
            <a:ext cx="6067096" cy="1846659"/>
          </a:xfrm>
          <a:noFill/>
        </p:spPr>
        <p:txBody>
          <a:bodyPr rtlCol="0">
            <a:spAutoFit/>
          </a:bodyPr>
          <a:lstStyle>
            <a:lvl1pPr>
              <a:lnSpc>
                <a:spcPct val="100000"/>
              </a:lnSpc>
              <a:defRPr lang="en-US" sz="3000" b="0" dirty="0">
                <a:latin typeface="+mj-lt"/>
                <a:cs typeface="Oracle Sans Tab" panose="020B0503020204020204" pitchFamily="34" charset="0"/>
              </a:defRPr>
            </a:lvl1pPr>
          </a:lstStyle>
          <a:p>
            <a:pPr lvl="0"/>
            <a:r>
              <a:rPr lang="en-US"/>
              <a:t>Click to edit Master title style</a:t>
            </a:r>
          </a:p>
        </p:txBody>
      </p:sp>
      <p:sp>
        <p:nvSpPr>
          <p:cNvPr id="13" name="Text Field"/>
          <p:cNvSpPr>
            <a:spLocks noGrp="1"/>
          </p:cNvSpPr>
          <p:nvPr>
            <p:ph type="body" sz="quarter" idx="37"/>
          </p:nvPr>
        </p:nvSpPr>
        <p:spPr>
          <a:xfrm>
            <a:off x="5372844" y="4983135"/>
            <a:ext cx="6054629" cy="266291"/>
          </a:xfrm>
          <a:prstGeom prst="rect">
            <a:avLst/>
          </a:prstGeom>
        </p:spPr>
        <p:txBody>
          <a:bodyPr>
            <a:noAutofit/>
          </a:bodyPr>
          <a:lstStyle>
            <a:lvl1pPr>
              <a:defRPr b="1"/>
            </a:lvl1pPr>
          </a:lstStyle>
          <a:p>
            <a:pPr lvl="0"/>
            <a:r>
              <a:rPr lang="en-US"/>
              <a:t>Click to edit Master text styles</a:t>
            </a:r>
          </a:p>
        </p:txBody>
      </p:sp>
      <p:sp>
        <p:nvSpPr>
          <p:cNvPr id="11" name="Text Field 2"/>
          <p:cNvSpPr>
            <a:spLocks noGrp="1"/>
          </p:cNvSpPr>
          <p:nvPr>
            <p:ph type="body" sz="quarter" idx="36"/>
          </p:nvPr>
        </p:nvSpPr>
        <p:spPr>
          <a:xfrm>
            <a:off x="5372844" y="5320728"/>
            <a:ext cx="6054629" cy="786385"/>
          </a:xfrm>
          <a:prstGeom prst="rect">
            <a:avLst/>
          </a:prstGeom>
        </p:spPr>
        <p:txBody>
          <a:bodyPr>
            <a:noAutofit/>
          </a:bodyPr>
          <a:lstStyle>
            <a:lvl1pPr>
              <a:defRPr/>
            </a:lvl1pPr>
          </a:lstStyle>
          <a:p>
            <a:pPr lvl="0"/>
            <a:r>
              <a:rPr lang="en-US"/>
              <a:t>Click to edit Master text styles</a:t>
            </a:r>
          </a:p>
        </p:txBody>
      </p:sp>
      <p:sp>
        <p:nvSpPr>
          <p:cNvPr id="12" name="Picture Placeholder 6"/>
          <p:cNvSpPr>
            <a:spLocks noGrp="1" noChangeAspect="1"/>
          </p:cNvSpPr>
          <p:nvPr>
            <p:ph type="pic" sz="quarter" idx="41"/>
          </p:nvPr>
        </p:nvSpPr>
        <p:spPr>
          <a:xfrm>
            <a:off x="5434085" y="1206535"/>
            <a:ext cx="2944208" cy="841248"/>
          </a:xfrm>
        </p:spPr>
        <p:txBody>
          <a:bodyPr rtlCol="0" anchor="ctr" anchorCtr="1">
            <a:noAutofit/>
          </a:bodyPr>
          <a:lstStyle>
            <a:lvl1pPr>
              <a:defRPr/>
            </a:lvl1pPr>
          </a:lstStyle>
          <a:p>
            <a:pPr lvl="0"/>
            <a:r>
              <a:rPr lang="en-US" noProof="0"/>
              <a:t>Click icon to add picture</a:t>
            </a:r>
          </a:p>
        </p:txBody>
      </p:sp>
      <p:sp>
        <p:nvSpPr>
          <p:cNvPr id="7" name="Picture Placeholder 6"/>
          <p:cNvSpPr>
            <a:spLocks noGrp="1"/>
          </p:cNvSpPr>
          <p:nvPr>
            <p:ph type="pic" sz="quarter" idx="42"/>
          </p:nvPr>
        </p:nvSpPr>
        <p:spPr>
          <a:xfrm>
            <a:off x="0" y="0"/>
            <a:ext cx="4876800" cy="6858000"/>
          </a:xfrm>
        </p:spPr>
        <p:txBody>
          <a:bodyPr rtlCol="0" anchor="ctr" anchorCtr="1">
            <a:noAutofit/>
          </a:bodyPr>
          <a:lstStyle>
            <a:lvl1pPr>
              <a:defRPr/>
            </a:lvl1pPr>
          </a:lstStyle>
          <a:p>
            <a:pPr lvl="0"/>
            <a:r>
              <a:rPr lang="en-US" noProof="0"/>
              <a:t>Click icon to add picture</a:t>
            </a:r>
          </a:p>
        </p:txBody>
      </p:sp>
      <p:sp>
        <p:nvSpPr>
          <p:cNvPr id="5" name="Date Placeholder 3">
            <a:extLst>
              <a:ext uri="{FF2B5EF4-FFF2-40B4-BE49-F238E27FC236}">
                <a16:creationId xmlns:a16="http://schemas.microsoft.com/office/drawing/2014/main" id="{0EA687B6-C5DA-CEEE-AA3B-A6B60BA6849A}"/>
              </a:ext>
            </a:extLst>
          </p:cNvPr>
          <p:cNvSpPr>
            <a:spLocks noGrp="1"/>
          </p:cNvSpPr>
          <p:nvPr>
            <p:ph type="dt" sz="half" idx="43"/>
          </p:nvPr>
        </p:nvSpPr>
        <p:spPr/>
        <p:txBody>
          <a:bodyPr/>
          <a:lstStyle>
            <a:lvl1pPr>
              <a:defRPr/>
            </a:lvl1pPr>
          </a:lstStyle>
          <a:p>
            <a:pPr>
              <a:defRPr/>
            </a:pPr>
            <a:endParaRPr/>
          </a:p>
        </p:txBody>
      </p:sp>
      <p:sp>
        <p:nvSpPr>
          <p:cNvPr id="6" name="Footer Placeholder 4">
            <a:extLst>
              <a:ext uri="{FF2B5EF4-FFF2-40B4-BE49-F238E27FC236}">
                <a16:creationId xmlns:a16="http://schemas.microsoft.com/office/drawing/2014/main" id="{ABE1E815-F592-99EA-A5AD-9E0D3CE373D3}"/>
              </a:ext>
            </a:extLst>
          </p:cNvPr>
          <p:cNvSpPr>
            <a:spLocks noGrp="1"/>
          </p:cNvSpPr>
          <p:nvPr>
            <p:ph type="ftr" sz="quarter" idx="44"/>
          </p:nvPr>
        </p:nvSpPr>
        <p:spPr/>
        <p:txBody>
          <a:bodyPr/>
          <a:lstStyle>
            <a:lvl1pPr>
              <a:defRPr/>
            </a:lvl1pPr>
          </a:lstStyle>
          <a:p>
            <a:pPr>
              <a:defRPr/>
            </a:pPr>
            <a:r>
              <a:rPr lang="en-US"/>
              <a:t>Copyright © 2026, Oracle and/or its affiliates  |  Confidential</a:t>
            </a:r>
          </a:p>
        </p:txBody>
      </p:sp>
      <p:sp>
        <p:nvSpPr>
          <p:cNvPr id="8" name="Slide Number Placeholder 7">
            <a:extLst>
              <a:ext uri="{FF2B5EF4-FFF2-40B4-BE49-F238E27FC236}">
                <a16:creationId xmlns:a16="http://schemas.microsoft.com/office/drawing/2014/main" id="{0AF56DF7-F1D2-A453-68E1-BCFDB086D3C0}"/>
              </a:ext>
            </a:extLst>
          </p:cNvPr>
          <p:cNvSpPr>
            <a:spLocks noGrp="1"/>
          </p:cNvSpPr>
          <p:nvPr>
            <p:ph type="sldNum" sz="quarter" idx="45"/>
          </p:nvPr>
        </p:nvSpPr>
        <p:spPr/>
        <p:txBody>
          <a:bodyPr/>
          <a:lstStyle>
            <a:lvl1pPr>
              <a:defRPr/>
            </a:lvl1pPr>
          </a:lstStyle>
          <a:p>
            <a:pPr>
              <a:defRPr/>
            </a:pPr>
            <a:fld id="{35FBD67B-1873-9443-AA34-32BD6B2C1377}" type="slidenum">
              <a:rPr lang="en-US"/>
              <a:pPr>
                <a:defRPr/>
              </a:pPr>
              <a:t>‹#›</a:t>
            </a:fld>
            <a:endParaRPr lang="en-US"/>
          </a:p>
        </p:txBody>
      </p:sp>
    </p:spTree>
    <p:extLst>
      <p:ext uri="{BB962C8B-B14F-4D97-AF65-F5344CB8AC3E}">
        <p14:creationId xmlns:p14="http://schemas.microsoft.com/office/powerpoint/2010/main" val="965948800"/>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Light - Closing Slide">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7E35B305-A7F8-E076-14FF-A0B92680361B}"/>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3648075" y="2914650"/>
            <a:ext cx="489585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Tag">
            <a:extLst>
              <a:ext uri="{FF2B5EF4-FFF2-40B4-BE49-F238E27FC236}">
                <a16:creationId xmlns:a16="http://schemas.microsoft.com/office/drawing/2014/main" id="{BDBABE43-AE39-372F-753D-88D9499ACE18}"/>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182350" y="6354763"/>
            <a:ext cx="50323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350023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ission Statement">
    <p:bg>
      <p:bgPr>
        <a:solidFill>
          <a:schemeClr val="bg2"/>
        </a:solidFill>
        <a:effectLst/>
      </p:bgPr>
    </p:bg>
    <p:spTree>
      <p:nvGrpSpPr>
        <p:cNvPr id="1" name=""/>
        <p:cNvGrpSpPr/>
        <p:nvPr/>
      </p:nvGrpSpPr>
      <p:grpSpPr>
        <a:xfrm>
          <a:off x="0" y="0"/>
          <a:ext cx="0" cy="0"/>
          <a:chOff x="0" y="0"/>
          <a:chExt cx="0" cy="0"/>
        </a:xfrm>
      </p:grpSpPr>
      <p:pic>
        <p:nvPicPr>
          <p:cNvPr id="2" name="Illustration">
            <a:extLst>
              <a:ext uri="{FF2B5EF4-FFF2-40B4-BE49-F238E27FC236}">
                <a16:creationId xmlns:a16="http://schemas.microsoft.com/office/drawing/2014/main" id="{A87A051C-C4F0-C20E-C330-9BDBE8627B1E}"/>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invGray">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8C5CD4C-17FD-1516-6757-6C4100B7072A}"/>
              </a:ext>
            </a:extLst>
          </p:cNvPr>
          <p:cNvSpPr txBox="1"/>
          <p:nvPr userDrawn="1"/>
        </p:nvSpPr>
        <p:spPr>
          <a:xfrm>
            <a:off x="768350" y="1828800"/>
            <a:ext cx="6053138" cy="2279650"/>
          </a:xfrm>
          <a:prstGeom prst="rect">
            <a:avLst/>
          </a:prstGeom>
        </p:spPr>
        <p:txBody>
          <a:bodyPr lIns="0" tIns="0" rIns="0" bIns="0" anchor="b"/>
          <a:lstStyle>
            <a:lvl1pPr>
              <a:lnSpc>
                <a:spcPct val="100000"/>
              </a:lnSpc>
              <a:spcBef>
                <a:spcPct val="0"/>
              </a:spcBef>
              <a:buNone/>
              <a:defRPr lang="en-US" sz="3000" b="0" i="0" baseline="0" dirty="0">
                <a:latin typeface="+mj-lt"/>
                <a:cs typeface="+mj-cs"/>
              </a:defRPr>
            </a:lvl1pPr>
          </a:lstStyle>
          <a:p>
            <a:pPr eaLnBrk="1" fontAlgn="auto" hangingPunct="1">
              <a:spcAft>
                <a:spcPts val="0"/>
              </a:spcAft>
              <a:defRPr/>
            </a:pPr>
            <a:r>
              <a:t>Our mission is to help people see data in new ways, discover insights,</a:t>
            </a:r>
            <a:br>
              <a:rPr/>
            </a:br>
            <a:r>
              <a:t>unlock endless possibilities.</a:t>
            </a:r>
          </a:p>
        </p:txBody>
      </p:sp>
    </p:spTree>
    <p:extLst>
      <p:ext uri="{BB962C8B-B14F-4D97-AF65-F5344CB8AC3E}">
        <p14:creationId xmlns:p14="http://schemas.microsoft.com/office/powerpoint/2010/main" val="249820647"/>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ight - Divid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3FDA3C-B302-55CA-1DEC-01D6851167B5}"/>
              </a:ext>
            </a:extLst>
          </p:cNvPr>
          <p:cNvSpPr/>
          <p:nvPr userDrawn="1"/>
        </p:nvSpPr>
        <p:spPr>
          <a:xfrm>
            <a:off x="784225" y="3805238"/>
            <a:ext cx="301625" cy="460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 name="Picture 4">
            <a:extLst>
              <a:ext uri="{FF2B5EF4-FFF2-40B4-BE49-F238E27FC236}">
                <a16:creationId xmlns:a16="http://schemas.microsoft.com/office/drawing/2014/main" id="{772BC1AA-96B1-8D97-6909-D73AFFE3394D}"/>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Tag">
            <a:extLst>
              <a:ext uri="{FF2B5EF4-FFF2-40B4-BE49-F238E27FC236}">
                <a16:creationId xmlns:a16="http://schemas.microsoft.com/office/drawing/2014/main" id="{DE61A044-2E57-91F6-7B68-4CA0C020A305}"/>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182350" y="6354763"/>
            <a:ext cx="50323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5"/>
          <p:cNvSpPr>
            <a:spLocks noGrp="1"/>
          </p:cNvSpPr>
          <p:nvPr>
            <p:ph type="title"/>
          </p:nvPr>
        </p:nvSpPr>
        <p:spPr>
          <a:xfrm>
            <a:off x="768871" y="2337132"/>
            <a:ext cx="10158984" cy="1280160"/>
          </a:xfrm>
          <a:noFill/>
        </p:spPr>
        <p:txBody>
          <a:bodyPr rtlCol="0">
            <a:noAutofit/>
          </a:bodyPr>
          <a:lstStyle>
            <a:lvl1pPr>
              <a:lnSpc>
                <a:spcPct val="95000"/>
              </a:lnSpc>
              <a:defRPr lang="en-US" sz="4000" b="0" dirty="0">
                <a:latin typeface="+mj-lt"/>
              </a:defRPr>
            </a:lvl1pPr>
          </a:lstStyle>
          <a:p>
            <a:pPr lvl="0"/>
            <a:r>
              <a:rPr lang="en-US"/>
              <a:t>Click to edit Master title style</a:t>
            </a:r>
          </a:p>
        </p:txBody>
      </p:sp>
      <p:sp>
        <p:nvSpPr>
          <p:cNvPr id="9" name="Subhead"/>
          <p:cNvSpPr>
            <a:spLocks noGrp="1"/>
          </p:cNvSpPr>
          <p:nvPr>
            <p:ph type="body" sz="quarter" idx="33"/>
          </p:nvPr>
        </p:nvSpPr>
        <p:spPr>
          <a:xfrm>
            <a:off x="776689" y="4135193"/>
            <a:ext cx="10158984" cy="681251"/>
          </a:xfrm>
          <a:prstGeom prst="rect">
            <a:avLst/>
          </a:prstGeom>
          <a:noFill/>
        </p:spPr>
        <p:txBody>
          <a:bodyPr>
            <a:noAutofit/>
          </a:bodyPr>
          <a:lstStyle>
            <a:lvl1pPr marL="0" marR="0" indent="0" algn="l" defTabSz="914400" rtl="0" eaLnBrk="1" fontAlgn="auto" latinLnBrk="0" hangingPunct="1">
              <a:lnSpc>
                <a:spcPct val="95000"/>
              </a:lnSpc>
              <a:spcBef>
                <a:spcPts val="600"/>
              </a:spcBef>
              <a:spcAft>
                <a:spcPts val="0"/>
              </a:spcAft>
              <a:buClrTx/>
              <a:buSzTx/>
              <a:buFont typeface="Arial" panose="020B0604020202020204" pitchFamily="34" charset="0"/>
              <a:buNone/>
              <a:tabLst/>
              <a:defRPr sz="1800" b="0">
                <a:solidFill>
                  <a:schemeClr val="accent5"/>
                </a:solidFill>
              </a:defRPr>
            </a:lvl1pPr>
          </a:lstStyle>
          <a:p>
            <a:pPr lvl="0"/>
            <a:r>
              <a:rPr lang="en-US"/>
              <a:t>Click to edit Master text styles</a:t>
            </a:r>
          </a:p>
        </p:txBody>
      </p:sp>
      <p:sp>
        <p:nvSpPr>
          <p:cNvPr id="5" name="Date Placeholder 2">
            <a:extLst>
              <a:ext uri="{FF2B5EF4-FFF2-40B4-BE49-F238E27FC236}">
                <a16:creationId xmlns:a16="http://schemas.microsoft.com/office/drawing/2014/main" id="{7557A175-DAF9-F581-E555-E912A5536B56}"/>
              </a:ext>
            </a:extLst>
          </p:cNvPr>
          <p:cNvSpPr>
            <a:spLocks noGrp="1"/>
          </p:cNvSpPr>
          <p:nvPr>
            <p:ph type="dt" sz="half" idx="34"/>
          </p:nvPr>
        </p:nvSpPr>
        <p:spPr/>
        <p:txBody>
          <a:bodyPr/>
          <a:lstStyle>
            <a:lvl1pPr>
              <a:defRPr/>
            </a:lvl1pPr>
          </a:lstStyle>
          <a:p>
            <a:pPr>
              <a:defRPr/>
            </a:pPr>
            <a:endParaRPr/>
          </a:p>
        </p:txBody>
      </p:sp>
      <p:sp>
        <p:nvSpPr>
          <p:cNvPr id="7" name="Footer Placeholder 4">
            <a:extLst>
              <a:ext uri="{FF2B5EF4-FFF2-40B4-BE49-F238E27FC236}">
                <a16:creationId xmlns:a16="http://schemas.microsoft.com/office/drawing/2014/main" id="{73376CB6-B7A0-D01A-69F0-DB7F84CD9C7A}"/>
              </a:ext>
            </a:extLst>
          </p:cNvPr>
          <p:cNvSpPr>
            <a:spLocks noGrp="1"/>
          </p:cNvSpPr>
          <p:nvPr>
            <p:ph type="ftr" sz="quarter" idx="35"/>
          </p:nvPr>
        </p:nvSpPr>
        <p:spPr/>
        <p:txBody>
          <a:bodyPr/>
          <a:lstStyle>
            <a:lvl1pPr>
              <a:defRPr/>
            </a:lvl1pPr>
          </a:lstStyle>
          <a:p>
            <a:pPr>
              <a:defRPr/>
            </a:pPr>
            <a:r>
              <a:rPr lang="en-US"/>
              <a:t>Copyright © 2026, Oracle and/or its affiliates  |  Confidential</a:t>
            </a:r>
          </a:p>
        </p:txBody>
      </p:sp>
      <p:sp>
        <p:nvSpPr>
          <p:cNvPr id="8" name="Slide Number Placeholder 7">
            <a:extLst>
              <a:ext uri="{FF2B5EF4-FFF2-40B4-BE49-F238E27FC236}">
                <a16:creationId xmlns:a16="http://schemas.microsoft.com/office/drawing/2014/main" id="{B0596869-9131-F240-6B28-51541702FD05}"/>
              </a:ext>
            </a:extLst>
          </p:cNvPr>
          <p:cNvSpPr>
            <a:spLocks noGrp="1"/>
          </p:cNvSpPr>
          <p:nvPr>
            <p:ph type="sldNum" sz="quarter" idx="36"/>
          </p:nvPr>
        </p:nvSpPr>
        <p:spPr/>
        <p:txBody>
          <a:bodyPr/>
          <a:lstStyle>
            <a:lvl1pPr>
              <a:defRPr/>
            </a:lvl1pPr>
          </a:lstStyle>
          <a:p>
            <a:pPr>
              <a:defRPr/>
            </a:pPr>
            <a:fld id="{1656E125-FBFD-CE4E-8962-4E63E059FA1B}" type="slidenum">
              <a:rPr lang="en-US"/>
              <a:pPr>
                <a:defRPr/>
              </a:pPr>
              <a:t>‹#›</a:t>
            </a:fld>
            <a:endParaRPr lang="en-US"/>
          </a:p>
        </p:txBody>
      </p:sp>
    </p:spTree>
    <p:extLst>
      <p:ext uri="{BB962C8B-B14F-4D97-AF65-F5344CB8AC3E}">
        <p14:creationId xmlns:p14="http://schemas.microsoft.com/office/powerpoint/2010/main" val="991602207"/>
      </p:ext>
    </p:extLst>
  </p:cSld>
  <p:clrMapOvr>
    <a:overrideClrMapping bg1="lt1" tx1="dk1" bg2="lt2" tx2="dk2" accent1="accent1" accent2="accent2" accent3="accent3" accent4="accent4" accent5="accent5" accent6="accent6" hlink="hlink" folHlink="folHlink"/>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OTag">
            <a:extLst>
              <a:ext uri="{FF2B5EF4-FFF2-40B4-BE49-F238E27FC236}">
                <a16:creationId xmlns:a16="http://schemas.microsoft.com/office/drawing/2014/main" id="{051F1E9A-D5DF-01D8-ABE9-B37E98F055FD}"/>
              </a:ext>
              <a:ext uri="{C183D7F6-B498-43B3-948B-1728B52AA6E4}">
                <adec:decorative xmlns:adec="http://schemas.microsoft.com/office/drawing/2017/decorative" val="1"/>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1182350" y="6354763"/>
            <a:ext cx="50323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a:extLst>
              <a:ext uri="{FF2B5EF4-FFF2-40B4-BE49-F238E27FC236}">
                <a16:creationId xmlns:a16="http://schemas.microsoft.com/office/drawing/2014/main" id="{C96E4193-8AE6-20A8-3503-66E8D28535B8}"/>
              </a:ext>
            </a:extLst>
          </p:cNvPr>
          <p:cNvSpPr>
            <a:spLocks noGrp="1" noChangeArrowheads="1"/>
          </p:cNvSpPr>
          <p:nvPr>
            <p:ph type="title"/>
          </p:nvPr>
        </p:nvSpPr>
        <p:spPr bwMode="auto">
          <a:xfrm>
            <a:off x="768350" y="182563"/>
            <a:ext cx="106711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Title</a:t>
            </a:r>
          </a:p>
        </p:txBody>
      </p:sp>
      <p:sp>
        <p:nvSpPr>
          <p:cNvPr id="1028" name="Text Field">
            <a:extLst>
              <a:ext uri="{FF2B5EF4-FFF2-40B4-BE49-F238E27FC236}">
                <a16:creationId xmlns:a16="http://schemas.microsoft.com/office/drawing/2014/main" id="{314C93AA-16AA-D177-4125-4FDE338F17A2}"/>
              </a:ext>
            </a:extLst>
          </p:cNvPr>
          <p:cNvSpPr>
            <a:spLocks noGrp="1" noChangeArrowheads="1"/>
          </p:cNvSpPr>
          <p:nvPr>
            <p:ph type="body" idx="1"/>
          </p:nvPr>
        </p:nvSpPr>
        <p:spPr bwMode="auto">
          <a:xfrm>
            <a:off x="768350" y="1600200"/>
            <a:ext cx="1067117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 name="Slide Number">
            <a:extLst>
              <a:ext uri="{FF2B5EF4-FFF2-40B4-BE49-F238E27FC236}">
                <a16:creationId xmlns:a16="http://schemas.microsoft.com/office/drawing/2014/main" id="{FB38C3C8-1D6B-4A47-7F86-C08F09B1FD14}"/>
              </a:ext>
            </a:extLst>
          </p:cNvPr>
          <p:cNvSpPr>
            <a:spLocks noGrp="1"/>
          </p:cNvSpPr>
          <p:nvPr>
            <p:ph type="sldNum" sz="quarter" idx="4"/>
          </p:nvPr>
        </p:nvSpPr>
        <p:spPr>
          <a:xfrm>
            <a:off x="762000" y="6423025"/>
            <a:ext cx="365125" cy="366713"/>
          </a:xfrm>
          <a:prstGeom prst="rect">
            <a:avLst/>
          </a:prstGeom>
        </p:spPr>
        <p:txBody>
          <a:bodyPr vert="horz" lIns="0" tIns="0" rIns="0" bIns="0" rtlCol="0" anchor="ctr"/>
          <a:lstStyle>
            <a:lvl1pPr algn="l" eaLnBrk="1" fontAlgn="auto" hangingPunct="1">
              <a:spcBef>
                <a:spcPts val="0"/>
              </a:spcBef>
              <a:spcAft>
                <a:spcPts val="0"/>
              </a:spcAft>
              <a:defRPr sz="900">
                <a:solidFill>
                  <a:srgbClr val="8B8580"/>
                </a:solidFill>
                <a:latin typeface="+mn-lt"/>
              </a:defRPr>
            </a:lvl1pPr>
          </a:lstStyle>
          <a:p>
            <a:pPr>
              <a:defRPr/>
            </a:pPr>
            <a:fld id="{3ABF2550-162B-EB48-A790-96E3D28F6E2B}" type="slidenum">
              <a:rPr lang="en-US"/>
              <a:pPr>
                <a:defRPr/>
              </a:pPr>
              <a:t>‹#›</a:t>
            </a:fld>
            <a:endParaRPr lang="en-US"/>
          </a:p>
        </p:txBody>
      </p:sp>
      <p:sp>
        <p:nvSpPr>
          <p:cNvPr id="18" name="Footer">
            <a:extLst>
              <a:ext uri="{FF2B5EF4-FFF2-40B4-BE49-F238E27FC236}">
                <a16:creationId xmlns:a16="http://schemas.microsoft.com/office/drawing/2014/main" id="{8B0D7C60-B74B-8B06-65FD-177505463530}"/>
              </a:ext>
            </a:extLst>
          </p:cNvPr>
          <p:cNvSpPr>
            <a:spLocks noGrp="1"/>
          </p:cNvSpPr>
          <p:nvPr>
            <p:ph type="ftr" sz="quarter" idx="3"/>
          </p:nvPr>
        </p:nvSpPr>
        <p:spPr>
          <a:xfrm>
            <a:off x="1127125" y="6424613"/>
            <a:ext cx="5746750" cy="365125"/>
          </a:xfrm>
          <a:prstGeom prst="rect">
            <a:avLst/>
          </a:prstGeom>
        </p:spPr>
        <p:txBody>
          <a:bodyPr vert="horz" lIns="0" tIns="0" rIns="0" bIns="0" rtlCol="0" anchor="ctr"/>
          <a:lstStyle>
            <a:lvl1pPr algn="l" eaLnBrk="1" fontAlgn="auto" hangingPunct="1">
              <a:spcBef>
                <a:spcPts val="0"/>
              </a:spcBef>
              <a:spcAft>
                <a:spcPts val="0"/>
              </a:spcAft>
              <a:defRPr sz="900">
                <a:solidFill>
                  <a:srgbClr val="8B8580"/>
                </a:solidFill>
                <a:latin typeface="+mn-lt"/>
              </a:defRPr>
            </a:lvl1pPr>
          </a:lstStyle>
          <a:p>
            <a:pPr>
              <a:defRPr/>
            </a:pPr>
            <a:r>
              <a:rPr lang="en-US"/>
              <a:t>Copyright © 2025, Oracle and/or its affiliates  |  Confidential</a:t>
            </a:r>
          </a:p>
        </p:txBody>
      </p:sp>
      <p:sp>
        <p:nvSpPr>
          <p:cNvPr id="20" name="Date">
            <a:extLst>
              <a:ext uri="{FF2B5EF4-FFF2-40B4-BE49-F238E27FC236}">
                <a16:creationId xmlns:a16="http://schemas.microsoft.com/office/drawing/2014/main" id="{CD92478F-37D2-DF0B-7EE0-85701C8FB1CC}"/>
              </a:ext>
            </a:extLst>
          </p:cNvPr>
          <p:cNvSpPr>
            <a:spLocks noGrp="1"/>
          </p:cNvSpPr>
          <p:nvPr>
            <p:ph type="dt" sz="half" idx="2"/>
          </p:nvPr>
        </p:nvSpPr>
        <p:spPr>
          <a:xfrm>
            <a:off x="6873875" y="6426200"/>
            <a:ext cx="2743200" cy="363538"/>
          </a:xfrm>
          <a:prstGeom prst="rect">
            <a:avLst/>
          </a:prstGeom>
        </p:spPr>
        <p:txBody>
          <a:bodyPr vert="horz" lIns="0" tIns="0" rIns="0" bIns="0" rtlCol="0" anchor="ctr"/>
          <a:lstStyle>
            <a:lvl1pPr eaLnBrk="1" fontAlgn="auto" hangingPunct="1">
              <a:spcBef>
                <a:spcPts val="0"/>
              </a:spcBef>
              <a:spcAft>
                <a:spcPts val="0"/>
              </a:spcAft>
              <a:defRPr lang="en-US" sz="900">
                <a:solidFill>
                  <a:srgbClr val="8B8580"/>
                </a:solidFill>
                <a:latin typeface="+mn-lt"/>
              </a:defRPr>
            </a:lvl1pPr>
          </a:lstStyle>
          <a:p>
            <a:pPr>
              <a:defRPr/>
            </a:pPr>
            <a:endParaRPr/>
          </a:p>
        </p:txBody>
      </p:sp>
    </p:spTree>
  </p:cSld>
  <p:clrMap bg1="lt1" tx1="dk1" bg2="lt2" tx2="dk2" accent1="accent1" accent2="accent2" accent3="accent3" accent4="accent4" accent5="accent5" accent6="accent6" hlink="hlink" folHlink="folHlink"/>
  <p:sldLayoutIdLst>
    <p:sldLayoutId id="2147484198" r:id="rId1"/>
    <p:sldLayoutId id="2147484217" r:id="rId2"/>
    <p:sldLayoutId id="2147484219" r:id="rId3"/>
    <p:sldLayoutId id="2147484225" r:id="rId4"/>
    <p:sldLayoutId id="2147484226" r:id="rId5"/>
    <p:sldLayoutId id="2147484242" r:id="rId6"/>
    <p:sldLayoutId id="2147484246" r:id="rId7"/>
    <p:sldLayoutId id="2147484248" r:id="rId8"/>
    <p:sldLayoutId id="2147484249" r:id="rId9"/>
    <p:sldLayoutId id="2147484252" r:id="rId10"/>
    <p:sldLayoutId id="2147484257" r:id="rId11"/>
    <p:sldLayoutId id="2147484258" r:id="rId12"/>
    <p:sldLayoutId id="2147484259" r:id="rId13"/>
    <p:sldLayoutId id="2147484260" r:id="rId14"/>
  </p:sldLayoutIdLst>
  <p:transition spd="med">
    <p:fade/>
  </p:transition>
  <p:hf hdr="0" dt="0"/>
  <p:txStyles>
    <p:titleStyle>
      <a:lvl1pPr algn="l" rtl="0" eaLnBrk="0" fontAlgn="base" hangingPunct="0">
        <a:lnSpc>
          <a:spcPct val="95000"/>
        </a:lnSpc>
        <a:spcBef>
          <a:spcPct val="0"/>
        </a:spcBef>
        <a:spcAft>
          <a:spcPct val="0"/>
        </a:spcAft>
        <a:defRPr lang="en-US" sz="2400" b="1" kern="1200" dirty="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p:titleStyle>
    <p:bodyStyle>
      <a:lvl1pPr algn="l" rtl="0" eaLnBrk="0" fontAlgn="base" hangingPunct="0">
        <a:lnSpc>
          <a:spcPct val="95000"/>
        </a:lnSpc>
        <a:spcBef>
          <a:spcPts val="600"/>
        </a:spcBef>
        <a:spcAft>
          <a:spcPct val="0"/>
        </a:spcAft>
        <a:buFont typeface="System Font Regular"/>
        <a:defRPr kern="1200">
          <a:solidFill>
            <a:schemeClr val="tx1"/>
          </a:solidFill>
          <a:latin typeface="+mn-lt"/>
          <a:ea typeface="Oracle Sans Tab" panose="020B0503020204020204" pitchFamily="34" charset="0"/>
          <a:cs typeface="Oracle Sans Tab" panose="020B0503020204020204" pitchFamily="34" charset="0"/>
        </a:defRPr>
      </a:lvl1pPr>
      <a:lvl2pPr marL="365125" indent="-182563" algn="l" rtl="0" eaLnBrk="0" fontAlgn="base" hangingPunct="0">
        <a:lnSpc>
          <a:spcPct val="95000"/>
        </a:lnSpc>
        <a:spcBef>
          <a:spcPts val="600"/>
        </a:spcBef>
        <a:spcAft>
          <a:spcPct val="0"/>
        </a:spcAft>
        <a:buSzPct val="100000"/>
        <a:buFont typeface="Arial" panose="020B0604020202020204" pitchFamily="34" charset="0"/>
        <a:buChar char="•"/>
        <a:defRPr kern="1200">
          <a:solidFill>
            <a:schemeClr val="tx1"/>
          </a:solidFill>
          <a:latin typeface="+mn-lt"/>
          <a:ea typeface="Oracle Sans Tab" panose="020B0503020204020204" pitchFamily="34" charset="0"/>
          <a:cs typeface="Oracle Sans Tab" panose="020B0503020204020204" pitchFamily="34" charset="0"/>
        </a:defRPr>
      </a:lvl2pPr>
      <a:lvl3pPr marL="547688" indent="-182563" algn="l" rtl="0" eaLnBrk="0" fontAlgn="base" hangingPunct="0">
        <a:lnSpc>
          <a:spcPct val="95000"/>
        </a:lnSpc>
        <a:spcBef>
          <a:spcPts val="400"/>
        </a:spcBef>
        <a:spcAft>
          <a:spcPct val="0"/>
        </a:spcAft>
        <a:buSzPct val="100000"/>
        <a:buFont typeface="Arial" panose="020B0604020202020204" pitchFamily="34" charset="0"/>
        <a:buChar char="•"/>
        <a:defRPr sz="1600" kern="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3pPr>
      <a:lvl4pPr marL="730250" indent="-182563" algn="l" rtl="0" eaLnBrk="0" fontAlgn="base" hangingPunct="0">
        <a:lnSpc>
          <a:spcPct val="95000"/>
        </a:lnSpc>
        <a:spcBef>
          <a:spcPts val="400"/>
        </a:spcBef>
        <a:spcAft>
          <a:spcPct val="0"/>
        </a:spcAft>
        <a:buSzPct val="100000"/>
        <a:buFont typeface="Arial" panose="020B0604020202020204" pitchFamily="34" charset="0"/>
        <a:buChar char="•"/>
        <a:defRPr sz="1400" kern="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4pPr>
      <a:lvl5pPr marL="914400" indent="-182563" algn="l" rtl="0" eaLnBrk="0" fontAlgn="base" hangingPunct="0">
        <a:lnSpc>
          <a:spcPct val="95000"/>
        </a:lnSpc>
        <a:spcBef>
          <a:spcPts val="400"/>
        </a:spcBef>
        <a:spcAft>
          <a:spcPct val="0"/>
        </a:spcAft>
        <a:buFont typeface="System Font Regular"/>
        <a:buChar char="•"/>
        <a:defRPr sz="1200" kern="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9.emf"/></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0.emf"/></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1.emf"/></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2.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3" Type="http://schemas.openxmlformats.org/officeDocument/2006/relationships/image" Target="../media/image23.jpeg"/><Relationship Id="rId7" Type="http://schemas.openxmlformats.org/officeDocument/2006/relationships/image" Target="../media/image27.jpeg"/><Relationship Id="rId12"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35.emf"/></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8" Type="http://schemas.openxmlformats.org/officeDocument/2006/relationships/image" Target="../media/image42.gif"/><Relationship Id="rId3" Type="http://schemas.openxmlformats.org/officeDocument/2006/relationships/image" Target="../media/image37.jpeg"/><Relationship Id="rId7" Type="http://schemas.openxmlformats.org/officeDocument/2006/relationships/image" Target="../media/image41.gif"/><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gif"/></Relationships>
</file>

<file path=ppt/slides/_rels/slide36.xml.rels><?xml version="1.0" encoding="UTF-8" standalone="yes"?>
<Relationships xmlns="http://schemas.openxmlformats.org/package/2006/relationships"><Relationship Id="rId8" Type="http://schemas.openxmlformats.org/officeDocument/2006/relationships/hyperlink" Target="https://www.whitewallcreative.com/vt/oa-aiw-product-demo/" TargetMode="External"/><Relationship Id="rId3" Type="http://schemas.openxmlformats.org/officeDocument/2006/relationships/image" Target="../media/image37.jpeg"/><Relationship Id="rId7"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46.png"/><Relationship Id="rId11" Type="http://schemas.openxmlformats.org/officeDocument/2006/relationships/hyperlink" Target="https://www.whitewallcreative.com/vt/pwc-testimonial-aiw-keynote/" TargetMode="External"/><Relationship Id="rId5" Type="http://schemas.openxmlformats.org/officeDocument/2006/relationships/image" Target="../media/image45.png"/><Relationship Id="rId10" Type="http://schemas.openxmlformats.org/officeDocument/2006/relationships/hyperlink" Target="https://www.whitewallcreative.com/vt/aiw-demo-1/" TargetMode="External"/><Relationship Id="rId4" Type="http://schemas.openxmlformats.org/officeDocument/2006/relationships/image" Target="../media/image44.png"/><Relationship Id="rId9" Type="http://schemas.openxmlformats.org/officeDocument/2006/relationships/hyperlink" Target="https://www.whitewallcreative.com/oracle-analytics-showreel-2025/"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37.jpeg"/><Relationship Id="rId7"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51.png"/><Relationship Id="rId5" Type="http://schemas.openxmlformats.org/officeDocument/2006/relationships/image" Target="../media/image50.gif"/><Relationship Id="rId10" Type="http://schemas.openxmlformats.org/officeDocument/2006/relationships/hyperlink" Target="https://www.whitewallcreative.com/vt/ai-challenge-sizzle-2026/" TargetMode="External"/><Relationship Id="rId4" Type="http://schemas.openxmlformats.org/officeDocument/2006/relationships/image" Target="../media/image49.png"/><Relationship Id="rId9"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37.jpeg"/><Relationship Id="rId7" Type="http://schemas.openxmlformats.org/officeDocument/2006/relationships/image" Target="../media/image59.jpeg"/><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 Id="rId9" Type="http://schemas.openxmlformats.org/officeDocument/2006/relationships/image" Target="../media/image61.jpeg"/></Relationships>
</file>

<file path=ppt/slides/_rels/slide41.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37.jpeg"/><Relationship Id="rId7" Type="http://schemas.openxmlformats.org/officeDocument/2006/relationships/image" Target="../media/image65.jpeg"/><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 Id="rId9" Type="http://schemas.openxmlformats.org/officeDocument/2006/relationships/image" Target="../media/image67.jpeg"/></Relationships>
</file>

<file path=ppt/slides/_rels/slide42.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37.jpeg"/><Relationship Id="rId7" Type="http://schemas.openxmlformats.org/officeDocument/2006/relationships/hyperlink" Target="https://www.whitewallcreative.com/mk/oa-aidp-london-summit-highlights/" TargetMode="External"/><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image" Target="../media/image70.png"/><Relationship Id="rId5" Type="http://schemas.openxmlformats.org/officeDocument/2006/relationships/image" Target="../media/image69.jpeg"/><Relationship Id="rId4" Type="http://schemas.openxmlformats.org/officeDocument/2006/relationships/image" Target="../media/image68.jpeg"/></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75.jpeg"/><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4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37.jpeg"/><Relationship Id="rId7" Type="http://schemas.openxmlformats.org/officeDocument/2006/relationships/image" Target="../media/image80.png"/><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46.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85.png"/><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1AD24-04A0-59D9-9003-AF690ADC9F97}"/>
              </a:ext>
            </a:extLst>
          </p:cNvPr>
          <p:cNvSpPr>
            <a:spLocks noGrp="1"/>
          </p:cNvSpPr>
          <p:nvPr>
            <p:ph type="ctrTitle"/>
          </p:nvPr>
        </p:nvSpPr>
        <p:spPr>
          <a:xfrm>
            <a:off x="1017588" y="2149475"/>
            <a:ext cx="10160000" cy="1279525"/>
          </a:xfrm>
        </p:spPr>
        <p:txBody>
          <a:bodyPr/>
          <a:lstStyle/>
          <a:p>
            <a:pPr eaLnBrk="1" fontAlgn="auto" hangingPunct="1">
              <a:spcAft>
                <a:spcPts val="0"/>
              </a:spcAft>
              <a:defRPr/>
            </a:pPr>
            <a:r>
              <a:t>Whitewall</a:t>
            </a:r>
          </a:p>
        </p:txBody>
      </p:sp>
      <p:sp>
        <p:nvSpPr>
          <p:cNvPr id="74755" name="Text Placeholder 3">
            <a:extLst>
              <a:ext uri="{FF2B5EF4-FFF2-40B4-BE49-F238E27FC236}">
                <a16:creationId xmlns:a16="http://schemas.microsoft.com/office/drawing/2014/main" id="{47B0413A-132A-441B-A025-7A6A29F9901E}"/>
              </a:ext>
            </a:extLst>
          </p:cNvPr>
          <p:cNvSpPr>
            <a:spLocks noGrp="1" noChangeArrowheads="1"/>
          </p:cNvSpPr>
          <p:nvPr>
            <p:ph type="body" sz="quarter" idx="35"/>
          </p:nvPr>
        </p:nvSpPr>
        <p:spPr>
          <a:xfrm>
            <a:off x="1017588" y="4545013"/>
            <a:ext cx="5078412" cy="265112"/>
          </a:xfrm>
        </p:spPr>
        <p:txBody>
          <a:bodyPr/>
          <a:lstStyle/>
          <a:p>
            <a:pPr eaLnBrk="1" hangingPunct="1"/>
            <a:r>
              <a:rPr lang="en-US" altLang="en-US"/>
              <a:t>Aakansha Negi</a:t>
            </a:r>
          </a:p>
        </p:txBody>
      </p:sp>
      <p:sp>
        <p:nvSpPr>
          <p:cNvPr id="74756" name="Text Placeholder 4">
            <a:extLst>
              <a:ext uri="{FF2B5EF4-FFF2-40B4-BE49-F238E27FC236}">
                <a16:creationId xmlns:a16="http://schemas.microsoft.com/office/drawing/2014/main" id="{AB73A4A0-26DD-2488-36A2-BA78DDC3D0D0}"/>
              </a:ext>
            </a:extLst>
          </p:cNvPr>
          <p:cNvSpPr>
            <a:spLocks noGrp="1" noChangeArrowheads="1"/>
          </p:cNvSpPr>
          <p:nvPr>
            <p:ph type="body" sz="quarter" idx="34"/>
          </p:nvPr>
        </p:nvSpPr>
        <p:spPr>
          <a:xfrm>
            <a:off x="1017588" y="4883150"/>
            <a:ext cx="5078412" cy="895350"/>
          </a:xfrm>
        </p:spPr>
        <p:txBody>
          <a:bodyPr/>
          <a:lstStyle/>
          <a:p>
            <a:pPr eaLnBrk="1" hangingPunct="1"/>
            <a:r>
              <a:rPr lang="en-US" altLang="en-US"/>
              <a:t>Lead Category Manager – Marketing Services</a:t>
            </a:r>
          </a:p>
          <a:p>
            <a:pPr eaLnBrk="1" hangingPunct="1"/>
            <a:r>
              <a:rPr lang="en-US" altLang="en-US"/>
              <a:t>Oracle Global Procurement</a:t>
            </a:r>
          </a:p>
          <a:p>
            <a:pPr eaLnBrk="1" hangingPunct="1"/>
            <a:r>
              <a:rPr lang="en-US" altLang="en-US"/>
              <a:t>June 18, 2026</a:t>
            </a:r>
          </a:p>
        </p:txBody>
      </p:sp>
      <p:sp>
        <p:nvSpPr>
          <p:cNvPr id="74754" name="Text Placeholder 2">
            <a:extLst>
              <a:ext uri="{FF2B5EF4-FFF2-40B4-BE49-F238E27FC236}">
                <a16:creationId xmlns:a16="http://schemas.microsoft.com/office/drawing/2014/main" id="{44672F58-4A75-4F04-B08C-77B67E2671DC}"/>
              </a:ext>
            </a:extLst>
          </p:cNvPr>
          <p:cNvSpPr>
            <a:spLocks noGrp="1" noChangeArrowheads="1"/>
          </p:cNvSpPr>
          <p:nvPr>
            <p:ph type="body" sz="quarter" idx="33"/>
          </p:nvPr>
        </p:nvSpPr>
        <p:spPr>
          <a:xfrm>
            <a:off x="1017588" y="3519488"/>
            <a:ext cx="10160000" cy="341312"/>
          </a:xfrm>
        </p:spPr>
        <p:txBody>
          <a:bodyPr/>
          <a:lstStyle/>
          <a:p>
            <a:pPr fontAlgn="base">
              <a:spcAft>
                <a:spcPct val="0"/>
              </a:spcAft>
            </a:pPr>
            <a:r>
              <a:rPr lang="en-US" altLang="en-US"/>
              <a:t>Supplier Business Review – FY26 Requirements Overview</a:t>
            </a:r>
          </a:p>
        </p:txBody>
      </p:sp>
      <p:cxnSp>
        <p:nvCxnSpPr>
          <p:cNvPr id="8" name="Accent Mark" descr="&quot;&quot;">
            <a:extLst>
              <a:ext uri="{FF2B5EF4-FFF2-40B4-BE49-F238E27FC236}">
                <a16:creationId xmlns:a16="http://schemas.microsoft.com/office/drawing/2014/main" id="{C9655902-07F3-DAAD-F32C-6F97367A989B}"/>
              </a:ext>
            </a:extLst>
          </p:cNvPr>
          <p:cNvCxnSpPr>
            <a:cxnSpLocks/>
          </p:cNvCxnSpPr>
          <p:nvPr/>
        </p:nvCxnSpPr>
        <p:spPr>
          <a:xfrm flipH="1">
            <a:off x="1023938" y="4187825"/>
            <a:ext cx="374650" cy="0"/>
          </a:xfrm>
          <a:prstGeom prst="line">
            <a:avLst/>
          </a:prstGeom>
          <a:ln w="38100" cap="flat">
            <a:solidFill>
              <a:srgbClr val="FACD62"/>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2">
            <a:extLst>
              <a:ext uri="{FF2B5EF4-FFF2-40B4-BE49-F238E27FC236}">
                <a16:creationId xmlns:a16="http://schemas.microsoft.com/office/drawing/2014/main" id="{127D0A3C-7766-7972-A583-96F11CB7F089}"/>
              </a:ext>
            </a:extLst>
          </p:cNvPr>
          <p:cNvSpPr>
            <a:spLocks noGrp="1" noChangeArrowheads="1"/>
          </p:cNvSpPr>
          <p:nvPr>
            <p:ph type="title"/>
          </p:nvPr>
        </p:nvSpPr>
        <p:spPr/>
        <p:txBody>
          <a:bodyPr/>
          <a:lstStyle/>
          <a:p>
            <a:pPr eaLnBrk="1" hangingPunct="1"/>
            <a:r>
              <a:rPr altLang="en-US"/>
              <a:t>Policy &amp; procedure changes</a:t>
            </a:r>
          </a:p>
        </p:txBody>
      </p:sp>
      <p:sp>
        <p:nvSpPr>
          <p:cNvPr id="93186" name="Footer Placeholder 13">
            <a:extLst>
              <a:ext uri="{FF2B5EF4-FFF2-40B4-BE49-F238E27FC236}">
                <a16:creationId xmlns:a16="http://schemas.microsoft.com/office/drawing/2014/main" id="{56A006D9-C585-9E18-F01F-B611FE651BB7}"/>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93187" name="Slide Number Placeholder 8">
            <a:extLst>
              <a:ext uri="{FF2B5EF4-FFF2-40B4-BE49-F238E27FC236}">
                <a16:creationId xmlns:a16="http://schemas.microsoft.com/office/drawing/2014/main" id="{20D5AD81-0BA6-3C3B-7229-77550AE5285C}"/>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9EDAF091-34E0-A448-901D-2740F2C5CB8A}" type="slidenum">
              <a:rPr lang="en-US" altLang="en-US" smtClean="0">
                <a:solidFill>
                  <a:srgbClr val="8B8580"/>
                </a:solidFill>
              </a:rPr>
              <a:pPr fontAlgn="base">
                <a:spcBef>
                  <a:spcPct val="0"/>
                </a:spcBef>
                <a:spcAft>
                  <a:spcPct val="0"/>
                </a:spcAft>
              </a:pPr>
              <a:t>10</a:t>
            </a:fld>
            <a:endParaRPr lang="en-US" altLang="en-US">
              <a:solidFill>
                <a:srgbClr val="8B8580"/>
              </a:solidFill>
            </a:endParaRPr>
          </a:p>
        </p:txBody>
      </p:sp>
      <p:pic>
        <p:nvPicPr>
          <p:cNvPr id="93188" name="Picture 26" descr="A picture containing container, basket&#10;&#10;Description automatically generated">
            <a:extLst>
              <a:ext uri="{FF2B5EF4-FFF2-40B4-BE49-F238E27FC236}">
                <a16:creationId xmlns:a16="http://schemas.microsoft.com/office/drawing/2014/main" id="{3C0F7623-81C8-9627-3730-927D1874FA5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flipH="1">
            <a:off x="7262813" y="223838"/>
            <a:ext cx="4929187"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ctangle 28">
            <a:extLst>
              <a:ext uri="{FF2B5EF4-FFF2-40B4-BE49-F238E27FC236}">
                <a16:creationId xmlns:a16="http://schemas.microsoft.com/office/drawing/2014/main" id="{7AEECCAE-216D-2293-8A06-18C75C781E90}"/>
              </a:ext>
            </a:extLst>
          </p:cNvPr>
          <p:cNvSpPr/>
          <p:nvPr/>
        </p:nvSpPr>
        <p:spPr>
          <a:xfrm>
            <a:off x="11356975" y="5494338"/>
            <a:ext cx="101600" cy="539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3191" name="Text Placeholder 1">
            <a:extLst>
              <a:ext uri="{FF2B5EF4-FFF2-40B4-BE49-F238E27FC236}">
                <a16:creationId xmlns:a16="http://schemas.microsoft.com/office/drawing/2014/main" id="{4FE94626-7BAB-E0D7-0599-F77792E6785E}"/>
              </a:ext>
            </a:extLst>
          </p:cNvPr>
          <p:cNvSpPr txBox="1">
            <a:spLocks noChangeArrowheads="1"/>
          </p:cNvSpPr>
          <p:nvPr/>
        </p:nvSpPr>
        <p:spPr bwMode="auto">
          <a:xfrm>
            <a:off x="762000" y="1462088"/>
            <a:ext cx="9766300"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lnSpc>
                <a:spcPct val="95000"/>
              </a:lnSpc>
              <a:spcBef>
                <a:spcPts val="600"/>
              </a:spcBef>
              <a:buFont typeface="System Font Regul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1pPr>
            <a:lvl2pPr marL="365125" indent="-182563">
              <a:lnSpc>
                <a:spcPct val="95000"/>
              </a:lnSpc>
              <a:spcBef>
                <a:spcPts val="600"/>
              </a:spcBef>
              <a:buSzPct val="100000"/>
              <a:buFont typeface="Arial" panose="020B0604020202020204" pitchFamily="34" charset="0"/>
              <a:buChar ch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2pPr>
            <a:lvl3pPr marL="547688" indent="-182563">
              <a:lnSpc>
                <a:spcPct val="95000"/>
              </a:lnSpc>
              <a:spcBef>
                <a:spcPts val="400"/>
              </a:spcBef>
              <a:buSzPct val="100000"/>
              <a:buFont typeface="Arial" panose="020B0604020202020204" pitchFamily="34" charset="0"/>
              <a:buChar char="•"/>
              <a:defRPr sz="16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3pPr>
            <a:lvl4pPr marL="730250" indent="-182563">
              <a:lnSpc>
                <a:spcPct val="95000"/>
              </a:lnSpc>
              <a:spcBef>
                <a:spcPts val="400"/>
              </a:spcBef>
              <a:buSzPct val="100000"/>
              <a:buFont typeface="Arial" panose="020B0604020202020204" pitchFamily="34" charset="0"/>
              <a:buChar char="•"/>
              <a:defRPr sz="14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4pPr>
            <a:lvl5pPr marL="914400" indent="-182563">
              <a:lnSpc>
                <a:spcPct val="95000"/>
              </a:lnSpc>
              <a:spcBef>
                <a:spcPts val="400"/>
              </a:spcBef>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5pPr>
            <a:lvl6pPr marL="13716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6pPr>
            <a:lvl7pPr marL="18288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7pPr>
            <a:lvl8pPr marL="22860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8pPr>
            <a:lvl9pPr marL="27432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9pPr>
          </a:lstStyle>
          <a:p>
            <a:pPr marL="0" lvl="1" indent="0" eaLnBrk="1" hangingPunct="1">
              <a:spcBef>
                <a:spcPts val="1200"/>
              </a:spcBef>
              <a:spcAft>
                <a:spcPts val="0"/>
              </a:spcAft>
              <a:buNone/>
            </a:pPr>
            <a:r>
              <a:rPr lang="en-GB" altLang="en-US" b="1">
                <a:latin typeface="Oracle Sans Tab"/>
              </a:rPr>
              <a:t>Project management procedures &amp; workflow innovations</a:t>
            </a:r>
            <a:r>
              <a:rPr lang="en-GB" altLang="en-US">
                <a:latin typeface="Oracle Sans Tab"/>
              </a:rPr>
              <a:t>:</a:t>
            </a:r>
            <a:endParaRPr lang="en-GB" altLang="en-US">
              <a:cs typeface="Arial"/>
            </a:endParaRPr>
          </a:p>
          <a:p>
            <a:pPr marL="650875" lvl="1" indent="-285750">
              <a:spcBef>
                <a:spcPts val="1200"/>
              </a:spcBef>
              <a:spcAft>
                <a:spcPts val="0"/>
              </a:spcAft>
              <a:buFont typeface="Arial"/>
              <a:buChar char="•"/>
            </a:pPr>
            <a:r>
              <a:rPr lang="en-US" b="1" err="1">
                <a:solidFill>
                  <a:srgbClr val="AE562C"/>
                </a:solidFill>
                <a:latin typeface="Arial"/>
                <a:cs typeface="Arial"/>
              </a:rPr>
              <a:t>Frame.io</a:t>
            </a:r>
            <a:r>
              <a:rPr lang="en-US" b="1">
                <a:solidFill>
                  <a:srgbClr val="AE562C"/>
                </a:solidFill>
                <a:latin typeface="Arial"/>
                <a:cs typeface="Arial"/>
              </a:rPr>
              <a:t> Technology: </a:t>
            </a:r>
            <a:r>
              <a:rPr lang="en-US">
                <a:latin typeface="Arial"/>
                <a:cs typeface="Arial"/>
              </a:rPr>
              <a:t>Adoption of a smoother approval and workflow system using </a:t>
            </a:r>
            <a:r>
              <a:rPr lang="en-US" err="1">
                <a:latin typeface="Arial"/>
                <a:cs typeface="Arial"/>
              </a:rPr>
              <a:t>Frame.io</a:t>
            </a:r>
            <a:r>
              <a:rPr lang="en-US">
                <a:latin typeface="Arial"/>
                <a:cs typeface="Arial"/>
              </a:rPr>
              <a:t>, streamlining project delivery.</a:t>
            </a:r>
          </a:p>
          <a:p>
            <a:pPr marL="650875" lvl="1" indent="-285750">
              <a:spcBef>
                <a:spcPts val="1200"/>
              </a:spcBef>
              <a:spcAft>
                <a:spcPts val="0"/>
              </a:spcAft>
              <a:buFont typeface="Arial"/>
              <a:buChar char="•"/>
            </a:pPr>
            <a:r>
              <a:rPr lang="en-GB" b="1">
                <a:solidFill>
                  <a:srgbClr val="AE562C"/>
                </a:solidFill>
                <a:latin typeface="Oracle Sans Tab"/>
                <a:cs typeface="Arial"/>
              </a:rPr>
              <a:t>AI-Driven Tagging and Approvals</a:t>
            </a:r>
            <a:r>
              <a:rPr lang="en-GB">
                <a:solidFill>
                  <a:srgbClr val="AE562C"/>
                </a:solidFill>
                <a:latin typeface="Oracle Sans Tab"/>
                <a:cs typeface="Arial"/>
              </a:rPr>
              <a:t>: </a:t>
            </a:r>
            <a:r>
              <a:rPr lang="en-GB">
                <a:latin typeface="Oracle Sans Tab"/>
                <a:cs typeface="Arial"/>
              </a:rPr>
              <a:t>Implementation of AI-supported tagging processes to improve asset organization, searchability, and workflow efficiency.</a:t>
            </a:r>
          </a:p>
          <a:p>
            <a:pPr marL="650875" lvl="1" indent="-285750">
              <a:spcBef>
                <a:spcPts val="1200"/>
              </a:spcBef>
              <a:spcAft>
                <a:spcPts val="0"/>
              </a:spcAft>
              <a:buFont typeface="Arial"/>
              <a:buChar char="•"/>
            </a:pPr>
            <a:r>
              <a:rPr lang="en-GB" b="1">
                <a:solidFill>
                  <a:srgbClr val="AE562C"/>
                </a:solidFill>
                <a:latin typeface="Oracle Sans Tab"/>
                <a:cs typeface="Arial"/>
              </a:rPr>
              <a:t>Design AI Tools for Workflow</a:t>
            </a:r>
            <a:r>
              <a:rPr lang="en-GB">
                <a:solidFill>
                  <a:srgbClr val="AE562C"/>
                </a:solidFill>
                <a:latin typeface="Oracle Sans Tab"/>
                <a:cs typeface="Arial"/>
              </a:rPr>
              <a:t>: </a:t>
            </a:r>
            <a:r>
              <a:rPr lang="en-GB">
                <a:latin typeface="Oracle Sans Tab"/>
                <a:cs typeface="Arial"/>
              </a:rPr>
              <a:t>Use of design-based AI tools to support project management tasks, streamline approvals, and improve workflow efficiency.</a:t>
            </a:r>
          </a:p>
          <a:p>
            <a:pPr marL="650875" lvl="1" indent="-285750">
              <a:spcBef>
                <a:spcPts val="1200"/>
              </a:spcBef>
              <a:spcAft>
                <a:spcPts val="0"/>
              </a:spcAft>
              <a:buFont typeface="Arial"/>
              <a:buChar char="•"/>
            </a:pPr>
            <a:r>
              <a:rPr lang="en-GB" b="1">
                <a:solidFill>
                  <a:srgbClr val="AE562C"/>
                </a:solidFill>
                <a:latin typeface="Oracle Sans Tab"/>
                <a:cs typeface="Arial"/>
              </a:rPr>
              <a:t>Project Budget Updates</a:t>
            </a:r>
            <a:r>
              <a:rPr lang="en-GB">
                <a:solidFill>
                  <a:srgbClr val="AE562C"/>
                </a:solidFill>
                <a:latin typeface="Oracle Sans Tab"/>
                <a:cs typeface="Arial"/>
              </a:rPr>
              <a:t>: </a:t>
            </a:r>
            <a:r>
              <a:rPr lang="en-GB">
                <a:latin typeface="Oracle Sans Tab"/>
                <a:cs typeface="Arial"/>
              </a:rPr>
              <a:t>Developed real-time budget updates and approval templates for a large-scale NetSuite program, enabling efficient production of thousands of assets.</a:t>
            </a:r>
          </a:p>
          <a:p>
            <a:pPr marL="650875" lvl="1" indent="-285750">
              <a:spcBef>
                <a:spcPts val="1200"/>
              </a:spcBef>
              <a:spcAft>
                <a:spcPts val="0"/>
              </a:spcAft>
              <a:buFont typeface="Arial"/>
              <a:buChar char="•"/>
            </a:pPr>
            <a:r>
              <a:rPr lang="en-GB" b="1">
                <a:solidFill>
                  <a:srgbClr val="AE562C"/>
                </a:solidFill>
                <a:latin typeface="Oracle Sans Tab"/>
                <a:cs typeface="Arial"/>
              </a:rPr>
              <a:t>Contractor Integration:</a:t>
            </a:r>
            <a:r>
              <a:rPr lang="en-GB">
                <a:solidFill>
                  <a:srgbClr val="AE562C"/>
                </a:solidFill>
                <a:latin typeface="Oracle Sans Tab"/>
                <a:cs typeface="Arial"/>
              </a:rPr>
              <a:t> </a:t>
            </a:r>
            <a:r>
              <a:rPr lang="en-GB">
                <a:latin typeface="Oracle Sans Tab"/>
                <a:cs typeface="Arial"/>
              </a:rPr>
              <a:t>Used contractors under the project management team for NetSuite, optimizing resource allocation.</a:t>
            </a:r>
            <a:endParaRPr lang="en-GB" altLang="en-US">
              <a:solidFill>
                <a:srgbClr val="312D2A"/>
              </a:solidFill>
              <a:cs typeface="Arial"/>
            </a:endParaRP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B5A9C-1380-04C6-D6FD-B576FB4375C7}"/>
            </a:ext>
          </a:extLst>
        </p:cNvPr>
        <p:cNvGrpSpPr/>
        <p:nvPr/>
      </p:nvGrpSpPr>
      <p:grpSpPr>
        <a:xfrm>
          <a:off x="0" y="0"/>
          <a:ext cx="0" cy="0"/>
          <a:chOff x="0" y="0"/>
          <a:chExt cx="0" cy="0"/>
        </a:xfrm>
      </p:grpSpPr>
      <p:sp>
        <p:nvSpPr>
          <p:cNvPr id="93185" name="Title 2">
            <a:extLst>
              <a:ext uri="{FF2B5EF4-FFF2-40B4-BE49-F238E27FC236}">
                <a16:creationId xmlns:a16="http://schemas.microsoft.com/office/drawing/2014/main" id="{EE0AE6A6-679A-8833-5F97-4A82980F8BB6}"/>
              </a:ext>
            </a:extLst>
          </p:cNvPr>
          <p:cNvSpPr>
            <a:spLocks noGrp="1" noChangeArrowheads="1"/>
          </p:cNvSpPr>
          <p:nvPr>
            <p:ph type="title"/>
          </p:nvPr>
        </p:nvSpPr>
        <p:spPr/>
        <p:txBody>
          <a:bodyPr/>
          <a:lstStyle/>
          <a:p>
            <a:pPr eaLnBrk="1" hangingPunct="1"/>
            <a:r>
              <a:rPr altLang="en-US"/>
              <a:t>Policy &amp; procedure changes</a:t>
            </a:r>
            <a:r>
              <a:rPr lang="en-US" altLang="en-US"/>
              <a:t> (</a:t>
            </a:r>
            <a:r>
              <a:rPr lang="en-US" altLang="en-US" err="1"/>
              <a:t>cont</a:t>
            </a:r>
            <a:r>
              <a:rPr lang="en-US" altLang="en-US"/>
              <a:t>.)</a:t>
            </a:r>
            <a:endParaRPr altLang="en-US"/>
          </a:p>
        </p:txBody>
      </p:sp>
      <p:sp>
        <p:nvSpPr>
          <p:cNvPr id="93186" name="Footer Placeholder 13">
            <a:extLst>
              <a:ext uri="{FF2B5EF4-FFF2-40B4-BE49-F238E27FC236}">
                <a16:creationId xmlns:a16="http://schemas.microsoft.com/office/drawing/2014/main" id="{23BBD400-EBE6-6452-729E-E6E8095172E4}"/>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93187" name="Slide Number Placeholder 8">
            <a:extLst>
              <a:ext uri="{FF2B5EF4-FFF2-40B4-BE49-F238E27FC236}">
                <a16:creationId xmlns:a16="http://schemas.microsoft.com/office/drawing/2014/main" id="{BF0E13DE-7B0A-1C04-D702-FD09599519D7}"/>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9EDAF091-34E0-A448-901D-2740F2C5CB8A}" type="slidenum">
              <a:rPr lang="en-US" altLang="en-US" smtClean="0">
                <a:solidFill>
                  <a:srgbClr val="8B8580"/>
                </a:solidFill>
              </a:rPr>
              <a:pPr fontAlgn="base">
                <a:spcBef>
                  <a:spcPct val="0"/>
                </a:spcBef>
                <a:spcAft>
                  <a:spcPct val="0"/>
                </a:spcAft>
              </a:pPr>
              <a:t>11</a:t>
            </a:fld>
            <a:endParaRPr lang="en-US" altLang="en-US">
              <a:solidFill>
                <a:srgbClr val="8B8580"/>
              </a:solidFill>
            </a:endParaRPr>
          </a:p>
        </p:txBody>
      </p:sp>
      <p:pic>
        <p:nvPicPr>
          <p:cNvPr id="93188" name="Picture 26" descr="A picture containing container, basket&#10;&#10;Description automatically generated">
            <a:extLst>
              <a:ext uri="{FF2B5EF4-FFF2-40B4-BE49-F238E27FC236}">
                <a16:creationId xmlns:a16="http://schemas.microsoft.com/office/drawing/2014/main" id="{5DD2050A-6C63-4A98-AAE3-32C2DCBE267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flipH="1">
            <a:off x="7262813" y="223838"/>
            <a:ext cx="4929187"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ctangle 28">
            <a:extLst>
              <a:ext uri="{FF2B5EF4-FFF2-40B4-BE49-F238E27FC236}">
                <a16:creationId xmlns:a16="http://schemas.microsoft.com/office/drawing/2014/main" id="{3FA0D675-C2CB-1782-7F9E-E00A48766C3C}"/>
              </a:ext>
            </a:extLst>
          </p:cNvPr>
          <p:cNvSpPr/>
          <p:nvPr/>
        </p:nvSpPr>
        <p:spPr>
          <a:xfrm>
            <a:off x="11356975" y="5494338"/>
            <a:ext cx="101600" cy="539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3191" name="Text Placeholder 1">
            <a:extLst>
              <a:ext uri="{FF2B5EF4-FFF2-40B4-BE49-F238E27FC236}">
                <a16:creationId xmlns:a16="http://schemas.microsoft.com/office/drawing/2014/main" id="{0036FB7A-F8C3-2489-A4D5-F6994EF464C7}"/>
              </a:ext>
            </a:extLst>
          </p:cNvPr>
          <p:cNvSpPr txBox="1">
            <a:spLocks noChangeArrowheads="1"/>
          </p:cNvSpPr>
          <p:nvPr/>
        </p:nvSpPr>
        <p:spPr bwMode="auto">
          <a:xfrm>
            <a:off x="762000" y="1462088"/>
            <a:ext cx="9766300"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lnSpc>
                <a:spcPct val="95000"/>
              </a:lnSpc>
              <a:spcBef>
                <a:spcPts val="600"/>
              </a:spcBef>
              <a:buFont typeface="System Font Regul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1pPr>
            <a:lvl2pPr marL="365125" indent="-182563">
              <a:lnSpc>
                <a:spcPct val="95000"/>
              </a:lnSpc>
              <a:spcBef>
                <a:spcPts val="600"/>
              </a:spcBef>
              <a:buSzPct val="100000"/>
              <a:buFont typeface="Arial" panose="020B0604020202020204" pitchFamily="34" charset="0"/>
              <a:buChar ch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2pPr>
            <a:lvl3pPr marL="547688" indent="-182563">
              <a:lnSpc>
                <a:spcPct val="95000"/>
              </a:lnSpc>
              <a:spcBef>
                <a:spcPts val="400"/>
              </a:spcBef>
              <a:buSzPct val="100000"/>
              <a:buFont typeface="Arial" panose="020B0604020202020204" pitchFamily="34" charset="0"/>
              <a:buChar char="•"/>
              <a:defRPr sz="16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3pPr>
            <a:lvl4pPr marL="730250" indent="-182563">
              <a:lnSpc>
                <a:spcPct val="95000"/>
              </a:lnSpc>
              <a:spcBef>
                <a:spcPts val="400"/>
              </a:spcBef>
              <a:buSzPct val="100000"/>
              <a:buFont typeface="Arial" panose="020B0604020202020204" pitchFamily="34" charset="0"/>
              <a:buChar char="•"/>
              <a:defRPr sz="14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4pPr>
            <a:lvl5pPr marL="914400" indent="-182563">
              <a:lnSpc>
                <a:spcPct val="95000"/>
              </a:lnSpc>
              <a:spcBef>
                <a:spcPts val="400"/>
              </a:spcBef>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5pPr>
            <a:lvl6pPr marL="13716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6pPr>
            <a:lvl7pPr marL="18288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7pPr>
            <a:lvl8pPr marL="22860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8pPr>
            <a:lvl9pPr marL="27432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9pPr>
          </a:lstStyle>
          <a:p>
            <a:pPr marL="0" lvl="1" indent="0" eaLnBrk="1" hangingPunct="1">
              <a:spcBef>
                <a:spcPts val="1200"/>
              </a:spcBef>
              <a:spcAft>
                <a:spcPts val="0"/>
              </a:spcAft>
              <a:buNone/>
            </a:pPr>
            <a:r>
              <a:rPr lang="en-GB" b="1">
                <a:latin typeface="Oracle Sans Tab"/>
              </a:rPr>
              <a:t>Compliance &amp; policy updates</a:t>
            </a:r>
            <a:r>
              <a:rPr lang="en-GB" altLang="en-US">
                <a:latin typeface="Oracle Sans Tab"/>
              </a:rPr>
              <a:t>:</a:t>
            </a:r>
            <a:endParaRPr lang="en-GB" altLang="en-US">
              <a:cs typeface="Arial"/>
            </a:endParaRPr>
          </a:p>
          <a:p>
            <a:pPr marL="650875" indent="-285750">
              <a:spcBef>
                <a:spcPts val="1200"/>
              </a:spcBef>
              <a:spcAft>
                <a:spcPts val="0"/>
              </a:spcAft>
              <a:buFont typeface="Arial"/>
              <a:buChar char="•"/>
            </a:pPr>
            <a:r>
              <a:rPr lang="en-US" b="1">
                <a:solidFill>
                  <a:srgbClr val="AE562C"/>
                </a:solidFill>
                <a:latin typeface="Arial"/>
                <a:cs typeface="Arial"/>
              </a:rPr>
              <a:t>Brand Compliance Conversations:</a:t>
            </a:r>
            <a:r>
              <a:rPr lang="en-US">
                <a:solidFill>
                  <a:srgbClr val="312D2A"/>
                </a:solidFill>
                <a:latin typeface="Oracle Sans Tab"/>
                <a:cs typeface="Arial"/>
              </a:rPr>
              <a:t> Direct engagement with Oracle’s brand team, such as for OCI, to ensure brand compliance.</a:t>
            </a:r>
            <a:endParaRPr lang="en-US">
              <a:solidFill>
                <a:srgbClr val="312D2A"/>
              </a:solidFill>
              <a:cs typeface="Arial"/>
            </a:endParaRPr>
          </a:p>
          <a:p>
            <a:pPr marL="650875" indent="-285750">
              <a:spcBef>
                <a:spcPts val="1200"/>
              </a:spcBef>
              <a:spcAft>
                <a:spcPts val="0"/>
              </a:spcAft>
              <a:buFont typeface="Arial"/>
              <a:buChar char="•"/>
            </a:pPr>
            <a:r>
              <a:rPr lang="en-US" b="1">
                <a:solidFill>
                  <a:srgbClr val="AE562C"/>
                </a:solidFill>
                <a:latin typeface="Arial"/>
                <a:cs typeface="Arial"/>
              </a:rPr>
              <a:t>Social Media Guardrails:</a:t>
            </a:r>
            <a:r>
              <a:rPr lang="en-US">
                <a:solidFill>
                  <a:srgbClr val="312D2A"/>
                </a:solidFill>
                <a:latin typeface="Oracle Sans Tab"/>
                <a:cs typeface="Arial"/>
              </a:rPr>
              <a:t> Developed crisis management and compliance policies for client social media channels.</a:t>
            </a:r>
            <a:endParaRPr lang="en-US">
              <a:solidFill>
                <a:srgbClr val="312D2A"/>
              </a:solidFill>
              <a:cs typeface="Arial"/>
            </a:endParaRPr>
          </a:p>
          <a:p>
            <a:pPr eaLnBrk="1" hangingPunct="1"/>
            <a:endParaRPr lang="en-GB" altLang="en-US" b="1">
              <a:latin typeface="Oracle Sans Tab"/>
            </a:endParaRPr>
          </a:p>
          <a:p>
            <a:r>
              <a:rPr lang="en-GB" altLang="en-US" b="1">
                <a:latin typeface="Oracle Sans Tab"/>
              </a:rPr>
              <a:t>New software/technology</a:t>
            </a:r>
            <a:r>
              <a:rPr lang="en-GB" altLang="en-US">
                <a:solidFill>
                  <a:srgbClr val="AE562C"/>
                </a:solidFill>
                <a:latin typeface="Oracle Sans Tab"/>
              </a:rPr>
              <a:t>:</a:t>
            </a:r>
            <a:endParaRPr lang="en-GB" altLang="en-US">
              <a:latin typeface="Oracle Sans Tab"/>
              <a:cs typeface="Arial"/>
            </a:endParaRPr>
          </a:p>
          <a:p>
            <a:pPr marL="650875" lvl="1" indent="-285750"/>
            <a:r>
              <a:rPr lang="en-US" b="1">
                <a:solidFill>
                  <a:srgbClr val="AE562C"/>
                </a:solidFill>
                <a:latin typeface="Arial"/>
                <a:cs typeface="Arial"/>
              </a:rPr>
              <a:t>AI for Content Creation:</a:t>
            </a:r>
            <a:r>
              <a:rPr lang="en-US">
                <a:latin typeface="Oracle Sans Tab"/>
                <a:cs typeface="Arial"/>
              </a:rPr>
              <a:t> Dramatically reduced visualization and rendering times from days to minutes, enabling rapid client feedback and iteration. </a:t>
            </a:r>
            <a:endParaRPr lang="en-GB">
              <a:latin typeface="Oracle Sans Tab"/>
              <a:cs typeface="Arial"/>
            </a:endParaRPr>
          </a:p>
          <a:p>
            <a:pPr marL="650875" lvl="1" indent="-285750"/>
            <a:r>
              <a:rPr lang="en-US" b="1">
                <a:solidFill>
                  <a:srgbClr val="AE562C"/>
                </a:solidFill>
                <a:latin typeface="Arial"/>
                <a:cs typeface="Arial"/>
              </a:rPr>
              <a:t>Meta Tag Automation: </a:t>
            </a:r>
            <a:r>
              <a:rPr lang="en-US">
                <a:latin typeface="Arial"/>
                <a:cs typeface="Arial"/>
              </a:rPr>
              <a:t>Leveraged AI to automate meta tagging, reducing hours of manual work to minutes, especially benefiting Oracle.</a:t>
            </a:r>
          </a:p>
          <a:p>
            <a:pPr marL="650875" lvl="1" indent="-285750"/>
            <a:r>
              <a:rPr lang="en-US" b="1">
                <a:solidFill>
                  <a:srgbClr val="AE562C"/>
                </a:solidFill>
                <a:latin typeface="Arial"/>
                <a:cs typeface="Arial"/>
              </a:rPr>
              <a:t>Analytics Dashboards:</a:t>
            </a:r>
            <a:r>
              <a:rPr lang="en-US">
                <a:latin typeface="Oracle Sans Tab"/>
                <a:cs typeface="Arial"/>
              </a:rPr>
              <a:t> Introduced integrated dashboards for tracking on- and offline activity and engagement, enhancing reporting and decision-making.</a:t>
            </a:r>
            <a:endParaRPr lang="en-US"/>
          </a:p>
          <a:p>
            <a:pPr marL="1016000" lvl="1" indent="-285750">
              <a:spcBef>
                <a:spcPts val="1200"/>
              </a:spcBef>
              <a:spcAft>
                <a:spcPts val="0"/>
              </a:spcAft>
              <a:buFont typeface="Arial,Sans-Serif"/>
              <a:buChar char="•"/>
            </a:pPr>
            <a:endParaRPr lang="en-US">
              <a:latin typeface="Arial"/>
              <a:cs typeface="Arial"/>
            </a:endParaRPr>
          </a:p>
        </p:txBody>
      </p:sp>
    </p:spTree>
    <p:extLst>
      <p:ext uri="{BB962C8B-B14F-4D97-AF65-F5344CB8AC3E}">
        <p14:creationId xmlns:p14="http://schemas.microsoft.com/office/powerpoint/2010/main" val="2910571736"/>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2">
            <a:extLst>
              <a:ext uri="{FF2B5EF4-FFF2-40B4-BE49-F238E27FC236}">
                <a16:creationId xmlns:a16="http://schemas.microsoft.com/office/drawing/2014/main" id="{8B87BCB1-628F-5980-BDB8-A3020F34E17B}"/>
              </a:ext>
            </a:extLst>
          </p:cNvPr>
          <p:cNvSpPr>
            <a:spLocks noGrp="1" noChangeArrowheads="1"/>
          </p:cNvSpPr>
          <p:nvPr>
            <p:ph type="title"/>
          </p:nvPr>
        </p:nvSpPr>
        <p:spPr/>
        <p:txBody>
          <a:bodyPr/>
          <a:lstStyle/>
          <a:p>
            <a:pPr eaLnBrk="1" hangingPunct="1"/>
            <a:r>
              <a:rPr altLang="en-US"/>
              <a:t>Organizational chart</a:t>
            </a:r>
          </a:p>
        </p:txBody>
      </p:sp>
      <p:sp>
        <p:nvSpPr>
          <p:cNvPr id="95234" name="Footer Placeholder 13">
            <a:extLst>
              <a:ext uri="{FF2B5EF4-FFF2-40B4-BE49-F238E27FC236}">
                <a16:creationId xmlns:a16="http://schemas.microsoft.com/office/drawing/2014/main" id="{19095522-45B2-D81D-BF1F-1320F6850D1D}"/>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95235" name="Slide Number Placeholder 8">
            <a:extLst>
              <a:ext uri="{FF2B5EF4-FFF2-40B4-BE49-F238E27FC236}">
                <a16:creationId xmlns:a16="http://schemas.microsoft.com/office/drawing/2014/main" id="{CA9E11C3-7970-C815-A744-487E275596A8}"/>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6909F93-5A1C-1348-B450-6D52AC2B27E9}" type="slidenum">
              <a:rPr lang="en-US" altLang="en-US" smtClean="0">
                <a:solidFill>
                  <a:srgbClr val="8B8580"/>
                </a:solidFill>
              </a:rPr>
              <a:pPr fontAlgn="base">
                <a:spcBef>
                  <a:spcPct val="0"/>
                </a:spcBef>
                <a:spcAft>
                  <a:spcPct val="0"/>
                </a:spcAft>
              </a:pPr>
              <a:t>12</a:t>
            </a:fld>
            <a:endParaRPr lang="en-US" altLang="en-US">
              <a:solidFill>
                <a:srgbClr val="8B8580"/>
              </a:solidFill>
            </a:endParaRPr>
          </a:p>
        </p:txBody>
      </p:sp>
      <p:pic>
        <p:nvPicPr>
          <p:cNvPr id="95236" name="Picture 20" descr="A picture containing container, basket&#10;&#10;Description automatically generated">
            <a:extLst>
              <a:ext uri="{FF2B5EF4-FFF2-40B4-BE49-F238E27FC236}">
                <a16:creationId xmlns:a16="http://schemas.microsoft.com/office/drawing/2014/main" id="{119F2715-CBAC-3C76-9394-49271E5C95C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flipH="1">
            <a:off x="7262813" y="223838"/>
            <a:ext cx="4929187"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22">
            <a:extLst>
              <a:ext uri="{FF2B5EF4-FFF2-40B4-BE49-F238E27FC236}">
                <a16:creationId xmlns:a16="http://schemas.microsoft.com/office/drawing/2014/main" id="{14EEFC14-8C3A-6C4E-E808-A62C02EE4138}"/>
              </a:ext>
            </a:extLst>
          </p:cNvPr>
          <p:cNvSpPr/>
          <p:nvPr/>
        </p:nvSpPr>
        <p:spPr>
          <a:xfrm>
            <a:off x="11356975" y="5494338"/>
            <a:ext cx="101600" cy="539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4" name="Group 3">
            <a:extLst>
              <a:ext uri="{FF2B5EF4-FFF2-40B4-BE49-F238E27FC236}">
                <a16:creationId xmlns:a16="http://schemas.microsoft.com/office/drawing/2014/main" id="{8DA0D8E5-32D6-B874-A40A-02673F236793}"/>
              </a:ext>
            </a:extLst>
          </p:cNvPr>
          <p:cNvGrpSpPr/>
          <p:nvPr/>
        </p:nvGrpSpPr>
        <p:grpSpPr>
          <a:xfrm>
            <a:off x="1219604" y="1269941"/>
            <a:ext cx="9752792" cy="4888031"/>
            <a:chOff x="1219604" y="1269941"/>
            <a:chExt cx="9752792" cy="4888031"/>
          </a:xfrm>
        </p:grpSpPr>
        <p:sp>
          <p:nvSpPr>
            <p:cNvPr id="5" name="Rounded Rectangle 4">
              <a:extLst>
                <a:ext uri="{FF2B5EF4-FFF2-40B4-BE49-F238E27FC236}">
                  <a16:creationId xmlns:a16="http://schemas.microsoft.com/office/drawing/2014/main" id="{4DA198AE-BDDF-D0DA-0615-3EB556268FB0}"/>
                </a:ext>
              </a:extLst>
            </p:cNvPr>
            <p:cNvSpPr/>
            <p:nvPr/>
          </p:nvSpPr>
          <p:spPr>
            <a:xfrm>
              <a:off x="8454044" y="2742372"/>
              <a:ext cx="1158338" cy="721430"/>
            </a:xfrm>
            <a:prstGeom prst="roundRect">
              <a:avLst/>
            </a:prstGeom>
            <a:solidFill>
              <a:srgbClr val="2C5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0A3174DB-617B-8F50-4FCE-C802B7B7A974}"/>
                </a:ext>
              </a:extLst>
            </p:cNvPr>
            <p:cNvSpPr/>
            <p:nvPr/>
          </p:nvSpPr>
          <p:spPr>
            <a:xfrm>
              <a:off x="3272552" y="2742372"/>
              <a:ext cx="1158338" cy="721430"/>
            </a:xfrm>
            <a:prstGeom prst="roundRect">
              <a:avLst/>
            </a:prstGeom>
            <a:solidFill>
              <a:srgbClr val="514C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F5435C4-1735-2DFB-EDA0-A6B4C6CEA7F8}"/>
                </a:ext>
              </a:extLst>
            </p:cNvPr>
            <p:cNvSpPr/>
            <p:nvPr/>
          </p:nvSpPr>
          <p:spPr>
            <a:xfrm>
              <a:off x="3887914" y="1273765"/>
              <a:ext cx="1158338" cy="721430"/>
            </a:xfrm>
            <a:prstGeom prst="roundRect">
              <a:avLst/>
            </a:prstGeom>
            <a:solidFill>
              <a:srgbClr val="1A2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AFF6707-432D-8D8F-6A08-1E57E7D6AD30}"/>
                </a:ext>
              </a:extLst>
            </p:cNvPr>
            <p:cNvSpPr txBox="1"/>
            <p:nvPr/>
          </p:nvSpPr>
          <p:spPr>
            <a:xfrm>
              <a:off x="3272552" y="2824917"/>
              <a:ext cx="1158338" cy="553998"/>
            </a:xfrm>
            <a:prstGeom prst="rect">
              <a:avLst/>
            </a:prstGeom>
            <a:noFill/>
          </p:spPr>
          <p:txBody>
            <a:bodyPr wrap="square" rtlCol="0" anchor="ctr">
              <a:spAutoFit/>
            </a:bodyPr>
            <a:lstStyle/>
            <a:p>
              <a:pPr algn="ctr"/>
              <a:r>
                <a:rPr lang="en-US" sz="1000">
                  <a:solidFill>
                    <a:schemeClr val="bg1"/>
                  </a:solidFill>
                </a:rPr>
                <a:t>Jon Dix</a:t>
              </a:r>
            </a:p>
            <a:p>
              <a:pPr algn="ctr"/>
              <a:r>
                <a:rPr lang="en-US" sz="1000">
                  <a:solidFill>
                    <a:schemeClr val="bg1"/>
                  </a:solidFill>
                </a:rPr>
                <a:t>VP Experience and Digital</a:t>
              </a:r>
            </a:p>
          </p:txBody>
        </p:sp>
        <p:sp>
          <p:nvSpPr>
            <p:cNvPr id="16" name="TextBox 15">
              <a:extLst>
                <a:ext uri="{FF2B5EF4-FFF2-40B4-BE49-F238E27FC236}">
                  <a16:creationId xmlns:a16="http://schemas.microsoft.com/office/drawing/2014/main" id="{D92FB363-BFF8-BBC0-B444-292F082482AA}"/>
                </a:ext>
              </a:extLst>
            </p:cNvPr>
            <p:cNvSpPr txBox="1"/>
            <p:nvPr/>
          </p:nvSpPr>
          <p:spPr>
            <a:xfrm>
              <a:off x="8454044" y="2824917"/>
              <a:ext cx="1158338" cy="553998"/>
            </a:xfrm>
            <a:prstGeom prst="rect">
              <a:avLst/>
            </a:prstGeom>
            <a:noFill/>
          </p:spPr>
          <p:txBody>
            <a:bodyPr wrap="square" rtlCol="0" anchor="ctr">
              <a:spAutoFit/>
            </a:bodyPr>
            <a:lstStyle/>
            <a:p>
              <a:pPr algn="ctr"/>
              <a:r>
                <a:rPr lang="en-US" sz="1000">
                  <a:solidFill>
                    <a:schemeClr val="bg1"/>
                  </a:solidFill>
                </a:rPr>
                <a:t>John Garett</a:t>
              </a:r>
              <a:br>
                <a:rPr lang="en-US" sz="1000">
                  <a:solidFill>
                    <a:schemeClr val="bg1"/>
                  </a:solidFill>
                </a:rPr>
              </a:br>
              <a:r>
                <a:rPr lang="en-US" sz="1000">
                  <a:solidFill>
                    <a:schemeClr val="bg1"/>
                  </a:solidFill>
                </a:rPr>
                <a:t>VP Creative and Design</a:t>
              </a:r>
            </a:p>
          </p:txBody>
        </p:sp>
        <p:sp>
          <p:nvSpPr>
            <p:cNvPr id="17" name="TextBox 16">
              <a:extLst>
                <a:ext uri="{FF2B5EF4-FFF2-40B4-BE49-F238E27FC236}">
                  <a16:creationId xmlns:a16="http://schemas.microsoft.com/office/drawing/2014/main" id="{246C9202-0158-B127-7A8E-CB93AD6D5CFA}"/>
                </a:ext>
              </a:extLst>
            </p:cNvPr>
            <p:cNvSpPr txBox="1"/>
            <p:nvPr/>
          </p:nvSpPr>
          <p:spPr>
            <a:xfrm>
              <a:off x="3887915" y="1357672"/>
              <a:ext cx="1158338" cy="553998"/>
            </a:xfrm>
            <a:prstGeom prst="rect">
              <a:avLst/>
            </a:prstGeom>
            <a:noFill/>
          </p:spPr>
          <p:txBody>
            <a:bodyPr wrap="square" rtlCol="0" anchor="ctr">
              <a:spAutoFit/>
            </a:bodyPr>
            <a:lstStyle/>
            <a:p>
              <a:pPr algn="ctr"/>
              <a:r>
                <a:rPr lang="en-US" sz="1000">
                  <a:solidFill>
                    <a:schemeClr val="bg1"/>
                  </a:solidFill>
                </a:rPr>
                <a:t>Matthew Wall</a:t>
              </a:r>
              <a:br>
                <a:rPr lang="en-US" sz="1000">
                  <a:solidFill>
                    <a:schemeClr val="bg1"/>
                  </a:solidFill>
                </a:rPr>
              </a:br>
              <a:r>
                <a:rPr lang="en-US" sz="1000">
                  <a:solidFill>
                    <a:schemeClr val="bg1"/>
                  </a:solidFill>
                </a:rPr>
                <a:t>Chief Creative Officer</a:t>
              </a:r>
            </a:p>
          </p:txBody>
        </p:sp>
        <p:sp>
          <p:nvSpPr>
            <p:cNvPr id="18" name="Rounded Rectangle 17">
              <a:extLst>
                <a:ext uri="{FF2B5EF4-FFF2-40B4-BE49-F238E27FC236}">
                  <a16:creationId xmlns:a16="http://schemas.microsoft.com/office/drawing/2014/main" id="{BBEF559B-FC71-9EF7-CBC2-BBD213346352}"/>
                </a:ext>
              </a:extLst>
            </p:cNvPr>
            <p:cNvSpPr/>
            <p:nvPr/>
          </p:nvSpPr>
          <p:spPr>
            <a:xfrm>
              <a:off x="7874230" y="1269941"/>
              <a:ext cx="1158338" cy="721430"/>
            </a:xfrm>
            <a:prstGeom prst="roundRect">
              <a:avLst/>
            </a:prstGeom>
            <a:solidFill>
              <a:srgbClr val="1A2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592F473A-BA7C-26E4-5CA8-08BD4AC12EB1}"/>
                </a:ext>
              </a:extLst>
            </p:cNvPr>
            <p:cNvSpPr txBox="1"/>
            <p:nvPr/>
          </p:nvSpPr>
          <p:spPr>
            <a:xfrm>
              <a:off x="7874231" y="1353657"/>
              <a:ext cx="1158338" cy="553998"/>
            </a:xfrm>
            <a:prstGeom prst="rect">
              <a:avLst/>
            </a:prstGeom>
            <a:noFill/>
          </p:spPr>
          <p:txBody>
            <a:bodyPr wrap="square" rtlCol="0" anchor="ctr">
              <a:spAutoFit/>
            </a:bodyPr>
            <a:lstStyle/>
            <a:p>
              <a:pPr algn="ctr"/>
              <a:r>
                <a:rPr lang="en-US" sz="1000">
                  <a:solidFill>
                    <a:schemeClr val="bg1"/>
                  </a:solidFill>
                </a:rPr>
                <a:t>Rod Lee</a:t>
              </a:r>
              <a:br>
                <a:rPr lang="en-US" sz="1000">
                  <a:solidFill>
                    <a:schemeClr val="bg1"/>
                  </a:solidFill>
                </a:rPr>
              </a:br>
              <a:r>
                <a:rPr lang="en-US" sz="1000">
                  <a:solidFill>
                    <a:schemeClr val="bg1"/>
                  </a:solidFill>
                </a:rPr>
                <a:t>SVP Client</a:t>
              </a:r>
              <a:br>
                <a:rPr lang="en-US" sz="1000">
                  <a:solidFill>
                    <a:schemeClr val="bg1"/>
                  </a:solidFill>
                </a:rPr>
              </a:br>
              <a:r>
                <a:rPr lang="en-US" sz="1000">
                  <a:solidFill>
                    <a:schemeClr val="bg1"/>
                  </a:solidFill>
                </a:rPr>
                <a:t>Success</a:t>
              </a:r>
            </a:p>
          </p:txBody>
        </p:sp>
        <p:sp>
          <p:nvSpPr>
            <p:cNvPr id="20" name="Rounded Rectangle 19">
              <a:extLst>
                <a:ext uri="{FF2B5EF4-FFF2-40B4-BE49-F238E27FC236}">
                  <a16:creationId xmlns:a16="http://schemas.microsoft.com/office/drawing/2014/main" id="{B5171366-FFD9-868F-37C7-30DB71DB9FB7}"/>
                </a:ext>
              </a:extLst>
            </p:cNvPr>
            <p:cNvSpPr/>
            <p:nvPr/>
          </p:nvSpPr>
          <p:spPr>
            <a:xfrm>
              <a:off x="1219604" y="5436542"/>
              <a:ext cx="1158338" cy="721430"/>
            </a:xfrm>
            <a:prstGeom prst="roundRect">
              <a:avLst/>
            </a:prstGeom>
            <a:solidFill>
              <a:srgbClr val="514C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2EE6EE7-8E65-B0E0-FC8C-33460AB058DF}"/>
                </a:ext>
              </a:extLst>
            </p:cNvPr>
            <p:cNvSpPr txBox="1"/>
            <p:nvPr/>
          </p:nvSpPr>
          <p:spPr>
            <a:xfrm>
              <a:off x="1219604" y="5520258"/>
              <a:ext cx="1158338" cy="553998"/>
            </a:xfrm>
            <a:prstGeom prst="rect">
              <a:avLst/>
            </a:prstGeom>
            <a:noFill/>
          </p:spPr>
          <p:txBody>
            <a:bodyPr wrap="square" rtlCol="0" anchor="ctr">
              <a:spAutoFit/>
            </a:bodyPr>
            <a:lstStyle/>
            <a:p>
              <a:pPr algn="ctr"/>
              <a:r>
                <a:rPr lang="en-US" sz="1000">
                  <a:solidFill>
                    <a:schemeClr val="bg1"/>
                  </a:solidFill>
                </a:rPr>
                <a:t>Giles Stoakley</a:t>
              </a:r>
              <a:br>
                <a:rPr lang="en-US" sz="1000">
                  <a:solidFill>
                    <a:schemeClr val="bg1"/>
                  </a:solidFill>
                </a:rPr>
              </a:br>
              <a:r>
                <a:rPr lang="en-US" sz="1000">
                  <a:solidFill>
                    <a:schemeClr val="bg1"/>
                  </a:solidFill>
                </a:rPr>
                <a:t>Senior Program Manager</a:t>
              </a:r>
            </a:p>
          </p:txBody>
        </p:sp>
        <p:sp>
          <p:nvSpPr>
            <p:cNvPr id="22" name="Rounded Rectangle 21">
              <a:extLst>
                <a:ext uri="{FF2B5EF4-FFF2-40B4-BE49-F238E27FC236}">
                  <a16:creationId xmlns:a16="http://schemas.microsoft.com/office/drawing/2014/main" id="{1A92A751-4F99-7D33-A79D-688C7F98C36D}"/>
                </a:ext>
              </a:extLst>
            </p:cNvPr>
            <p:cNvSpPr/>
            <p:nvPr/>
          </p:nvSpPr>
          <p:spPr>
            <a:xfrm>
              <a:off x="2543417" y="5436542"/>
              <a:ext cx="1158338" cy="721430"/>
            </a:xfrm>
            <a:prstGeom prst="roundRect">
              <a:avLst/>
            </a:prstGeom>
            <a:solidFill>
              <a:srgbClr val="514C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0ADEB04-154F-CEE2-3F78-CE5CE2947888}"/>
                </a:ext>
              </a:extLst>
            </p:cNvPr>
            <p:cNvSpPr txBox="1"/>
            <p:nvPr/>
          </p:nvSpPr>
          <p:spPr>
            <a:xfrm>
              <a:off x="2543417" y="5525882"/>
              <a:ext cx="1158338" cy="553998"/>
            </a:xfrm>
            <a:prstGeom prst="rect">
              <a:avLst/>
            </a:prstGeom>
            <a:noFill/>
          </p:spPr>
          <p:txBody>
            <a:bodyPr wrap="square" rtlCol="0" anchor="ctr">
              <a:spAutoFit/>
            </a:bodyPr>
            <a:lstStyle/>
            <a:p>
              <a:pPr algn="ctr"/>
              <a:r>
                <a:rPr lang="en-US" sz="1000">
                  <a:solidFill>
                    <a:schemeClr val="bg1"/>
                  </a:solidFill>
                </a:rPr>
                <a:t>Pete Blunt</a:t>
              </a:r>
              <a:br>
                <a:rPr lang="en-US" sz="1000">
                  <a:solidFill>
                    <a:schemeClr val="bg1"/>
                  </a:solidFill>
                </a:rPr>
              </a:br>
              <a:r>
                <a:rPr lang="en-US" sz="1000">
                  <a:solidFill>
                    <a:schemeClr val="bg1"/>
                  </a:solidFill>
                </a:rPr>
                <a:t>Executive Producer</a:t>
              </a:r>
            </a:p>
          </p:txBody>
        </p:sp>
        <p:sp>
          <p:nvSpPr>
            <p:cNvPr id="25" name="Rounded Rectangle 24">
              <a:extLst>
                <a:ext uri="{FF2B5EF4-FFF2-40B4-BE49-F238E27FC236}">
                  <a16:creationId xmlns:a16="http://schemas.microsoft.com/office/drawing/2014/main" id="{735956B1-4FCD-F6F4-05E6-5AF9567A8D91}"/>
                </a:ext>
              </a:extLst>
            </p:cNvPr>
            <p:cNvSpPr/>
            <p:nvPr/>
          </p:nvSpPr>
          <p:spPr>
            <a:xfrm>
              <a:off x="3887914" y="5436542"/>
              <a:ext cx="1158338" cy="721430"/>
            </a:xfrm>
            <a:prstGeom prst="roundRect">
              <a:avLst/>
            </a:prstGeom>
            <a:solidFill>
              <a:srgbClr val="514C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0B78F99A-CD38-85CB-0F74-E9DE347DF359}"/>
                </a:ext>
              </a:extLst>
            </p:cNvPr>
            <p:cNvSpPr txBox="1"/>
            <p:nvPr/>
          </p:nvSpPr>
          <p:spPr>
            <a:xfrm>
              <a:off x="3887914" y="5520258"/>
              <a:ext cx="1158338" cy="553998"/>
            </a:xfrm>
            <a:prstGeom prst="rect">
              <a:avLst/>
            </a:prstGeom>
            <a:noFill/>
          </p:spPr>
          <p:txBody>
            <a:bodyPr wrap="square" rtlCol="0" anchor="ctr">
              <a:spAutoFit/>
            </a:bodyPr>
            <a:lstStyle/>
            <a:p>
              <a:pPr algn="ctr"/>
              <a:r>
                <a:rPr lang="en-US" sz="1000">
                  <a:solidFill>
                    <a:schemeClr val="bg1"/>
                  </a:solidFill>
                </a:rPr>
                <a:t>Lili White</a:t>
              </a:r>
            </a:p>
            <a:p>
              <a:pPr algn="ctr"/>
              <a:r>
                <a:rPr lang="en-US" sz="1000">
                  <a:solidFill>
                    <a:schemeClr val="bg1"/>
                  </a:solidFill>
                </a:rPr>
                <a:t>Senior Program Coordinator</a:t>
              </a:r>
            </a:p>
          </p:txBody>
        </p:sp>
        <p:sp>
          <p:nvSpPr>
            <p:cNvPr id="27" name="Rounded Rectangle 26">
              <a:extLst>
                <a:ext uri="{FF2B5EF4-FFF2-40B4-BE49-F238E27FC236}">
                  <a16:creationId xmlns:a16="http://schemas.microsoft.com/office/drawing/2014/main" id="{619A0BE6-B6C8-6A69-0C4E-DB4AA99A38C3}"/>
                </a:ext>
              </a:extLst>
            </p:cNvPr>
            <p:cNvSpPr/>
            <p:nvPr/>
          </p:nvSpPr>
          <p:spPr>
            <a:xfrm>
              <a:off x="5232410" y="5436542"/>
              <a:ext cx="1158338" cy="721430"/>
            </a:xfrm>
            <a:prstGeom prst="roundRect">
              <a:avLst/>
            </a:prstGeom>
            <a:solidFill>
              <a:srgbClr val="514C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7D430327-2903-39C1-BBCD-86C170D186BC}"/>
                </a:ext>
              </a:extLst>
            </p:cNvPr>
            <p:cNvSpPr txBox="1"/>
            <p:nvPr/>
          </p:nvSpPr>
          <p:spPr>
            <a:xfrm>
              <a:off x="5232410" y="5597721"/>
              <a:ext cx="1158338" cy="400110"/>
            </a:xfrm>
            <a:prstGeom prst="rect">
              <a:avLst/>
            </a:prstGeom>
            <a:noFill/>
          </p:spPr>
          <p:txBody>
            <a:bodyPr wrap="square" rtlCol="0" anchor="ctr">
              <a:spAutoFit/>
            </a:bodyPr>
            <a:lstStyle/>
            <a:p>
              <a:pPr algn="ctr"/>
              <a:r>
                <a:rPr lang="en-US" sz="1000">
                  <a:solidFill>
                    <a:schemeClr val="bg1"/>
                  </a:solidFill>
                </a:rPr>
                <a:t>Contracted</a:t>
              </a:r>
              <a:br>
                <a:rPr lang="en-US" sz="1000">
                  <a:solidFill>
                    <a:schemeClr val="bg1"/>
                  </a:solidFill>
                </a:rPr>
              </a:br>
              <a:r>
                <a:rPr lang="en-US" sz="1000">
                  <a:solidFill>
                    <a:schemeClr val="bg1"/>
                  </a:solidFill>
                </a:rPr>
                <a:t>Associates</a:t>
              </a:r>
            </a:p>
          </p:txBody>
        </p:sp>
        <p:sp>
          <p:nvSpPr>
            <p:cNvPr id="29" name="Rounded Rectangle 28">
              <a:extLst>
                <a:ext uri="{FF2B5EF4-FFF2-40B4-BE49-F238E27FC236}">
                  <a16:creationId xmlns:a16="http://schemas.microsoft.com/office/drawing/2014/main" id="{A828CEB5-7378-EAFE-CACA-E9580729097C}"/>
                </a:ext>
              </a:extLst>
            </p:cNvPr>
            <p:cNvSpPr/>
            <p:nvPr/>
          </p:nvSpPr>
          <p:spPr>
            <a:xfrm>
              <a:off x="8454044" y="4083726"/>
              <a:ext cx="1158338" cy="721430"/>
            </a:xfrm>
            <a:prstGeom prst="roundRect">
              <a:avLst/>
            </a:prstGeom>
            <a:solidFill>
              <a:srgbClr val="2C5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37FE807-DB7B-965D-59EF-F2A730EB7452}"/>
                </a:ext>
              </a:extLst>
            </p:cNvPr>
            <p:cNvSpPr txBox="1"/>
            <p:nvPr/>
          </p:nvSpPr>
          <p:spPr>
            <a:xfrm>
              <a:off x="8454044" y="4244386"/>
              <a:ext cx="1158338" cy="400110"/>
            </a:xfrm>
            <a:prstGeom prst="rect">
              <a:avLst/>
            </a:prstGeom>
            <a:noFill/>
          </p:spPr>
          <p:txBody>
            <a:bodyPr wrap="square" rtlCol="0" anchor="ctr">
              <a:spAutoFit/>
            </a:bodyPr>
            <a:lstStyle/>
            <a:p>
              <a:pPr algn="ctr"/>
              <a:r>
                <a:rPr lang="en-US" sz="1000">
                  <a:solidFill>
                    <a:schemeClr val="bg1"/>
                  </a:solidFill>
                </a:rPr>
                <a:t>Leonard Smit</a:t>
              </a:r>
              <a:br>
                <a:rPr lang="en-US" sz="1000">
                  <a:solidFill>
                    <a:schemeClr val="bg1"/>
                  </a:solidFill>
                </a:rPr>
              </a:br>
              <a:r>
                <a:rPr lang="en-US" sz="1000">
                  <a:solidFill>
                    <a:schemeClr val="bg1"/>
                  </a:solidFill>
                </a:rPr>
                <a:t>Design Director</a:t>
              </a:r>
            </a:p>
          </p:txBody>
        </p:sp>
        <p:sp>
          <p:nvSpPr>
            <p:cNvPr id="31" name="Rounded Rectangle 30">
              <a:extLst>
                <a:ext uri="{FF2B5EF4-FFF2-40B4-BE49-F238E27FC236}">
                  <a16:creationId xmlns:a16="http://schemas.microsoft.com/office/drawing/2014/main" id="{3DFA621F-34B0-743F-12D5-6B848DED8093}"/>
                </a:ext>
              </a:extLst>
            </p:cNvPr>
            <p:cNvSpPr/>
            <p:nvPr/>
          </p:nvSpPr>
          <p:spPr>
            <a:xfrm>
              <a:off x="7109548" y="5432792"/>
              <a:ext cx="1158338" cy="721430"/>
            </a:xfrm>
            <a:prstGeom prst="roundRect">
              <a:avLst/>
            </a:prstGeom>
            <a:solidFill>
              <a:srgbClr val="2C5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20819119-9C70-3BD8-3DB6-5726EDAEAC46}"/>
                </a:ext>
              </a:extLst>
            </p:cNvPr>
            <p:cNvSpPr txBox="1"/>
            <p:nvPr/>
          </p:nvSpPr>
          <p:spPr>
            <a:xfrm>
              <a:off x="7109548" y="5525882"/>
              <a:ext cx="1158338" cy="553998"/>
            </a:xfrm>
            <a:prstGeom prst="rect">
              <a:avLst/>
            </a:prstGeom>
            <a:noFill/>
          </p:spPr>
          <p:txBody>
            <a:bodyPr wrap="square" rtlCol="0" anchor="ctr">
              <a:spAutoFit/>
            </a:bodyPr>
            <a:lstStyle/>
            <a:p>
              <a:pPr algn="ctr"/>
              <a:r>
                <a:rPr lang="en-US" sz="1000">
                  <a:solidFill>
                    <a:schemeClr val="bg1"/>
                  </a:solidFill>
                </a:rPr>
                <a:t>Katelyn Ewen</a:t>
              </a:r>
            </a:p>
            <a:p>
              <a:pPr algn="ctr"/>
              <a:r>
                <a:rPr lang="en-US" sz="1000">
                  <a:solidFill>
                    <a:schemeClr val="bg1"/>
                  </a:solidFill>
                </a:rPr>
                <a:t>Snr Multimedia Designer</a:t>
              </a:r>
            </a:p>
          </p:txBody>
        </p:sp>
        <p:sp>
          <p:nvSpPr>
            <p:cNvPr id="33" name="Rounded Rectangle 32">
              <a:extLst>
                <a:ext uri="{FF2B5EF4-FFF2-40B4-BE49-F238E27FC236}">
                  <a16:creationId xmlns:a16="http://schemas.microsoft.com/office/drawing/2014/main" id="{24B305C2-F425-46EA-C058-9DB48BD127E5}"/>
                </a:ext>
              </a:extLst>
            </p:cNvPr>
            <p:cNvSpPr/>
            <p:nvPr/>
          </p:nvSpPr>
          <p:spPr>
            <a:xfrm>
              <a:off x="8454044" y="5431064"/>
              <a:ext cx="1158338" cy="721430"/>
            </a:xfrm>
            <a:prstGeom prst="roundRect">
              <a:avLst/>
            </a:prstGeom>
            <a:solidFill>
              <a:srgbClr val="2C5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249C0274-8A3F-D30D-AE20-9E1E9EB72DD7}"/>
                </a:ext>
              </a:extLst>
            </p:cNvPr>
            <p:cNvSpPr txBox="1"/>
            <p:nvPr/>
          </p:nvSpPr>
          <p:spPr>
            <a:xfrm>
              <a:off x="8448707" y="5509967"/>
              <a:ext cx="1158338" cy="553998"/>
            </a:xfrm>
            <a:prstGeom prst="rect">
              <a:avLst/>
            </a:prstGeom>
            <a:noFill/>
          </p:spPr>
          <p:txBody>
            <a:bodyPr wrap="square" rtlCol="0" anchor="ctr">
              <a:spAutoFit/>
            </a:bodyPr>
            <a:lstStyle/>
            <a:p>
              <a:pPr algn="ctr"/>
              <a:r>
                <a:rPr lang="en-US" sz="1000">
                  <a:solidFill>
                    <a:schemeClr val="bg1"/>
                  </a:solidFill>
                </a:rPr>
                <a:t>Bess Poon</a:t>
              </a:r>
              <a:br>
                <a:rPr lang="en-US" sz="1000">
                  <a:solidFill>
                    <a:schemeClr val="bg1"/>
                  </a:solidFill>
                </a:rPr>
              </a:br>
              <a:r>
                <a:rPr lang="en-US" sz="1000">
                  <a:solidFill>
                    <a:schemeClr val="bg1"/>
                  </a:solidFill>
                </a:rPr>
                <a:t>Senior Digital Designer</a:t>
              </a:r>
            </a:p>
          </p:txBody>
        </p:sp>
        <p:sp>
          <p:nvSpPr>
            <p:cNvPr id="35" name="Rounded Rectangle 34">
              <a:extLst>
                <a:ext uri="{FF2B5EF4-FFF2-40B4-BE49-F238E27FC236}">
                  <a16:creationId xmlns:a16="http://schemas.microsoft.com/office/drawing/2014/main" id="{2B53C18E-5AAB-BA2F-F991-1DBD9D13A202}"/>
                </a:ext>
              </a:extLst>
            </p:cNvPr>
            <p:cNvSpPr/>
            <p:nvPr/>
          </p:nvSpPr>
          <p:spPr>
            <a:xfrm>
              <a:off x="9814058" y="5436542"/>
              <a:ext cx="1158338" cy="721430"/>
            </a:xfrm>
            <a:prstGeom prst="roundRect">
              <a:avLst/>
            </a:prstGeom>
            <a:solidFill>
              <a:srgbClr val="2C5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050EB06E-B190-484B-CE3A-0F895632D7E8}"/>
                </a:ext>
              </a:extLst>
            </p:cNvPr>
            <p:cNvSpPr txBox="1"/>
            <p:nvPr/>
          </p:nvSpPr>
          <p:spPr>
            <a:xfrm>
              <a:off x="9814058" y="5597721"/>
              <a:ext cx="1158338" cy="400110"/>
            </a:xfrm>
            <a:prstGeom prst="rect">
              <a:avLst/>
            </a:prstGeom>
            <a:noFill/>
          </p:spPr>
          <p:txBody>
            <a:bodyPr wrap="square" rtlCol="0" anchor="ctr">
              <a:spAutoFit/>
            </a:bodyPr>
            <a:lstStyle/>
            <a:p>
              <a:pPr algn="ctr"/>
              <a:r>
                <a:rPr lang="en-US" sz="1000">
                  <a:solidFill>
                    <a:schemeClr val="bg1"/>
                  </a:solidFill>
                </a:rPr>
                <a:t>Contracted</a:t>
              </a:r>
              <a:br>
                <a:rPr lang="en-US" sz="1000">
                  <a:solidFill>
                    <a:schemeClr val="bg1"/>
                  </a:solidFill>
                </a:rPr>
              </a:br>
              <a:r>
                <a:rPr lang="en-US" sz="1000">
                  <a:solidFill>
                    <a:schemeClr val="bg1"/>
                  </a:solidFill>
                </a:rPr>
                <a:t>Associates</a:t>
              </a:r>
            </a:p>
          </p:txBody>
        </p:sp>
        <p:cxnSp>
          <p:nvCxnSpPr>
            <p:cNvPr id="37" name="Elbow Connector 36">
              <a:extLst>
                <a:ext uri="{FF2B5EF4-FFF2-40B4-BE49-F238E27FC236}">
                  <a16:creationId xmlns:a16="http://schemas.microsoft.com/office/drawing/2014/main" id="{FC4513AF-976C-A283-3759-6179709B161F}"/>
                </a:ext>
              </a:extLst>
            </p:cNvPr>
            <p:cNvCxnSpPr>
              <a:cxnSpLocks/>
              <a:stCxn id="48" idx="2"/>
              <a:endCxn id="5" idx="0"/>
            </p:cNvCxnSpPr>
            <p:nvPr/>
          </p:nvCxnSpPr>
          <p:spPr>
            <a:xfrm rot="16200000" flipH="1">
              <a:off x="7382660" y="1091819"/>
              <a:ext cx="751000" cy="2550104"/>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Elbow Connector 37">
              <a:extLst>
                <a:ext uri="{FF2B5EF4-FFF2-40B4-BE49-F238E27FC236}">
                  <a16:creationId xmlns:a16="http://schemas.microsoft.com/office/drawing/2014/main" id="{02C7A5C0-59D8-45C3-7719-CC3784F75D93}"/>
                </a:ext>
              </a:extLst>
            </p:cNvPr>
            <p:cNvCxnSpPr>
              <a:cxnSpLocks/>
              <a:stCxn id="48" idx="2"/>
              <a:endCxn id="6" idx="0"/>
            </p:cNvCxnSpPr>
            <p:nvPr/>
          </p:nvCxnSpPr>
          <p:spPr>
            <a:xfrm rot="5400000">
              <a:off x="4791915" y="1051178"/>
              <a:ext cx="751000" cy="2631388"/>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0698C069-37F2-7D8C-D41A-64339F2E1D8C}"/>
                </a:ext>
              </a:extLst>
            </p:cNvPr>
            <p:cNvCxnSpPr>
              <a:cxnSpLocks/>
              <a:stCxn id="5" idx="2"/>
              <a:endCxn id="29" idx="0"/>
            </p:cNvCxnSpPr>
            <p:nvPr/>
          </p:nvCxnSpPr>
          <p:spPr>
            <a:xfrm>
              <a:off x="9033213" y="3463802"/>
              <a:ext cx="0" cy="61992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BCEAB860-DAD9-C065-7C77-813BE78A4556}"/>
                </a:ext>
              </a:extLst>
            </p:cNvPr>
            <p:cNvCxnSpPr>
              <a:cxnSpLocks/>
              <a:stCxn id="29" idx="2"/>
              <a:endCxn id="33" idx="0"/>
            </p:cNvCxnSpPr>
            <p:nvPr/>
          </p:nvCxnSpPr>
          <p:spPr>
            <a:xfrm>
              <a:off x="9033213" y="4805156"/>
              <a:ext cx="0" cy="62590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Elbow Connector 40">
              <a:extLst>
                <a:ext uri="{FF2B5EF4-FFF2-40B4-BE49-F238E27FC236}">
                  <a16:creationId xmlns:a16="http://schemas.microsoft.com/office/drawing/2014/main" id="{45C6ECF2-7D46-47F0-B31A-470CC7AC4EE3}"/>
                </a:ext>
              </a:extLst>
            </p:cNvPr>
            <p:cNvCxnSpPr>
              <a:cxnSpLocks/>
              <a:stCxn id="29" idx="2"/>
              <a:endCxn id="31" idx="0"/>
            </p:cNvCxnSpPr>
            <p:nvPr/>
          </p:nvCxnSpPr>
          <p:spPr>
            <a:xfrm rot="5400000">
              <a:off x="8047147" y="4446726"/>
              <a:ext cx="627636" cy="1344496"/>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Elbow Connector 41">
              <a:extLst>
                <a:ext uri="{FF2B5EF4-FFF2-40B4-BE49-F238E27FC236}">
                  <a16:creationId xmlns:a16="http://schemas.microsoft.com/office/drawing/2014/main" id="{CE4224DA-02D2-8CA1-6B84-C94B8815CF13}"/>
                </a:ext>
              </a:extLst>
            </p:cNvPr>
            <p:cNvCxnSpPr>
              <a:cxnSpLocks/>
              <a:stCxn id="29" idx="2"/>
              <a:endCxn id="35" idx="0"/>
            </p:cNvCxnSpPr>
            <p:nvPr/>
          </p:nvCxnSpPr>
          <p:spPr>
            <a:xfrm rot="16200000" flipH="1">
              <a:off x="9397527" y="4440842"/>
              <a:ext cx="631386" cy="1360014"/>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Elbow Connector 42">
              <a:extLst>
                <a:ext uri="{FF2B5EF4-FFF2-40B4-BE49-F238E27FC236}">
                  <a16:creationId xmlns:a16="http://schemas.microsoft.com/office/drawing/2014/main" id="{831AFFC9-78DC-9777-CA67-E97319C63246}"/>
                </a:ext>
              </a:extLst>
            </p:cNvPr>
            <p:cNvCxnSpPr>
              <a:cxnSpLocks/>
              <a:stCxn id="6" idx="2"/>
              <a:endCxn id="20" idx="0"/>
            </p:cNvCxnSpPr>
            <p:nvPr/>
          </p:nvCxnSpPr>
          <p:spPr>
            <a:xfrm rot="5400000">
              <a:off x="1838877" y="3423698"/>
              <a:ext cx="1972739" cy="2052948"/>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Elbow Connector 43">
              <a:extLst>
                <a:ext uri="{FF2B5EF4-FFF2-40B4-BE49-F238E27FC236}">
                  <a16:creationId xmlns:a16="http://schemas.microsoft.com/office/drawing/2014/main" id="{0898483F-6610-E646-F64C-30F5802EDF0B}"/>
                </a:ext>
              </a:extLst>
            </p:cNvPr>
            <p:cNvCxnSpPr>
              <a:cxnSpLocks/>
              <a:stCxn id="6" idx="2"/>
              <a:endCxn id="27" idx="0"/>
            </p:cNvCxnSpPr>
            <p:nvPr/>
          </p:nvCxnSpPr>
          <p:spPr>
            <a:xfrm rot="16200000" flipH="1">
              <a:off x="3845280" y="3470243"/>
              <a:ext cx="1972739" cy="1959859"/>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Elbow Connector 44">
              <a:extLst>
                <a:ext uri="{FF2B5EF4-FFF2-40B4-BE49-F238E27FC236}">
                  <a16:creationId xmlns:a16="http://schemas.microsoft.com/office/drawing/2014/main" id="{03621983-9580-C38C-7B2E-17C30DF21C71}"/>
                </a:ext>
              </a:extLst>
            </p:cNvPr>
            <p:cNvCxnSpPr>
              <a:cxnSpLocks/>
              <a:stCxn id="6" idx="2"/>
              <a:endCxn id="22" idx="0"/>
            </p:cNvCxnSpPr>
            <p:nvPr/>
          </p:nvCxnSpPr>
          <p:spPr>
            <a:xfrm rot="5400000">
              <a:off x="2500784" y="4085605"/>
              <a:ext cx="1972739" cy="729134"/>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Elbow Connector 45">
              <a:extLst>
                <a:ext uri="{FF2B5EF4-FFF2-40B4-BE49-F238E27FC236}">
                  <a16:creationId xmlns:a16="http://schemas.microsoft.com/office/drawing/2014/main" id="{C2ABDCC3-6562-495A-6920-AAF9B8B96CC2}"/>
                </a:ext>
              </a:extLst>
            </p:cNvPr>
            <p:cNvCxnSpPr>
              <a:cxnSpLocks/>
              <a:stCxn id="6" idx="2"/>
              <a:endCxn id="25" idx="0"/>
            </p:cNvCxnSpPr>
            <p:nvPr/>
          </p:nvCxnSpPr>
          <p:spPr>
            <a:xfrm rot="16200000" flipH="1">
              <a:off x="3173032" y="4142491"/>
              <a:ext cx="1972739" cy="615362"/>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80BF4C12-85FA-6385-7082-DE3A4A8BDCC5}"/>
                </a:ext>
              </a:extLst>
            </p:cNvPr>
            <p:cNvCxnSpPr>
              <a:cxnSpLocks/>
              <a:stCxn id="17" idx="3"/>
              <a:endCxn id="19" idx="1"/>
            </p:cNvCxnSpPr>
            <p:nvPr/>
          </p:nvCxnSpPr>
          <p:spPr>
            <a:xfrm flipV="1">
              <a:off x="5046253" y="1630656"/>
              <a:ext cx="2827978" cy="401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Rounded Rectangle 47">
              <a:extLst>
                <a:ext uri="{FF2B5EF4-FFF2-40B4-BE49-F238E27FC236}">
                  <a16:creationId xmlns:a16="http://schemas.microsoft.com/office/drawing/2014/main" id="{6A840887-34E1-7861-9E26-8E9C08702470}"/>
                </a:ext>
              </a:extLst>
            </p:cNvPr>
            <p:cNvSpPr/>
            <p:nvPr/>
          </p:nvSpPr>
          <p:spPr>
            <a:xfrm>
              <a:off x="5903940" y="1269941"/>
              <a:ext cx="1158338" cy="721430"/>
            </a:xfrm>
            <a:prstGeom prst="roundRect">
              <a:avLst/>
            </a:prstGeom>
            <a:solidFill>
              <a:srgbClr val="1A2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74FC471A-8AE2-841B-3291-F2534FC3E577}"/>
                </a:ext>
              </a:extLst>
            </p:cNvPr>
            <p:cNvSpPr txBox="1"/>
            <p:nvPr/>
          </p:nvSpPr>
          <p:spPr>
            <a:xfrm>
              <a:off x="5867418" y="1353657"/>
              <a:ext cx="1231382" cy="553998"/>
            </a:xfrm>
            <a:prstGeom prst="rect">
              <a:avLst/>
            </a:prstGeom>
            <a:noFill/>
          </p:spPr>
          <p:txBody>
            <a:bodyPr wrap="square" rtlCol="0" anchor="ctr">
              <a:spAutoFit/>
            </a:bodyPr>
            <a:lstStyle/>
            <a:p>
              <a:pPr algn="ctr"/>
              <a:r>
                <a:rPr lang="en-US" sz="1000">
                  <a:solidFill>
                    <a:schemeClr val="bg1"/>
                  </a:solidFill>
                </a:rPr>
                <a:t>Matt Hubbard</a:t>
              </a:r>
              <a:br>
                <a:rPr lang="en-US" sz="1000">
                  <a:solidFill>
                    <a:schemeClr val="bg1"/>
                  </a:solidFill>
                </a:rPr>
              </a:br>
              <a:r>
                <a:rPr lang="en-US" sz="1000">
                  <a:solidFill>
                    <a:schemeClr val="bg1"/>
                  </a:solidFill>
                </a:rPr>
                <a:t>Chief Operating Officer</a:t>
              </a:r>
            </a:p>
          </p:txBody>
        </p:sp>
      </p:gr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1" name="Picture 1" descr="A picture containing container, basket&#10;&#10;Description automatically generated">
            <a:extLst>
              <a:ext uri="{FF2B5EF4-FFF2-40B4-BE49-F238E27FC236}">
                <a16:creationId xmlns:a16="http://schemas.microsoft.com/office/drawing/2014/main" id="{E54965D1-64F7-B738-01A7-6F11AE1539B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flipH="1">
            <a:off x="7262813" y="223838"/>
            <a:ext cx="4929187"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F7CABE31-1C39-EA99-15F8-55D7834907D2}"/>
              </a:ext>
            </a:extLst>
          </p:cNvPr>
          <p:cNvSpPr/>
          <p:nvPr/>
        </p:nvSpPr>
        <p:spPr>
          <a:xfrm>
            <a:off x="11356975" y="5494338"/>
            <a:ext cx="101600" cy="539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7284" name="Title 2">
            <a:extLst>
              <a:ext uri="{FF2B5EF4-FFF2-40B4-BE49-F238E27FC236}">
                <a16:creationId xmlns:a16="http://schemas.microsoft.com/office/drawing/2014/main" id="{41C72DF7-516F-A7D9-9B0F-44F1863A786A}"/>
              </a:ext>
            </a:extLst>
          </p:cNvPr>
          <p:cNvSpPr>
            <a:spLocks noGrp="1" noChangeArrowheads="1"/>
          </p:cNvSpPr>
          <p:nvPr>
            <p:ph type="title"/>
          </p:nvPr>
        </p:nvSpPr>
        <p:spPr/>
        <p:txBody>
          <a:bodyPr/>
          <a:lstStyle/>
          <a:p>
            <a:pPr eaLnBrk="1" hangingPunct="1"/>
            <a:r>
              <a:rPr altLang="en-US"/>
              <a:t>Key market updates</a:t>
            </a:r>
          </a:p>
        </p:txBody>
      </p:sp>
      <p:sp>
        <p:nvSpPr>
          <p:cNvPr id="97285" name="Footer Placeholder 13">
            <a:extLst>
              <a:ext uri="{FF2B5EF4-FFF2-40B4-BE49-F238E27FC236}">
                <a16:creationId xmlns:a16="http://schemas.microsoft.com/office/drawing/2014/main" id="{AADB0C22-935F-A6DB-8403-6B327CFF72AA}"/>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97286" name="Slide Number Placeholder 8">
            <a:extLst>
              <a:ext uri="{FF2B5EF4-FFF2-40B4-BE49-F238E27FC236}">
                <a16:creationId xmlns:a16="http://schemas.microsoft.com/office/drawing/2014/main" id="{81CB859B-1748-DEC2-35D2-EFF95AA01886}"/>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411D6C3-1788-0A45-9E5D-5D1C6533CEAD}" type="slidenum">
              <a:rPr lang="en-US" altLang="en-US" smtClean="0">
                <a:solidFill>
                  <a:srgbClr val="8B8580"/>
                </a:solidFill>
              </a:rPr>
              <a:pPr fontAlgn="base">
                <a:spcBef>
                  <a:spcPct val="0"/>
                </a:spcBef>
                <a:spcAft>
                  <a:spcPct val="0"/>
                </a:spcAft>
              </a:pPr>
              <a:t>13</a:t>
            </a:fld>
            <a:endParaRPr lang="en-US" altLang="en-US">
              <a:solidFill>
                <a:srgbClr val="8B8580"/>
              </a:solidFill>
            </a:endParaRPr>
          </a:p>
        </p:txBody>
      </p:sp>
      <p:sp>
        <p:nvSpPr>
          <p:cNvPr id="97287" name="Text Placeholder 1">
            <a:extLst>
              <a:ext uri="{FF2B5EF4-FFF2-40B4-BE49-F238E27FC236}">
                <a16:creationId xmlns:a16="http://schemas.microsoft.com/office/drawing/2014/main" id="{5758B84D-C766-BA0F-4168-0B643629E486}"/>
              </a:ext>
            </a:extLst>
          </p:cNvPr>
          <p:cNvSpPr txBox="1">
            <a:spLocks noChangeArrowheads="1"/>
          </p:cNvSpPr>
          <p:nvPr/>
        </p:nvSpPr>
        <p:spPr bwMode="auto">
          <a:xfrm>
            <a:off x="762000" y="1462088"/>
            <a:ext cx="9861550"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lnSpc>
                <a:spcPct val="95000"/>
              </a:lnSpc>
              <a:spcBef>
                <a:spcPts val="600"/>
              </a:spcBef>
              <a:buFont typeface="System Font Regul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1pPr>
            <a:lvl2pPr marL="365125">
              <a:lnSpc>
                <a:spcPct val="95000"/>
              </a:lnSpc>
              <a:spcBef>
                <a:spcPts val="600"/>
              </a:spcBef>
              <a:buSzPct val="100000"/>
              <a:buFont typeface="Arial" panose="020B0604020202020204" pitchFamily="34" charset="0"/>
              <a:buChar ch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2pPr>
            <a:lvl3pPr marL="547688" indent="-182563">
              <a:lnSpc>
                <a:spcPct val="95000"/>
              </a:lnSpc>
              <a:spcBef>
                <a:spcPts val="400"/>
              </a:spcBef>
              <a:buSzPct val="100000"/>
              <a:buFont typeface="Arial" panose="020B0604020202020204" pitchFamily="34" charset="0"/>
              <a:buChar char="•"/>
              <a:defRPr sz="16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3pPr>
            <a:lvl4pPr marL="730250" indent="-182563">
              <a:lnSpc>
                <a:spcPct val="95000"/>
              </a:lnSpc>
              <a:spcBef>
                <a:spcPts val="400"/>
              </a:spcBef>
              <a:buSzPct val="100000"/>
              <a:buFont typeface="Arial" panose="020B0604020202020204" pitchFamily="34" charset="0"/>
              <a:buChar char="•"/>
              <a:defRPr sz="14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4pPr>
            <a:lvl5pPr marL="914400" indent="-182563">
              <a:lnSpc>
                <a:spcPct val="95000"/>
              </a:lnSpc>
              <a:spcBef>
                <a:spcPts val="400"/>
              </a:spcBef>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5pPr>
            <a:lvl6pPr marL="13716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6pPr>
            <a:lvl7pPr marL="18288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7pPr>
            <a:lvl8pPr marL="22860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8pPr>
            <a:lvl9pPr marL="27432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9pPr>
          </a:lstStyle>
          <a:p>
            <a:pPr>
              <a:spcBef>
                <a:spcPts val="1200"/>
              </a:spcBef>
              <a:spcAft>
                <a:spcPts val="0"/>
              </a:spcAft>
            </a:pPr>
            <a:r>
              <a:rPr lang="en-GB" b="1">
                <a:solidFill>
                  <a:srgbClr val="312D2A"/>
                </a:solidFill>
                <a:latin typeface="Segoe UI"/>
                <a:cs typeface="Segoe UI"/>
              </a:rPr>
              <a:t>Market trends &amp; strategic insights</a:t>
            </a:r>
            <a:endParaRPr lang="en-US">
              <a:latin typeface="Arial"/>
              <a:cs typeface="Arial"/>
            </a:endParaRPr>
          </a:p>
          <a:p>
            <a:pPr lvl="1">
              <a:spcBef>
                <a:spcPts val="1200"/>
              </a:spcBef>
              <a:spcAft>
                <a:spcPts val="0"/>
              </a:spcAft>
              <a:buNone/>
            </a:pPr>
            <a:endParaRPr lang="en-GB" b="1">
              <a:solidFill>
                <a:srgbClr val="312D2A"/>
              </a:solidFill>
              <a:latin typeface="Segoe UI"/>
              <a:cs typeface="Segoe UI"/>
            </a:endParaRPr>
          </a:p>
          <a:p>
            <a:pPr marL="650875" lvl="1" indent="-285750"/>
            <a:r>
              <a:rPr lang="en-GB" b="1">
                <a:solidFill>
                  <a:srgbClr val="AE562C"/>
                </a:solidFill>
                <a:latin typeface="Oracle Sans Tab"/>
                <a:cs typeface="Arial"/>
              </a:rPr>
              <a:t>Evolving Tech Messaging</a:t>
            </a:r>
            <a:r>
              <a:rPr lang="en-GB">
                <a:solidFill>
                  <a:srgbClr val="AE562C"/>
                </a:solidFill>
                <a:latin typeface="Oracle Sans Tab"/>
                <a:cs typeface="Arial"/>
              </a:rPr>
              <a:t>: </a:t>
            </a:r>
            <a:r>
              <a:rPr lang="en-GB">
                <a:latin typeface="Oracle Sans Tab"/>
                <a:cs typeface="Arial"/>
              </a:rPr>
              <a:t>There is an increasing need for refined, buyer-oriented messaging as tech offerings become more complex and competitive.</a:t>
            </a:r>
            <a:br>
              <a:rPr lang="en-GB">
                <a:latin typeface="Oracle Sans Tab"/>
                <a:cs typeface="Arial"/>
              </a:rPr>
            </a:br>
            <a:endParaRPr lang="en-GB">
              <a:solidFill>
                <a:srgbClr val="312D2A"/>
              </a:solidFill>
              <a:latin typeface="Oracle Sans Tab"/>
              <a:cs typeface="Arial"/>
            </a:endParaRPr>
          </a:p>
          <a:p>
            <a:pPr marL="650875" lvl="1" indent="-285750"/>
            <a:r>
              <a:rPr lang="en-GB" b="1">
                <a:solidFill>
                  <a:srgbClr val="AE562C"/>
                </a:solidFill>
                <a:latin typeface="Oracle Sans Tab"/>
                <a:cs typeface="Arial"/>
              </a:rPr>
              <a:t>Integration of On/Offline Experiences</a:t>
            </a:r>
            <a:r>
              <a:rPr lang="en-GB">
                <a:solidFill>
                  <a:srgbClr val="AE562C"/>
                </a:solidFill>
                <a:latin typeface="Oracle Sans Tab"/>
                <a:cs typeface="Arial"/>
              </a:rPr>
              <a:t>: </a:t>
            </a:r>
            <a:r>
              <a:rPr lang="en-GB">
                <a:latin typeface="Oracle Sans Tab"/>
                <a:cs typeface="Arial"/>
              </a:rPr>
              <a:t>There is growing importance around integrated, not just parallel, online and offline brand experiences, supported by analytics and data.</a:t>
            </a:r>
            <a:br>
              <a:rPr lang="en-GB">
                <a:latin typeface="Oracle Sans Tab"/>
                <a:cs typeface="Arial"/>
              </a:rPr>
            </a:br>
            <a:endParaRPr lang="en-GB">
              <a:latin typeface="Oracle Sans Tab"/>
              <a:cs typeface="Arial"/>
            </a:endParaRPr>
          </a:p>
          <a:p>
            <a:pPr marL="650875" lvl="1" indent="-285750"/>
            <a:r>
              <a:rPr lang="en-GB" b="1">
                <a:solidFill>
                  <a:srgbClr val="AE562C"/>
                </a:solidFill>
                <a:latin typeface="Oracle Sans Tab"/>
                <a:cs typeface="Arial"/>
              </a:rPr>
              <a:t>Storytelling as Differentiation</a:t>
            </a:r>
            <a:r>
              <a:rPr lang="en-GB">
                <a:solidFill>
                  <a:srgbClr val="AE562C"/>
                </a:solidFill>
                <a:latin typeface="Oracle Sans Tab"/>
                <a:cs typeface="Arial"/>
              </a:rPr>
              <a:t>: </a:t>
            </a:r>
            <a:r>
              <a:rPr lang="en-GB">
                <a:latin typeface="Oracle Sans Tab"/>
                <a:cs typeface="Arial"/>
              </a:rPr>
              <a:t>The increased importance of powerful tech storytelling means Whitewall is uniquely to help tech clients cut through market noise, connecting with a wide range of audiences on a global scale.</a:t>
            </a:r>
            <a:endParaRPr lang="en-GB">
              <a:latin typeface="Oracle Sans Tab"/>
            </a:endParaRP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Footer Placeholder 1">
            <a:extLst>
              <a:ext uri="{FF2B5EF4-FFF2-40B4-BE49-F238E27FC236}">
                <a16:creationId xmlns:a16="http://schemas.microsoft.com/office/drawing/2014/main" id="{94396BE5-D2C6-9561-04A6-1E0FB4AD1DFB}"/>
              </a:ext>
            </a:extLst>
          </p:cNvPr>
          <p:cNvSpPr>
            <a:spLocks noGrp="1" noChangeArrowheads="1"/>
          </p:cNvSpPr>
          <p:nvPr>
            <p:ph type="ftr" sz="quarter" idx="3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99330" name="Slide Number Placeholder 2">
            <a:extLst>
              <a:ext uri="{FF2B5EF4-FFF2-40B4-BE49-F238E27FC236}">
                <a16:creationId xmlns:a16="http://schemas.microsoft.com/office/drawing/2014/main" id="{E7BC9D0A-B504-FA4B-7C07-5E2B6F015836}"/>
              </a:ext>
            </a:extLst>
          </p:cNvPr>
          <p:cNvSpPr>
            <a:spLocks noGrp="1" noChangeArrowheads="1"/>
          </p:cNvSpPr>
          <p:nvPr>
            <p:ph type="sldNum" sz="quarter" idx="3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9E7166D2-45D1-A04D-B899-917B60B3B994}" type="slidenum">
              <a:rPr lang="en-US" altLang="en-US" smtClean="0">
                <a:solidFill>
                  <a:srgbClr val="8B8580"/>
                </a:solidFill>
              </a:rPr>
              <a:pPr fontAlgn="base">
                <a:spcBef>
                  <a:spcPct val="0"/>
                </a:spcBef>
                <a:spcAft>
                  <a:spcPct val="0"/>
                </a:spcAft>
              </a:pPr>
              <a:t>14</a:t>
            </a:fld>
            <a:endParaRPr lang="en-US" altLang="en-US">
              <a:solidFill>
                <a:srgbClr val="8B8580"/>
              </a:solidFill>
            </a:endParaRPr>
          </a:p>
        </p:txBody>
      </p:sp>
      <p:sp>
        <p:nvSpPr>
          <p:cNvPr id="4" name="Title 3">
            <a:extLst>
              <a:ext uri="{FF2B5EF4-FFF2-40B4-BE49-F238E27FC236}">
                <a16:creationId xmlns:a16="http://schemas.microsoft.com/office/drawing/2014/main" id="{54CBEA00-D216-F40E-A194-0659B8FD8639}"/>
              </a:ext>
            </a:extLst>
          </p:cNvPr>
          <p:cNvSpPr>
            <a:spLocks noGrp="1"/>
          </p:cNvSpPr>
          <p:nvPr>
            <p:ph type="title"/>
          </p:nvPr>
        </p:nvSpPr>
        <p:spPr/>
        <p:txBody>
          <a:bodyPr/>
          <a:lstStyle/>
          <a:p>
            <a:pPr eaLnBrk="1" fontAlgn="auto" hangingPunct="1">
              <a:spcAft>
                <a:spcPts val="0"/>
              </a:spcAft>
              <a:defRPr/>
            </a:pPr>
            <a:r>
              <a:t>Financial Reports</a:t>
            </a:r>
            <a:endParaRPr>
              <a:highlight>
                <a:srgbClr val="FFFF00"/>
              </a:highlight>
            </a:endParaRPr>
          </a:p>
        </p:txBody>
      </p:sp>
      <p:pic>
        <p:nvPicPr>
          <p:cNvPr id="99332" name="Picture 4">
            <a:extLst>
              <a:ext uri="{FF2B5EF4-FFF2-40B4-BE49-F238E27FC236}">
                <a16:creationId xmlns:a16="http://schemas.microsoft.com/office/drawing/2014/main" id="{A8E99F30-C551-403D-B06F-DF880202AFC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74C57C-2F10-D132-9F22-AA6F1D709445}"/>
              </a:ext>
            </a:extLst>
          </p:cNvPr>
          <p:cNvSpPr>
            <a:spLocks noGrp="1"/>
          </p:cNvSpPr>
          <p:nvPr>
            <p:ph sz="quarter" idx="13"/>
          </p:nvPr>
        </p:nvSpPr>
        <p:spPr>
          <a:xfrm>
            <a:off x="771525" y="1460357"/>
            <a:ext cx="10677525" cy="4805972"/>
          </a:xfrm>
        </p:spPr>
        <p:txBody>
          <a:bodyPr rtlCol="0">
            <a:noAutofit/>
          </a:bodyPr>
          <a:lstStyle/>
          <a:p>
            <a:pPr eaLnBrk="1" fontAlgn="auto" hangingPunct="1">
              <a:lnSpc>
                <a:spcPct val="100000"/>
              </a:lnSpc>
              <a:spcAft>
                <a:spcPts val="0"/>
              </a:spcAft>
              <a:defRPr/>
            </a:pPr>
            <a:r>
              <a:rPr lang="en-US" b="1">
                <a:solidFill>
                  <a:srgbClr val="AE562C"/>
                </a:solidFill>
                <a:ea typeface="+mn-ea"/>
              </a:rPr>
              <a:t>Provide data on Oracle’s global spend with your company in the last 12 months</a:t>
            </a:r>
            <a:br>
              <a:rPr lang="en-US">
                <a:ea typeface="+mn-ea"/>
              </a:rPr>
            </a:br>
            <a:r>
              <a:rPr lang="en-US">
                <a:ea typeface="+mn-ea"/>
              </a:rPr>
              <a:t>	Please review the data below – along with our cost savings statistics (total spend with Oracle) </a:t>
            </a:r>
            <a:br>
              <a:rPr lang="en-US">
                <a:ea typeface="+mn-ea"/>
              </a:rPr>
            </a:br>
            <a:r>
              <a:rPr lang="en-US">
                <a:ea typeface="+mn-ea"/>
              </a:rPr>
              <a:t>	referencing Q4 FY24 thru Q3 FY25.</a:t>
            </a:r>
            <a:br>
              <a:rPr lang="en-US">
                <a:highlight>
                  <a:srgbClr val="FFFF00"/>
                </a:highlight>
                <a:ea typeface="+mn-ea"/>
              </a:rPr>
            </a:br>
            <a:br>
              <a:rPr lang="en-US">
                <a:highlight>
                  <a:srgbClr val="FFFF00"/>
                </a:highlight>
                <a:ea typeface="+mn-ea"/>
              </a:rPr>
            </a:br>
            <a:endParaRPr lang="en-US">
              <a:highlight>
                <a:srgbClr val="FFFF00"/>
              </a:highlight>
              <a:ea typeface="+mn-ea"/>
            </a:endParaRPr>
          </a:p>
          <a:p>
            <a:pPr eaLnBrk="1" fontAlgn="auto" hangingPunct="1">
              <a:lnSpc>
                <a:spcPct val="100000"/>
              </a:lnSpc>
              <a:spcAft>
                <a:spcPts val="0"/>
              </a:spcAft>
              <a:defRPr/>
            </a:pPr>
            <a:r>
              <a:rPr lang="en-US" b="1">
                <a:solidFill>
                  <a:srgbClr val="AE562C"/>
                </a:solidFill>
                <a:ea typeface="+mn-ea"/>
              </a:rPr>
              <a:t>Comment on the pricing trends over the last 12 months</a:t>
            </a:r>
            <a:endParaRPr lang="en-US">
              <a:ea typeface="+mn-ea"/>
            </a:endParaRPr>
          </a:p>
          <a:p>
            <a:pPr lvl="4" indent="-182880" eaLnBrk="1" fontAlgn="auto" hangingPunct="1">
              <a:lnSpc>
                <a:spcPct val="100000"/>
              </a:lnSpc>
              <a:spcAft>
                <a:spcPts val="0"/>
              </a:spcAft>
              <a:defRPr/>
            </a:pPr>
            <a:r>
              <a:rPr lang="en-US" sz="1800">
                <a:latin typeface="Oracle Sans" panose="020B0503020204020204" pitchFamily="34" charset="0"/>
                <a:ea typeface="+mn-ea"/>
                <a:cs typeface="Oracle Sans" panose="020B0503020204020204" pitchFamily="34" charset="0"/>
              </a:rPr>
              <a:t>What are the cost drivers for your industry pricing trends currently? The following answers are specific to design based work.</a:t>
            </a:r>
          </a:p>
          <a:p>
            <a:pPr lvl="6">
              <a:lnSpc>
                <a:spcPct val="100000"/>
              </a:lnSpc>
              <a:spcBef>
                <a:spcPts val="0"/>
              </a:spcBef>
              <a:defRPr/>
            </a:pPr>
            <a:r>
              <a:rPr lang="en-US" sz="1800">
                <a:latin typeface="Oracle Sans" panose="020B0503020204020204" pitchFamily="34" charset="0"/>
                <a:cs typeface="Oracle Sans" panose="020B0503020204020204" pitchFamily="34" charset="0"/>
              </a:rPr>
              <a:t>Wages</a:t>
            </a:r>
          </a:p>
          <a:p>
            <a:pPr lvl="6">
              <a:lnSpc>
                <a:spcPct val="100000"/>
              </a:lnSpc>
              <a:spcBef>
                <a:spcPts val="0"/>
              </a:spcBef>
              <a:defRPr/>
            </a:pPr>
            <a:r>
              <a:rPr lang="en-US" sz="1800">
                <a:latin typeface="Oracle Sans" panose="020B0503020204020204" pitchFamily="34" charset="0"/>
                <a:cs typeface="Oracle Sans" panose="020B0503020204020204" pitchFamily="34" charset="0"/>
              </a:rPr>
              <a:t>Software</a:t>
            </a:r>
          </a:p>
          <a:p>
            <a:pPr lvl="6">
              <a:lnSpc>
                <a:spcPct val="100000"/>
              </a:lnSpc>
              <a:spcBef>
                <a:spcPts val="0"/>
              </a:spcBef>
              <a:defRPr/>
            </a:pPr>
            <a:r>
              <a:rPr lang="en-US" sz="1800">
                <a:latin typeface="Oracle Sans" panose="020B0503020204020204" pitchFamily="34" charset="0"/>
                <a:cs typeface="Oracle Sans" panose="020B0503020204020204" pitchFamily="34" charset="0"/>
              </a:rPr>
              <a:t>Hardware</a:t>
            </a:r>
            <a:br>
              <a:rPr lang="en-US" sz="1800">
                <a:highlight>
                  <a:srgbClr val="FFFF00"/>
                </a:highlight>
                <a:latin typeface="Oracle Sans" panose="020B0503020204020204" pitchFamily="34" charset="0"/>
                <a:cs typeface="Oracle Sans" panose="020B0503020204020204" pitchFamily="34" charset="0"/>
              </a:rPr>
            </a:br>
            <a:endParaRPr lang="en-US" sz="1800">
              <a:highlight>
                <a:srgbClr val="FFFF00"/>
              </a:highlight>
              <a:latin typeface="Oracle Sans" panose="020B0503020204020204" pitchFamily="34" charset="0"/>
              <a:cs typeface="Oracle Sans" panose="020B0503020204020204" pitchFamily="34" charset="0"/>
            </a:endParaRPr>
          </a:p>
          <a:p>
            <a:pPr lvl="4" indent="-182880" eaLnBrk="1" fontAlgn="auto" hangingPunct="1">
              <a:lnSpc>
                <a:spcPct val="100000"/>
              </a:lnSpc>
              <a:spcAft>
                <a:spcPts val="0"/>
              </a:spcAft>
              <a:defRPr/>
            </a:pPr>
            <a:r>
              <a:rPr lang="en-US" sz="1800">
                <a:latin typeface="Oracle Sans" panose="020B0503020204020204" pitchFamily="34" charset="0"/>
                <a:ea typeface="+mn-ea"/>
                <a:cs typeface="Oracle Sans" panose="020B0503020204020204" pitchFamily="34" charset="0"/>
              </a:rPr>
              <a:t>What drivers will help us yield savings or avoid any potential cost increases?</a:t>
            </a:r>
          </a:p>
          <a:p>
            <a:pPr lvl="6">
              <a:lnSpc>
                <a:spcPct val="100000"/>
              </a:lnSpc>
              <a:spcBef>
                <a:spcPts val="0"/>
              </a:spcBef>
              <a:defRPr/>
            </a:pPr>
            <a:r>
              <a:rPr lang="en-US" sz="1800">
                <a:latin typeface="Oracle Sans" panose="020B0503020204020204" pitchFamily="34" charset="0"/>
                <a:cs typeface="Oracle Sans" panose="020B0503020204020204" pitchFamily="34" charset="0"/>
              </a:rPr>
              <a:t>Volume / campaigns and commitment</a:t>
            </a:r>
          </a:p>
          <a:p>
            <a:pPr lvl="6">
              <a:lnSpc>
                <a:spcPct val="100000"/>
              </a:lnSpc>
              <a:spcBef>
                <a:spcPts val="0"/>
              </a:spcBef>
              <a:defRPr/>
            </a:pPr>
            <a:r>
              <a:rPr lang="en-US" sz="1800">
                <a:latin typeface="Oracle Sans" panose="020B0503020204020204" pitchFamily="34" charset="0"/>
                <a:cs typeface="Oracle Sans" panose="020B0503020204020204" pitchFamily="34" charset="0"/>
              </a:rPr>
              <a:t>Strategic &amp; programmatic approach to work</a:t>
            </a:r>
          </a:p>
          <a:p>
            <a:pPr lvl="2" eaLnBrk="1" fontAlgn="auto" hangingPunct="1">
              <a:lnSpc>
                <a:spcPct val="100000"/>
              </a:lnSpc>
              <a:spcAft>
                <a:spcPts val="0"/>
              </a:spcAft>
              <a:defRPr/>
            </a:pPr>
            <a:endParaRPr lang="en-US">
              <a:ea typeface="+mn-ea"/>
            </a:endParaRPr>
          </a:p>
          <a:p>
            <a:pPr lvl="2" eaLnBrk="1" fontAlgn="auto" hangingPunct="1">
              <a:lnSpc>
                <a:spcPct val="100000"/>
              </a:lnSpc>
              <a:spcAft>
                <a:spcPts val="0"/>
              </a:spcAft>
              <a:defRPr/>
            </a:pPr>
            <a:endParaRPr lang="en-US">
              <a:ea typeface="+mn-ea"/>
            </a:endParaRPr>
          </a:p>
        </p:txBody>
      </p:sp>
      <p:sp>
        <p:nvSpPr>
          <p:cNvPr id="101378" name="Title 2">
            <a:extLst>
              <a:ext uri="{FF2B5EF4-FFF2-40B4-BE49-F238E27FC236}">
                <a16:creationId xmlns:a16="http://schemas.microsoft.com/office/drawing/2014/main" id="{826CC189-388D-89A1-59D3-82898228856E}"/>
              </a:ext>
            </a:extLst>
          </p:cNvPr>
          <p:cNvSpPr>
            <a:spLocks noGrp="1" noChangeArrowheads="1"/>
          </p:cNvSpPr>
          <p:nvPr>
            <p:ph type="title"/>
          </p:nvPr>
        </p:nvSpPr>
        <p:spPr/>
        <p:txBody>
          <a:bodyPr/>
          <a:lstStyle/>
          <a:p>
            <a:pPr eaLnBrk="1" hangingPunct="1"/>
            <a:r>
              <a:rPr altLang="en-US"/>
              <a:t>Oracle Spend on the Supplier’s Services</a:t>
            </a:r>
          </a:p>
        </p:txBody>
      </p:sp>
      <p:sp>
        <p:nvSpPr>
          <p:cNvPr id="101379" name="Footer Placeholder 13">
            <a:extLst>
              <a:ext uri="{FF2B5EF4-FFF2-40B4-BE49-F238E27FC236}">
                <a16:creationId xmlns:a16="http://schemas.microsoft.com/office/drawing/2014/main" id="{D7A65BE4-5768-E057-D76F-7B5A9B74D3A3}"/>
              </a:ext>
            </a:extLst>
          </p:cNvPr>
          <p:cNvSpPr>
            <a:spLocks noGrp="1" noChangeArrowheads="1"/>
          </p:cNvSpPr>
          <p:nvPr>
            <p:ph type="ftr"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01380" name="Slide Number Placeholder 8">
            <a:extLst>
              <a:ext uri="{FF2B5EF4-FFF2-40B4-BE49-F238E27FC236}">
                <a16:creationId xmlns:a16="http://schemas.microsoft.com/office/drawing/2014/main" id="{879E3875-2148-83B0-2EB4-26F4A8C419EA}"/>
              </a:ext>
            </a:extLst>
          </p:cNvPr>
          <p:cNvSpPr>
            <a:spLocks noGrp="1" noChangeArrowheads="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C7DB6C1A-6CA3-5349-96B3-5527C41CE36D}" type="slidenum">
              <a:rPr lang="en-US" altLang="en-US" smtClean="0">
                <a:solidFill>
                  <a:srgbClr val="8B8580"/>
                </a:solidFill>
              </a:rPr>
              <a:pPr fontAlgn="base">
                <a:spcBef>
                  <a:spcPct val="0"/>
                </a:spcBef>
                <a:spcAft>
                  <a:spcPct val="0"/>
                </a:spcAft>
              </a:pPr>
              <a:t>15</a:t>
            </a:fld>
            <a:endParaRPr lang="en-US" altLang="en-US">
              <a:solidFill>
                <a:srgbClr val="8B8580"/>
              </a:solidFill>
            </a:endParaRPr>
          </a:p>
        </p:txBody>
      </p:sp>
      <p:pic>
        <p:nvPicPr>
          <p:cNvPr id="101381" name="Picture 3">
            <a:extLst>
              <a:ext uri="{FF2B5EF4-FFF2-40B4-BE49-F238E27FC236}">
                <a16:creationId xmlns:a16="http://schemas.microsoft.com/office/drawing/2014/main" id="{5EA13C5D-5C69-AE1E-5C90-BC67DC83A06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A839A-4297-100E-22DE-7C3CD99B9634}"/>
            </a:ext>
          </a:extLst>
        </p:cNvPr>
        <p:cNvGrpSpPr/>
        <p:nvPr/>
      </p:nvGrpSpPr>
      <p:grpSpPr>
        <a:xfrm>
          <a:off x="0" y="0"/>
          <a:ext cx="0" cy="0"/>
          <a:chOff x="0" y="0"/>
          <a:chExt cx="0" cy="0"/>
        </a:xfrm>
      </p:grpSpPr>
      <p:sp>
        <p:nvSpPr>
          <p:cNvPr id="103426" name="Title 2">
            <a:extLst>
              <a:ext uri="{FF2B5EF4-FFF2-40B4-BE49-F238E27FC236}">
                <a16:creationId xmlns:a16="http://schemas.microsoft.com/office/drawing/2014/main" id="{073E2AD5-1ACA-0743-D1EB-D41250B24579}"/>
              </a:ext>
            </a:extLst>
          </p:cNvPr>
          <p:cNvSpPr>
            <a:spLocks noGrp="1" noChangeArrowheads="1"/>
          </p:cNvSpPr>
          <p:nvPr>
            <p:ph type="title"/>
          </p:nvPr>
        </p:nvSpPr>
        <p:spPr/>
        <p:txBody>
          <a:bodyPr/>
          <a:lstStyle/>
          <a:p>
            <a:pPr eaLnBrk="1" hangingPunct="1"/>
            <a:r>
              <a:rPr altLang="en-US"/>
              <a:t>Oracle Spend by Fiscal – Last 12 Quarters</a:t>
            </a:r>
          </a:p>
        </p:txBody>
      </p:sp>
      <p:sp>
        <p:nvSpPr>
          <p:cNvPr id="103427" name="Footer Placeholder 3">
            <a:extLst>
              <a:ext uri="{FF2B5EF4-FFF2-40B4-BE49-F238E27FC236}">
                <a16:creationId xmlns:a16="http://schemas.microsoft.com/office/drawing/2014/main" id="{652151D6-356D-93DE-FAA6-726A78194D2B}"/>
              </a:ext>
            </a:extLst>
          </p:cNvPr>
          <p:cNvSpPr>
            <a:spLocks noGrp="1" noChangeArrowheads="1"/>
          </p:cNvSpPr>
          <p:nvPr>
            <p:ph type="ftr"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ts val="600"/>
              </a:spcAft>
            </a:pPr>
            <a:r>
              <a:rPr lang="en-US" altLang="en-US">
                <a:solidFill>
                  <a:srgbClr val="8B8580"/>
                </a:solidFill>
              </a:rPr>
              <a:t>Copyright © 2026, Oracle and/or its affiliates  |  Confidential</a:t>
            </a:r>
          </a:p>
        </p:txBody>
      </p:sp>
      <p:sp>
        <p:nvSpPr>
          <p:cNvPr id="103428" name="Slide Number Placeholder 4">
            <a:extLst>
              <a:ext uri="{FF2B5EF4-FFF2-40B4-BE49-F238E27FC236}">
                <a16:creationId xmlns:a16="http://schemas.microsoft.com/office/drawing/2014/main" id="{25EA3C70-1022-A5BE-6F3B-0FBC86ACB7E4}"/>
              </a:ext>
            </a:extLst>
          </p:cNvPr>
          <p:cNvSpPr>
            <a:spLocks noGrp="1" noChangeArrowheads="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ts val="600"/>
              </a:spcAft>
            </a:pPr>
            <a:fld id="{A2BE4DE9-34E8-3B45-8960-0D8826532D7A}" type="slidenum">
              <a:rPr lang="en-US" altLang="en-US" smtClean="0">
                <a:solidFill>
                  <a:srgbClr val="8B8580"/>
                </a:solidFill>
              </a:rPr>
              <a:pPr fontAlgn="base">
                <a:spcBef>
                  <a:spcPct val="0"/>
                </a:spcBef>
                <a:spcAft>
                  <a:spcPts val="600"/>
                </a:spcAft>
              </a:pPr>
              <a:t>16</a:t>
            </a:fld>
            <a:endParaRPr lang="en-US" altLang="en-US">
              <a:solidFill>
                <a:srgbClr val="8B8580"/>
              </a:solidFill>
            </a:endParaRPr>
          </a:p>
        </p:txBody>
      </p:sp>
      <p:pic>
        <p:nvPicPr>
          <p:cNvPr id="103429" name="Picture 8">
            <a:extLst>
              <a:ext uri="{FF2B5EF4-FFF2-40B4-BE49-F238E27FC236}">
                <a16:creationId xmlns:a16="http://schemas.microsoft.com/office/drawing/2014/main" id="{D564CE88-5712-7FC1-C5CE-19AC4E60396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FDA57033-E1F4-7CFB-FCE5-3166D9B0D4A2}"/>
              </a:ext>
            </a:extLst>
          </p:cNvPr>
          <p:cNvPicPr>
            <a:picLocks noChangeAspect="1"/>
          </p:cNvPicPr>
          <p:nvPr/>
        </p:nvPicPr>
        <p:blipFill>
          <a:blip r:embed="rId4"/>
          <a:stretch>
            <a:fillRect/>
          </a:stretch>
        </p:blipFill>
        <p:spPr>
          <a:xfrm>
            <a:off x="699246" y="1832161"/>
            <a:ext cx="10882865" cy="4097869"/>
          </a:xfrm>
          <a:prstGeom prst="rect">
            <a:avLst/>
          </a:prstGeom>
        </p:spPr>
      </p:pic>
      <p:sp>
        <p:nvSpPr>
          <p:cNvPr id="2" name="TextBox 1">
            <a:extLst>
              <a:ext uri="{FF2B5EF4-FFF2-40B4-BE49-F238E27FC236}">
                <a16:creationId xmlns:a16="http://schemas.microsoft.com/office/drawing/2014/main" id="{D115A813-645C-C366-3485-8EF78FCA7B92}"/>
              </a:ext>
            </a:extLst>
          </p:cNvPr>
          <p:cNvSpPr txBox="1"/>
          <p:nvPr/>
        </p:nvSpPr>
        <p:spPr>
          <a:xfrm>
            <a:off x="2434239" y="2444549"/>
            <a:ext cx="6746655" cy="276999"/>
          </a:xfrm>
          <a:prstGeom prst="rect">
            <a:avLst/>
          </a:prstGeom>
          <a:noFill/>
        </p:spPr>
        <p:txBody>
          <a:bodyPr wrap="none" rtlCol="0">
            <a:spAutoFit/>
          </a:bodyPr>
          <a:lstStyle/>
          <a:p>
            <a:r>
              <a:rPr lang="en-US" sz="1200"/>
              <a:t>FY26Q2 includes $4,633,891.47 of 3</a:t>
            </a:r>
            <a:r>
              <a:rPr lang="en-US" sz="1200" baseline="30000"/>
              <a:t>rd</a:t>
            </a:r>
            <a:r>
              <a:rPr lang="en-US" sz="1200"/>
              <a:t> party pass through costs for NetSuite SuiteConnect FY 26 program.</a:t>
            </a:r>
          </a:p>
        </p:txBody>
      </p:sp>
    </p:spTree>
    <p:extLst>
      <p:ext uri="{BB962C8B-B14F-4D97-AF65-F5344CB8AC3E}">
        <p14:creationId xmlns:p14="http://schemas.microsoft.com/office/powerpoint/2010/main" val="2199529484"/>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3">
            <a:extLst>
              <a:ext uri="{FF2B5EF4-FFF2-40B4-BE49-F238E27FC236}">
                <a16:creationId xmlns:a16="http://schemas.microsoft.com/office/drawing/2014/main" id="{B09C3F5F-9594-D309-B3E4-B6B559893A44}"/>
              </a:ext>
            </a:extLst>
          </p:cNvPr>
          <p:cNvSpPr>
            <a:spLocks noGrp="1" noChangeArrowheads="1"/>
          </p:cNvSpPr>
          <p:nvPr>
            <p:ph type="title"/>
          </p:nvPr>
        </p:nvSpPr>
        <p:spPr/>
        <p:txBody>
          <a:bodyPr/>
          <a:lstStyle/>
          <a:p>
            <a:pPr eaLnBrk="1" hangingPunct="1"/>
            <a:r>
              <a:rPr altLang="en-US"/>
              <a:t>Oracle Spend by Fiscal</a:t>
            </a:r>
          </a:p>
        </p:txBody>
      </p:sp>
      <p:sp>
        <p:nvSpPr>
          <p:cNvPr id="105475" name="Footer Placeholder 2">
            <a:extLst>
              <a:ext uri="{FF2B5EF4-FFF2-40B4-BE49-F238E27FC236}">
                <a16:creationId xmlns:a16="http://schemas.microsoft.com/office/drawing/2014/main" id="{F9FB224A-546E-B22E-8A17-0F8AC1C6CFA3}"/>
              </a:ext>
            </a:extLst>
          </p:cNvPr>
          <p:cNvSpPr>
            <a:spLocks noGrp="1" noChangeArrowheads="1"/>
          </p:cNvSpPr>
          <p:nvPr>
            <p:ph type="ftr"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ts val="600"/>
              </a:spcAft>
            </a:pPr>
            <a:r>
              <a:rPr lang="en-US" altLang="en-US">
                <a:solidFill>
                  <a:srgbClr val="8B8580"/>
                </a:solidFill>
              </a:rPr>
              <a:t>Copyright © 2026, Oracle and/or its affiliates  |  Confidential</a:t>
            </a:r>
          </a:p>
        </p:txBody>
      </p:sp>
      <p:sp>
        <p:nvSpPr>
          <p:cNvPr id="105476" name="Slide Number Placeholder 1">
            <a:extLst>
              <a:ext uri="{FF2B5EF4-FFF2-40B4-BE49-F238E27FC236}">
                <a16:creationId xmlns:a16="http://schemas.microsoft.com/office/drawing/2014/main" id="{203766C1-10DC-D2D4-A0C4-23C6B4CC5D3B}"/>
              </a:ext>
            </a:extLst>
          </p:cNvPr>
          <p:cNvSpPr>
            <a:spLocks noGrp="1" noChangeArrowheads="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ts val="600"/>
              </a:spcAft>
            </a:pPr>
            <a:fld id="{75F8998A-2E39-8F47-9833-132206B66066}" type="slidenum">
              <a:rPr lang="en-US" altLang="en-US" smtClean="0">
                <a:solidFill>
                  <a:srgbClr val="8B8580"/>
                </a:solidFill>
              </a:rPr>
              <a:pPr fontAlgn="base">
                <a:spcBef>
                  <a:spcPct val="0"/>
                </a:spcBef>
                <a:spcAft>
                  <a:spcPts val="600"/>
                </a:spcAft>
              </a:pPr>
              <a:t>17</a:t>
            </a:fld>
            <a:endParaRPr lang="en-US" altLang="en-US">
              <a:solidFill>
                <a:srgbClr val="8B8580"/>
              </a:solidFill>
            </a:endParaRPr>
          </a:p>
        </p:txBody>
      </p:sp>
      <p:pic>
        <p:nvPicPr>
          <p:cNvPr id="105477" name="Picture 4">
            <a:extLst>
              <a:ext uri="{FF2B5EF4-FFF2-40B4-BE49-F238E27FC236}">
                <a16:creationId xmlns:a16="http://schemas.microsoft.com/office/drawing/2014/main" id="{1483C70C-E5B5-4189-264B-D6299CDBF93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B8623925-DBEF-0DA0-578A-D85354256506}"/>
              </a:ext>
            </a:extLst>
          </p:cNvPr>
          <p:cNvPicPr>
            <a:picLocks noChangeAspect="1"/>
          </p:cNvPicPr>
          <p:nvPr/>
        </p:nvPicPr>
        <p:blipFill>
          <a:blip r:embed="rId4"/>
          <a:stretch>
            <a:fillRect/>
          </a:stretch>
        </p:blipFill>
        <p:spPr>
          <a:xfrm>
            <a:off x="907600" y="1393079"/>
            <a:ext cx="10414824" cy="4652626"/>
          </a:xfrm>
          <a:prstGeom prst="rect">
            <a:avLst/>
          </a:prstGeom>
        </p:spPr>
      </p:pic>
      <p:sp>
        <p:nvSpPr>
          <p:cNvPr id="2" name="TextBox 1">
            <a:extLst>
              <a:ext uri="{FF2B5EF4-FFF2-40B4-BE49-F238E27FC236}">
                <a16:creationId xmlns:a16="http://schemas.microsoft.com/office/drawing/2014/main" id="{E332E4DF-BB64-F60D-7834-3B548B65CE64}"/>
              </a:ext>
            </a:extLst>
          </p:cNvPr>
          <p:cNvSpPr txBox="1"/>
          <p:nvPr/>
        </p:nvSpPr>
        <p:spPr>
          <a:xfrm>
            <a:off x="3296387" y="2052664"/>
            <a:ext cx="6528647" cy="276999"/>
          </a:xfrm>
          <a:prstGeom prst="rect">
            <a:avLst/>
          </a:prstGeom>
          <a:noFill/>
        </p:spPr>
        <p:txBody>
          <a:bodyPr wrap="none" rtlCol="0">
            <a:spAutoFit/>
          </a:bodyPr>
          <a:lstStyle/>
          <a:p>
            <a:r>
              <a:rPr lang="en-US" sz="1200"/>
              <a:t>FY26 includes $5,680,100.88 of 3</a:t>
            </a:r>
            <a:r>
              <a:rPr lang="en-US" sz="1200" baseline="30000"/>
              <a:t>rd</a:t>
            </a:r>
            <a:r>
              <a:rPr lang="en-US" sz="1200"/>
              <a:t> party pass through costs for NetSuite SuiteConnect FY 26 program.</a:t>
            </a:r>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3">
            <a:extLst>
              <a:ext uri="{FF2B5EF4-FFF2-40B4-BE49-F238E27FC236}">
                <a16:creationId xmlns:a16="http://schemas.microsoft.com/office/drawing/2014/main" id="{C26903E8-0FC0-A8A4-2BB7-5C83A1A137FB}"/>
              </a:ext>
            </a:extLst>
          </p:cNvPr>
          <p:cNvSpPr>
            <a:spLocks noGrp="1" noChangeArrowheads="1"/>
          </p:cNvSpPr>
          <p:nvPr>
            <p:ph type="title"/>
          </p:nvPr>
        </p:nvSpPr>
        <p:spPr/>
        <p:txBody>
          <a:bodyPr/>
          <a:lstStyle/>
          <a:p>
            <a:pPr eaLnBrk="1" hangingPunct="1"/>
            <a:r>
              <a:rPr altLang="en-US"/>
              <a:t>Oracle Spend by Bucket</a:t>
            </a:r>
          </a:p>
        </p:txBody>
      </p:sp>
      <p:sp>
        <p:nvSpPr>
          <p:cNvPr id="107522" name="Footer Placeholder 2">
            <a:extLst>
              <a:ext uri="{FF2B5EF4-FFF2-40B4-BE49-F238E27FC236}">
                <a16:creationId xmlns:a16="http://schemas.microsoft.com/office/drawing/2014/main" id="{8652CB57-CAB6-5927-0664-0DE9F8C92657}"/>
              </a:ext>
            </a:extLst>
          </p:cNvPr>
          <p:cNvSpPr>
            <a:spLocks noGrp="1" noChangeArrowheads="1"/>
          </p:cNvSpPr>
          <p:nvPr>
            <p:ph type="ftr"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ts val="600"/>
              </a:spcAft>
            </a:pPr>
            <a:r>
              <a:rPr lang="en-US" altLang="en-US">
                <a:solidFill>
                  <a:srgbClr val="8B8580"/>
                </a:solidFill>
              </a:rPr>
              <a:t>Copyright © 2026, Oracle and/or its affiliates  |  Confidential</a:t>
            </a:r>
          </a:p>
        </p:txBody>
      </p:sp>
      <p:sp>
        <p:nvSpPr>
          <p:cNvPr id="107523" name="Slide Number Placeholder 1">
            <a:extLst>
              <a:ext uri="{FF2B5EF4-FFF2-40B4-BE49-F238E27FC236}">
                <a16:creationId xmlns:a16="http://schemas.microsoft.com/office/drawing/2014/main" id="{5497EABE-7905-4630-7399-0BA2F6F573A6}"/>
              </a:ext>
            </a:extLst>
          </p:cNvPr>
          <p:cNvSpPr>
            <a:spLocks noGrp="1" noChangeArrowheads="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ts val="600"/>
              </a:spcAft>
            </a:pPr>
            <a:fld id="{6889CBFB-C74D-A24C-A183-3F49666D9AD7}" type="slidenum">
              <a:rPr lang="en-US" altLang="en-US" smtClean="0">
                <a:solidFill>
                  <a:srgbClr val="8B8580"/>
                </a:solidFill>
              </a:rPr>
              <a:pPr fontAlgn="base">
                <a:spcBef>
                  <a:spcPct val="0"/>
                </a:spcBef>
                <a:spcAft>
                  <a:spcPts val="600"/>
                </a:spcAft>
              </a:pPr>
              <a:t>18</a:t>
            </a:fld>
            <a:endParaRPr lang="en-US" altLang="en-US">
              <a:solidFill>
                <a:srgbClr val="8B8580"/>
              </a:solidFill>
            </a:endParaRPr>
          </a:p>
        </p:txBody>
      </p:sp>
      <p:pic>
        <p:nvPicPr>
          <p:cNvPr id="107525" name="Picture 4">
            <a:extLst>
              <a:ext uri="{FF2B5EF4-FFF2-40B4-BE49-F238E27FC236}">
                <a16:creationId xmlns:a16="http://schemas.microsoft.com/office/drawing/2014/main" id="{3A2FD1F6-995D-7A23-264C-709DA0E7020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2A9C0F52-84BC-2F8B-C54B-07BA6339C4FB}"/>
              </a:ext>
            </a:extLst>
          </p:cNvPr>
          <p:cNvPicPr>
            <a:picLocks noChangeAspect="1"/>
          </p:cNvPicPr>
          <p:nvPr/>
        </p:nvPicPr>
        <p:blipFill>
          <a:blip r:embed="rId4"/>
          <a:stretch>
            <a:fillRect/>
          </a:stretch>
        </p:blipFill>
        <p:spPr>
          <a:xfrm>
            <a:off x="3605680" y="1830570"/>
            <a:ext cx="5941731" cy="4035344"/>
          </a:xfrm>
          <a:prstGeom prst="rect">
            <a:avLst/>
          </a:prstGeom>
        </p:spPr>
      </p:pic>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2">
            <a:extLst>
              <a:ext uri="{FF2B5EF4-FFF2-40B4-BE49-F238E27FC236}">
                <a16:creationId xmlns:a16="http://schemas.microsoft.com/office/drawing/2014/main" id="{164D22AD-D196-CCCE-B9FA-07752042D5CE}"/>
              </a:ext>
            </a:extLst>
          </p:cNvPr>
          <p:cNvSpPr>
            <a:spLocks noGrp="1" noChangeArrowheads="1"/>
          </p:cNvSpPr>
          <p:nvPr>
            <p:ph type="title"/>
          </p:nvPr>
        </p:nvSpPr>
        <p:spPr/>
        <p:txBody>
          <a:bodyPr/>
          <a:lstStyle/>
          <a:p>
            <a:pPr eaLnBrk="1" hangingPunct="1"/>
            <a:r>
              <a:rPr altLang="en-US"/>
              <a:t>Oracle Top 5 Category Spend</a:t>
            </a:r>
          </a:p>
        </p:txBody>
      </p:sp>
      <p:sp>
        <p:nvSpPr>
          <p:cNvPr id="109570" name="Footer Placeholder 2">
            <a:extLst>
              <a:ext uri="{FF2B5EF4-FFF2-40B4-BE49-F238E27FC236}">
                <a16:creationId xmlns:a16="http://schemas.microsoft.com/office/drawing/2014/main" id="{B8D0EC85-F03F-1C9E-B71A-C33D71525DD3}"/>
              </a:ext>
            </a:extLst>
          </p:cNvPr>
          <p:cNvSpPr>
            <a:spLocks noGrp="1" noChangeArrowheads="1"/>
          </p:cNvSpPr>
          <p:nvPr>
            <p:ph type="ftr"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ts val="600"/>
              </a:spcAft>
            </a:pPr>
            <a:r>
              <a:rPr lang="en-US" altLang="en-US">
                <a:solidFill>
                  <a:srgbClr val="8B8580"/>
                </a:solidFill>
              </a:rPr>
              <a:t>Copyright © 2026, Oracle and/or its affiliates  |  Confidential</a:t>
            </a:r>
          </a:p>
        </p:txBody>
      </p:sp>
      <p:sp>
        <p:nvSpPr>
          <p:cNvPr id="109571" name="Slide Number Placeholder 1">
            <a:extLst>
              <a:ext uri="{FF2B5EF4-FFF2-40B4-BE49-F238E27FC236}">
                <a16:creationId xmlns:a16="http://schemas.microsoft.com/office/drawing/2014/main" id="{C0CEC820-7EFA-E940-B7E0-A3BE967CE758}"/>
              </a:ext>
            </a:extLst>
          </p:cNvPr>
          <p:cNvSpPr>
            <a:spLocks noGrp="1" noChangeArrowheads="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ts val="600"/>
              </a:spcAft>
            </a:pPr>
            <a:fld id="{47BBEE37-D25D-5A48-9C71-414AA016A8F2}" type="slidenum">
              <a:rPr lang="en-US" altLang="en-US" smtClean="0">
                <a:solidFill>
                  <a:srgbClr val="8B8580"/>
                </a:solidFill>
              </a:rPr>
              <a:pPr fontAlgn="base">
                <a:spcBef>
                  <a:spcPct val="0"/>
                </a:spcBef>
                <a:spcAft>
                  <a:spcPts val="600"/>
                </a:spcAft>
              </a:pPr>
              <a:t>19</a:t>
            </a:fld>
            <a:endParaRPr lang="en-US" altLang="en-US">
              <a:solidFill>
                <a:srgbClr val="8B8580"/>
              </a:solidFill>
            </a:endParaRPr>
          </a:p>
        </p:txBody>
      </p:sp>
      <p:pic>
        <p:nvPicPr>
          <p:cNvPr id="109573" name="Picture 3">
            <a:extLst>
              <a:ext uri="{FF2B5EF4-FFF2-40B4-BE49-F238E27FC236}">
                <a16:creationId xmlns:a16="http://schemas.microsoft.com/office/drawing/2014/main" id="{076AC249-F2AA-DB49-03D8-9469BE519C4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A85E93CA-351F-B9FD-8164-5669B8E67624}"/>
              </a:ext>
            </a:extLst>
          </p:cNvPr>
          <p:cNvPicPr>
            <a:picLocks noChangeAspect="1"/>
          </p:cNvPicPr>
          <p:nvPr/>
        </p:nvPicPr>
        <p:blipFill>
          <a:blip r:embed="rId4"/>
          <a:stretch>
            <a:fillRect/>
          </a:stretch>
        </p:blipFill>
        <p:spPr>
          <a:xfrm>
            <a:off x="2903536" y="1420008"/>
            <a:ext cx="5995147" cy="4755594"/>
          </a:xfrm>
          <a:prstGeom prst="rect">
            <a:avLst/>
          </a:prstGeom>
        </p:spPr>
      </p:pic>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26709E-7E6B-C924-EBC2-3FBBC1A35AE8}"/>
              </a:ext>
            </a:extLst>
          </p:cNvPr>
          <p:cNvSpPr>
            <a:spLocks noGrp="1"/>
          </p:cNvSpPr>
          <p:nvPr>
            <p:ph type="body" sz="quarter" idx="43"/>
          </p:nvPr>
        </p:nvSpPr>
        <p:spPr>
          <a:xfrm>
            <a:off x="762000" y="1609725"/>
            <a:ext cx="10687050" cy="4505325"/>
          </a:xfrm>
        </p:spPr>
        <p:txBody>
          <a:bodyPr/>
          <a:lstStyle/>
          <a:p>
            <a:pPr marL="342900" indent="-342900" eaLnBrk="1" fontAlgn="auto" hangingPunct="1">
              <a:lnSpc>
                <a:spcPct val="200000"/>
              </a:lnSpc>
              <a:spcAft>
                <a:spcPts val="0"/>
              </a:spcAft>
              <a:buFont typeface="Wingdings" panose="05000000000000000000" pitchFamily="2" charset="2"/>
              <a:buChar char="Ø"/>
              <a:defRPr/>
            </a:pPr>
            <a:r>
              <a:rPr>
                <a:ea typeface="+mn-ea"/>
              </a:rPr>
              <a:t>Promote and strengthen strategic partnership</a:t>
            </a:r>
          </a:p>
          <a:p>
            <a:pPr marL="342900" indent="-342900" eaLnBrk="1" fontAlgn="auto" hangingPunct="1">
              <a:lnSpc>
                <a:spcPct val="200000"/>
              </a:lnSpc>
              <a:spcAft>
                <a:spcPts val="0"/>
              </a:spcAft>
              <a:buFont typeface="Wingdings" panose="05000000000000000000" pitchFamily="2" charset="2"/>
              <a:buChar char="Ø"/>
              <a:defRPr/>
            </a:pPr>
            <a:r>
              <a:rPr>
                <a:ea typeface="+mn-ea"/>
              </a:rPr>
              <a:t>Track, Trend and Trim to drive greater efficiencies and business performance </a:t>
            </a:r>
          </a:p>
          <a:p>
            <a:pPr marL="342900" indent="-342900" eaLnBrk="1" fontAlgn="auto" hangingPunct="1">
              <a:lnSpc>
                <a:spcPct val="200000"/>
              </a:lnSpc>
              <a:spcAft>
                <a:spcPts val="0"/>
              </a:spcAft>
              <a:buFont typeface="Wingdings" panose="05000000000000000000" pitchFamily="2" charset="2"/>
              <a:buChar char="Ø"/>
              <a:defRPr/>
            </a:pPr>
            <a:r>
              <a:rPr>
                <a:ea typeface="+mn-ea"/>
              </a:rPr>
              <a:t>Discuss opportunities that are mutually beneficial for Oracle and preferred suppliers</a:t>
            </a:r>
          </a:p>
        </p:txBody>
      </p:sp>
      <p:sp>
        <p:nvSpPr>
          <p:cNvPr id="76802" name="Title 2">
            <a:extLst>
              <a:ext uri="{FF2B5EF4-FFF2-40B4-BE49-F238E27FC236}">
                <a16:creationId xmlns:a16="http://schemas.microsoft.com/office/drawing/2014/main" id="{0CACD8CB-6765-E6B7-33B6-6356499C3946}"/>
              </a:ext>
            </a:extLst>
          </p:cNvPr>
          <p:cNvSpPr>
            <a:spLocks noGrp="1" noChangeArrowheads="1"/>
          </p:cNvSpPr>
          <p:nvPr>
            <p:ph type="title"/>
          </p:nvPr>
        </p:nvSpPr>
        <p:spPr/>
        <p:txBody>
          <a:bodyPr/>
          <a:lstStyle/>
          <a:p>
            <a:pPr eaLnBrk="1" hangingPunct="1"/>
            <a:r>
              <a:rPr altLang="en-US"/>
              <a:t>Supplier Business Review (SBR) Objectives</a:t>
            </a:r>
          </a:p>
        </p:txBody>
      </p:sp>
      <p:sp>
        <p:nvSpPr>
          <p:cNvPr id="76803" name="Footer Placeholder 3">
            <a:extLst>
              <a:ext uri="{FF2B5EF4-FFF2-40B4-BE49-F238E27FC236}">
                <a16:creationId xmlns:a16="http://schemas.microsoft.com/office/drawing/2014/main" id="{A2DD0884-1670-23D7-2E86-4D012A31D56B}"/>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76804" name="Slide Number Placeholder 4">
            <a:extLst>
              <a:ext uri="{FF2B5EF4-FFF2-40B4-BE49-F238E27FC236}">
                <a16:creationId xmlns:a16="http://schemas.microsoft.com/office/drawing/2014/main" id="{C3558CF0-FF40-ECBD-ABD7-532B2F1B1511}"/>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F5F3871D-C22C-1647-8E88-6EF70C5AA61D}" type="slidenum">
              <a:rPr lang="en-US" altLang="en-US" smtClean="0">
                <a:solidFill>
                  <a:srgbClr val="8B8580"/>
                </a:solidFill>
              </a:rPr>
              <a:pPr fontAlgn="base">
                <a:spcBef>
                  <a:spcPct val="0"/>
                </a:spcBef>
                <a:spcAft>
                  <a:spcPct val="0"/>
                </a:spcAft>
              </a:pPr>
              <a:t>2</a:t>
            </a:fld>
            <a:endParaRPr lang="en-US" altLang="en-US">
              <a:solidFill>
                <a:srgbClr val="8B8580"/>
              </a:solidFill>
            </a:endParaRPr>
          </a:p>
        </p:txBody>
      </p:sp>
      <p:pic>
        <p:nvPicPr>
          <p:cNvPr id="76805" name="Picture 31">
            <a:extLst>
              <a:ext uri="{FF2B5EF4-FFF2-40B4-BE49-F238E27FC236}">
                <a16:creationId xmlns:a16="http://schemas.microsoft.com/office/drawing/2014/main" id="{B3E0FDE0-A939-D5DD-81B1-2A8B92074386}"/>
              </a:ext>
            </a:extLst>
          </p:cNvPr>
          <p:cNvPicPr preferRelativeResize="0">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920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2">
            <a:extLst>
              <a:ext uri="{FF2B5EF4-FFF2-40B4-BE49-F238E27FC236}">
                <a16:creationId xmlns:a16="http://schemas.microsoft.com/office/drawing/2014/main" id="{1AEBDE5C-4F30-D4F1-67B4-D6AD4214521C}"/>
              </a:ext>
            </a:extLst>
          </p:cNvPr>
          <p:cNvSpPr>
            <a:spLocks noGrp="1" noChangeArrowheads="1"/>
          </p:cNvSpPr>
          <p:nvPr>
            <p:ph type="title"/>
          </p:nvPr>
        </p:nvSpPr>
        <p:spPr/>
        <p:txBody>
          <a:bodyPr/>
          <a:lstStyle/>
          <a:p>
            <a:pPr eaLnBrk="1" hangingPunct="1"/>
            <a:r>
              <a:rPr altLang="en-US"/>
              <a:t>Oracle Top 5 PO Category Market Share %</a:t>
            </a:r>
          </a:p>
        </p:txBody>
      </p:sp>
      <p:sp>
        <p:nvSpPr>
          <p:cNvPr id="111618" name="Footer Placeholder 3">
            <a:extLst>
              <a:ext uri="{FF2B5EF4-FFF2-40B4-BE49-F238E27FC236}">
                <a16:creationId xmlns:a16="http://schemas.microsoft.com/office/drawing/2014/main" id="{BD7FBB42-D0AD-E16A-F639-36CB52F2702C}"/>
              </a:ext>
            </a:extLst>
          </p:cNvPr>
          <p:cNvSpPr>
            <a:spLocks noGrp="1" noChangeArrowheads="1"/>
          </p:cNvSpPr>
          <p:nvPr>
            <p:ph type="ftr"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ts val="600"/>
              </a:spcAft>
            </a:pPr>
            <a:r>
              <a:rPr lang="en-US" altLang="en-US">
                <a:solidFill>
                  <a:srgbClr val="8B8580"/>
                </a:solidFill>
              </a:rPr>
              <a:t>Copyright © 2026, Oracle and/or its affiliates  |  Confidential</a:t>
            </a:r>
          </a:p>
        </p:txBody>
      </p:sp>
      <p:sp>
        <p:nvSpPr>
          <p:cNvPr id="111619" name="Slide Number Placeholder 4">
            <a:extLst>
              <a:ext uri="{FF2B5EF4-FFF2-40B4-BE49-F238E27FC236}">
                <a16:creationId xmlns:a16="http://schemas.microsoft.com/office/drawing/2014/main" id="{C49872DF-1112-E913-FE79-A85DF2F3BF01}"/>
              </a:ext>
            </a:extLst>
          </p:cNvPr>
          <p:cNvSpPr>
            <a:spLocks noGrp="1" noChangeArrowheads="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ts val="600"/>
              </a:spcAft>
            </a:pPr>
            <a:fld id="{CA962337-2DF1-C24D-8DB9-B26848E2BB41}" type="slidenum">
              <a:rPr lang="en-US" altLang="en-US" smtClean="0">
                <a:solidFill>
                  <a:srgbClr val="8B8580"/>
                </a:solidFill>
              </a:rPr>
              <a:pPr fontAlgn="base">
                <a:spcBef>
                  <a:spcPct val="0"/>
                </a:spcBef>
                <a:spcAft>
                  <a:spcPts val="600"/>
                </a:spcAft>
              </a:pPr>
              <a:t>20</a:t>
            </a:fld>
            <a:endParaRPr lang="en-US" altLang="en-US">
              <a:solidFill>
                <a:srgbClr val="8B8580"/>
              </a:solidFill>
            </a:endParaRPr>
          </a:p>
        </p:txBody>
      </p:sp>
      <p:pic>
        <p:nvPicPr>
          <p:cNvPr id="111621" name="Picture 1">
            <a:extLst>
              <a:ext uri="{FF2B5EF4-FFF2-40B4-BE49-F238E27FC236}">
                <a16:creationId xmlns:a16="http://schemas.microsoft.com/office/drawing/2014/main" id="{9A5C2F6F-0E58-F2CA-A8BD-1E2CF475934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45199030-E3F6-6BD0-27A5-60BD726C9B80}"/>
              </a:ext>
            </a:extLst>
          </p:cNvPr>
          <p:cNvPicPr>
            <a:picLocks noChangeAspect="1"/>
          </p:cNvPicPr>
          <p:nvPr/>
        </p:nvPicPr>
        <p:blipFill>
          <a:blip r:embed="rId4"/>
          <a:stretch>
            <a:fillRect/>
          </a:stretch>
        </p:blipFill>
        <p:spPr>
          <a:xfrm>
            <a:off x="2903537" y="1420007"/>
            <a:ext cx="6040438" cy="4789033"/>
          </a:xfrm>
          <a:prstGeom prst="rect">
            <a:avLst/>
          </a:prstGeom>
        </p:spPr>
      </p:pic>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Footer Placeholder 1">
            <a:extLst>
              <a:ext uri="{FF2B5EF4-FFF2-40B4-BE49-F238E27FC236}">
                <a16:creationId xmlns:a16="http://schemas.microsoft.com/office/drawing/2014/main" id="{D085CAD7-7A37-D4F2-20FE-AE5920017732}"/>
              </a:ext>
            </a:extLst>
          </p:cNvPr>
          <p:cNvSpPr>
            <a:spLocks noGrp="1" noChangeArrowheads="1"/>
          </p:cNvSpPr>
          <p:nvPr>
            <p:ph type="ftr" sz="quarter" idx="3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13666" name="Slide Number Placeholder 2">
            <a:extLst>
              <a:ext uri="{FF2B5EF4-FFF2-40B4-BE49-F238E27FC236}">
                <a16:creationId xmlns:a16="http://schemas.microsoft.com/office/drawing/2014/main" id="{5340B476-BEDE-0EC3-E9DC-533A71A38CBB}"/>
              </a:ext>
            </a:extLst>
          </p:cNvPr>
          <p:cNvSpPr>
            <a:spLocks noGrp="1" noChangeArrowheads="1"/>
          </p:cNvSpPr>
          <p:nvPr>
            <p:ph type="sldNum" sz="quarter" idx="3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3A0F3B56-059F-3041-A2F6-E8C4D8940E1C}" type="slidenum">
              <a:rPr lang="en-US" altLang="en-US" smtClean="0">
                <a:solidFill>
                  <a:srgbClr val="8B8580"/>
                </a:solidFill>
              </a:rPr>
              <a:pPr fontAlgn="base">
                <a:spcBef>
                  <a:spcPct val="0"/>
                </a:spcBef>
                <a:spcAft>
                  <a:spcPct val="0"/>
                </a:spcAft>
              </a:pPr>
              <a:t>21</a:t>
            </a:fld>
            <a:endParaRPr lang="en-US" altLang="en-US">
              <a:solidFill>
                <a:srgbClr val="8B8580"/>
              </a:solidFill>
            </a:endParaRPr>
          </a:p>
        </p:txBody>
      </p:sp>
      <p:sp>
        <p:nvSpPr>
          <p:cNvPr id="4" name="Title 3">
            <a:extLst>
              <a:ext uri="{FF2B5EF4-FFF2-40B4-BE49-F238E27FC236}">
                <a16:creationId xmlns:a16="http://schemas.microsoft.com/office/drawing/2014/main" id="{326E824A-1D4E-FDAA-C369-D0AFEB6A8BF0}"/>
              </a:ext>
            </a:extLst>
          </p:cNvPr>
          <p:cNvSpPr>
            <a:spLocks noGrp="1"/>
          </p:cNvSpPr>
          <p:nvPr>
            <p:ph type="title"/>
          </p:nvPr>
        </p:nvSpPr>
        <p:spPr>
          <a:xfrm>
            <a:off x="768350" y="2336800"/>
            <a:ext cx="10160000" cy="1281113"/>
          </a:xfrm>
        </p:spPr>
        <p:txBody>
          <a:bodyPr/>
          <a:lstStyle/>
          <a:p>
            <a:pPr eaLnBrk="1" fontAlgn="auto" hangingPunct="1">
              <a:spcAft>
                <a:spcPts val="0"/>
              </a:spcAft>
              <a:defRPr/>
            </a:pPr>
            <a:r>
              <a:t>Key Performance Indicators</a:t>
            </a:r>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13AA67-89CF-CF47-A2FF-50A7B63B8F6A}"/>
              </a:ext>
            </a:extLst>
          </p:cNvPr>
          <p:cNvSpPr>
            <a:spLocks noGrp="1"/>
          </p:cNvSpPr>
          <p:nvPr>
            <p:ph type="body" sz="quarter" idx="43"/>
          </p:nvPr>
        </p:nvSpPr>
        <p:spPr>
          <a:xfrm>
            <a:off x="762000" y="1609725"/>
            <a:ext cx="8239125" cy="4505325"/>
          </a:xfrm>
        </p:spPr>
        <p:txBody>
          <a:bodyPr/>
          <a:lstStyle/>
          <a:p>
            <a:pPr eaLnBrk="1" fontAlgn="auto" hangingPunct="1">
              <a:spcBef>
                <a:spcPts val="400"/>
              </a:spcBef>
              <a:spcAft>
                <a:spcPts val="0"/>
              </a:spcAft>
              <a:defRPr/>
            </a:pPr>
            <a:r>
              <a:rPr>
                <a:ea typeface="+mn-ea"/>
              </a:rPr>
              <a:t>Oracle requires KPI reporting from preferred marketing suppliers to assist with overall performance evaluation</a:t>
            </a:r>
          </a:p>
          <a:p>
            <a:pPr eaLnBrk="1" fontAlgn="auto" hangingPunct="1">
              <a:spcBef>
                <a:spcPts val="400"/>
              </a:spcBef>
              <a:spcAft>
                <a:spcPts val="0"/>
              </a:spcAft>
              <a:defRPr/>
            </a:pPr>
            <a:r>
              <a:rPr>
                <a:ea typeface="+mn-ea"/>
              </a:rPr>
              <a:t>Key Performance Indicators (KPIs) monitored to determine SLA health</a:t>
            </a:r>
          </a:p>
          <a:p>
            <a:pPr lvl="1" indent="-182880" eaLnBrk="1" fontAlgn="auto" hangingPunct="1">
              <a:spcBef>
                <a:spcPts val="400"/>
              </a:spcBef>
              <a:spcAft>
                <a:spcPts val="0"/>
              </a:spcAft>
              <a:defRPr/>
            </a:pPr>
            <a:r>
              <a:rPr>
                <a:ea typeface="+mn-ea"/>
              </a:rPr>
              <a:t>Examples of KPIs/Core Metrics:</a:t>
            </a:r>
          </a:p>
          <a:p>
            <a:pPr lvl="2" eaLnBrk="1" fontAlgn="auto" hangingPunct="1">
              <a:spcAft>
                <a:spcPts val="0"/>
              </a:spcAft>
              <a:defRPr/>
            </a:pPr>
            <a:r>
              <a:rPr>
                <a:ea typeface="+mn-ea"/>
              </a:rPr>
              <a:t>On-time services delivery</a:t>
            </a:r>
          </a:p>
          <a:p>
            <a:pPr eaLnBrk="1" fontAlgn="auto" hangingPunct="1">
              <a:spcBef>
                <a:spcPts val="400"/>
              </a:spcBef>
              <a:spcAft>
                <a:spcPts val="0"/>
              </a:spcAft>
              <a:defRPr/>
            </a:pPr>
            <a:r>
              <a:rPr>
                <a:ea typeface="+mn-ea"/>
              </a:rPr>
              <a:t>Discuss overall progression</a:t>
            </a:r>
          </a:p>
          <a:p>
            <a:pPr eaLnBrk="1" fontAlgn="auto" hangingPunct="1">
              <a:spcBef>
                <a:spcPts val="400"/>
              </a:spcBef>
              <a:spcAft>
                <a:spcPts val="0"/>
              </a:spcAft>
              <a:defRPr/>
            </a:pPr>
            <a:r>
              <a:rPr>
                <a:ea typeface="+mn-ea"/>
              </a:rPr>
              <a:t>How do Oracle’s overall metrics compare year over year?</a:t>
            </a:r>
          </a:p>
          <a:p>
            <a:pPr lvl="1" indent="-182880" eaLnBrk="1" fontAlgn="auto" hangingPunct="1">
              <a:spcBef>
                <a:spcPts val="400"/>
              </a:spcBef>
              <a:spcAft>
                <a:spcPts val="0"/>
              </a:spcAft>
              <a:defRPr/>
            </a:pPr>
            <a:r>
              <a:rPr>
                <a:ea typeface="+mn-ea"/>
              </a:rPr>
              <a:t>Changes seen in volume or services purchased</a:t>
            </a:r>
          </a:p>
          <a:p>
            <a:pPr lvl="1" indent="-182880" eaLnBrk="1" fontAlgn="auto" hangingPunct="1">
              <a:spcBef>
                <a:spcPts val="400"/>
              </a:spcBef>
              <a:spcAft>
                <a:spcPts val="0"/>
              </a:spcAft>
              <a:defRPr/>
            </a:pPr>
            <a:r>
              <a:rPr>
                <a:ea typeface="+mn-ea"/>
              </a:rPr>
              <a:t>Company business revenue</a:t>
            </a:r>
          </a:p>
          <a:p>
            <a:pPr lvl="2" eaLnBrk="1" fontAlgn="auto" hangingPunct="1">
              <a:spcAft>
                <a:spcPts val="0"/>
              </a:spcAft>
              <a:defRPr/>
            </a:pPr>
            <a:r>
              <a:rPr lang="en-GB">
                <a:latin typeface="+mn-lt"/>
                <a:ea typeface="+mn-ea"/>
              </a:rPr>
              <a:t>Oracle volume as a percentage of revenue</a:t>
            </a:r>
          </a:p>
          <a:p>
            <a:pPr eaLnBrk="1" fontAlgn="auto" hangingPunct="1">
              <a:lnSpc>
                <a:spcPct val="150000"/>
              </a:lnSpc>
              <a:spcAft>
                <a:spcPts val="0"/>
              </a:spcAft>
              <a:defRPr/>
            </a:pPr>
            <a:endParaRPr>
              <a:ea typeface="+mn-ea"/>
            </a:endParaRPr>
          </a:p>
        </p:txBody>
      </p:sp>
      <p:sp>
        <p:nvSpPr>
          <p:cNvPr id="115715" name="Title 2">
            <a:extLst>
              <a:ext uri="{FF2B5EF4-FFF2-40B4-BE49-F238E27FC236}">
                <a16:creationId xmlns:a16="http://schemas.microsoft.com/office/drawing/2014/main" id="{1B909D27-A7E5-9502-145D-146987275DD4}"/>
              </a:ext>
            </a:extLst>
          </p:cNvPr>
          <p:cNvSpPr>
            <a:spLocks noGrp="1" noChangeArrowheads="1"/>
          </p:cNvSpPr>
          <p:nvPr>
            <p:ph type="title"/>
          </p:nvPr>
        </p:nvSpPr>
        <p:spPr/>
        <p:txBody>
          <a:bodyPr/>
          <a:lstStyle/>
          <a:p>
            <a:pPr eaLnBrk="1" hangingPunct="1"/>
            <a:r>
              <a:rPr altLang="en-US"/>
              <a:t>KPIs</a:t>
            </a:r>
          </a:p>
        </p:txBody>
      </p:sp>
      <p:sp>
        <p:nvSpPr>
          <p:cNvPr id="115716" name="Footer Placeholder 13">
            <a:extLst>
              <a:ext uri="{FF2B5EF4-FFF2-40B4-BE49-F238E27FC236}">
                <a16:creationId xmlns:a16="http://schemas.microsoft.com/office/drawing/2014/main" id="{B3B8EA61-1B82-3C10-E465-0F9C27C2DDFC}"/>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15717" name="Slide Number Placeholder 8">
            <a:extLst>
              <a:ext uri="{FF2B5EF4-FFF2-40B4-BE49-F238E27FC236}">
                <a16:creationId xmlns:a16="http://schemas.microsoft.com/office/drawing/2014/main" id="{176B7B4E-81F2-A496-1EFD-544C018981DF}"/>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8F6A44E9-D053-4E4F-8EB6-5AF68248681E}" type="slidenum">
              <a:rPr lang="en-US" altLang="en-US" smtClean="0">
                <a:solidFill>
                  <a:srgbClr val="8B8580"/>
                </a:solidFill>
              </a:rPr>
              <a:pPr fontAlgn="base">
                <a:spcBef>
                  <a:spcPct val="0"/>
                </a:spcBef>
                <a:spcAft>
                  <a:spcPct val="0"/>
                </a:spcAft>
              </a:pPr>
              <a:t>22</a:t>
            </a:fld>
            <a:endParaRPr lang="en-US" altLang="en-US">
              <a:solidFill>
                <a:srgbClr val="8B8580"/>
              </a:solidFill>
            </a:endParaRPr>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a:extLst>
              <a:ext uri="{FF2B5EF4-FFF2-40B4-BE49-F238E27FC236}">
                <a16:creationId xmlns:a16="http://schemas.microsoft.com/office/drawing/2014/main" id="{49D3B059-9F8F-3C1D-AD72-C84D49E9BFFF}"/>
              </a:ext>
            </a:extLst>
          </p:cNvPr>
          <p:cNvSpPr>
            <a:spLocks noGrp="1" noChangeArrowheads="1"/>
          </p:cNvSpPr>
          <p:nvPr>
            <p:ph type="title"/>
          </p:nvPr>
        </p:nvSpPr>
        <p:spPr/>
        <p:txBody>
          <a:bodyPr/>
          <a:lstStyle/>
          <a:p>
            <a:pPr eaLnBrk="1" hangingPunct="1"/>
            <a:r>
              <a:rPr altLang="en-US"/>
              <a:t>KPIs/Core Metrics</a:t>
            </a:r>
          </a:p>
        </p:txBody>
      </p:sp>
      <p:sp>
        <p:nvSpPr>
          <p:cNvPr id="117763" name="Footer Placeholder 3">
            <a:extLst>
              <a:ext uri="{FF2B5EF4-FFF2-40B4-BE49-F238E27FC236}">
                <a16:creationId xmlns:a16="http://schemas.microsoft.com/office/drawing/2014/main" id="{E3084528-AC7B-888D-82BE-63A79E5A1C59}"/>
              </a:ext>
            </a:extLst>
          </p:cNvPr>
          <p:cNvSpPr>
            <a:spLocks noGrp="1" noChangeArrowheads="1"/>
          </p:cNvSpPr>
          <p:nvPr>
            <p:ph type="ftr" sz="quarter" idx="5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17764" name="Slide Number Placeholder 4">
            <a:extLst>
              <a:ext uri="{FF2B5EF4-FFF2-40B4-BE49-F238E27FC236}">
                <a16:creationId xmlns:a16="http://schemas.microsoft.com/office/drawing/2014/main" id="{6F034869-0D9C-B85A-A676-5BCD16E134FA}"/>
              </a:ext>
            </a:extLst>
          </p:cNvPr>
          <p:cNvSpPr>
            <a:spLocks noGrp="1" noChangeArrowheads="1"/>
          </p:cNvSpPr>
          <p:nvPr>
            <p:ph type="sldNum" sz="quarter" idx="5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72A609B8-9B07-2142-A090-672EB9FB67A0}" type="slidenum">
              <a:rPr lang="en-GB" altLang="en-US" smtClean="0">
                <a:solidFill>
                  <a:srgbClr val="8B8580"/>
                </a:solidFill>
              </a:rPr>
              <a:pPr fontAlgn="base">
                <a:spcBef>
                  <a:spcPct val="0"/>
                </a:spcBef>
                <a:spcAft>
                  <a:spcPct val="0"/>
                </a:spcAft>
              </a:pPr>
              <a:t>23</a:t>
            </a:fld>
            <a:endParaRPr lang="en-GB" altLang="en-US">
              <a:solidFill>
                <a:srgbClr val="8B8580"/>
              </a:solidFill>
            </a:endParaRPr>
          </a:p>
        </p:txBody>
      </p:sp>
      <p:sp>
        <p:nvSpPr>
          <p:cNvPr id="7" name="Text Placeholder 6">
            <a:extLst>
              <a:ext uri="{FF2B5EF4-FFF2-40B4-BE49-F238E27FC236}">
                <a16:creationId xmlns:a16="http://schemas.microsoft.com/office/drawing/2014/main" id="{F7D75842-AC4E-0A27-CA3B-4BE8B850E5FF}"/>
              </a:ext>
            </a:extLst>
          </p:cNvPr>
          <p:cNvSpPr>
            <a:spLocks noGrp="1"/>
          </p:cNvSpPr>
          <p:nvPr>
            <p:ph type="body" sz="quarter" idx="43"/>
          </p:nvPr>
        </p:nvSpPr>
        <p:spPr>
          <a:xfrm>
            <a:off x="762000" y="1609725"/>
            <a:ext cx="11202988" cy="3783013"/>
          </a:xfrm>
        </p:spPr>
        <p:txBody>
          <a:bodyPr/>
          <a:lstStyle/>
          <a:p>
            <a:pPr eaLnBrk="1" fontAlgn="auto" hangingPunct="1">
              <a:lnSpc>
                <a:spcPts val="2260"/>
              </a:lnSpc>
              <a:spcAft>
                <a:spcPts val="0"/>
              </a:spcAft>
              <a:defRPr/>
            </a:pPr>
            <a:r>
              <a:rPr lang="en-GB" b="1">
                <a:solidFill>
                  <a:srgbClr val="AE562C"/>
                </a:solidFill>
                <a:ea typeface="+mn-ea"/>
              </a:rPr>
              <a:t>Creative approval rate </a:t>
            </a:r>
            <a:r>
              <a:rPr>
                <a:ea typeface="+mn-ea"/>
              </a:rPr>
              <a:t>– </a:t>
            </a:r>
            <a:r>
              <a:rPr lang="en-GB">
                <a:ea typeface="+mn-ea"/>
              </a:rPr>
              <a:t>95% of concepts approved, with design revisions</a:t>
            </a:r>
            <a:endParaRPr>
              <a:ea typeface="+mn-ea"/>
            </a:endParaRPr>
          </a:p>
          <a:p>
            <a:pPr eaLnBrk="1" fontAlgn="auto" hangingPunct="1">
              <a:lnSpc>
                <a:spcPts val="2260"/>
              </a:lnSpc>
              <a:spcAft>
                <a:spcPts val="0"/>
              </a:spcAft>
              <a:defRPr/>
            </a:pPr>
            <a:r>
              <a:rPr lang="en-GB" b="1">
                <a:solidFill>
                  <a:srgbClr val="AE562C"/>
                </a:solidFill>
                <a:ea typeface="+mn-ea"/>
              </a:rPr>
              <a:t>Customer satisfaction (CSAT)</a:t>
            </a:r>
            <a:r>
              <a:rPr lang="en-GB">
                <a:solidFill>
                  <a:srgbClr val="AE562C"/>
                </a:solidFill>
                <a:ea typeface="+mn-ea"/>
              </a:rPr>
              <a:t> </a:t>
            </a:r>
            <a:r>
              <a:rPr>
                <a:ea typeface="+mn-ea"/>
              </a:rPr>
              <a:t>– </a:t>
            </a:r>
            <a:r>
              <a:rPr lang="en-US">
                <a:ea typeface="+mn-ea"/>
              </a:rPr>
              <a:t>75</a:t>
            </a:r>
            <a:r>
              <a:rPr>
                <a:ea typeface="+mn-ea"/>
              </a:rPr>
              <a:t> customer surveyed CSAT 9</a:t>
            </a:r>
            <a:r>
              <a:rPr lang="en-US">
                <a:ea typeface="+mn-ea"/>
              </a:rPr>
              <a:t>7</a:t>
            </a:r>
            <a:r>
              <a:rPr>
                <a:ea typeface="+mn-ea"/>
              </a:rPr>
              <a:t>.</a:t>
            </a:r>
            <a:r>
              <a:rPr lang="en-US">
                <a:ea typeface="+mn-ea"/>
              </a:rPr>
              <a:t>3</a:t>
            </a:r>
            <a:r>
              <a:rPr>
                <a:ea typeface="+mn-ea"/>
              </a:rPr>
              <a:t>%.</a:t>
            </a:r>
          </a:p>
          <a:p>
            <a:pPr eaLnBrk="1" fontAlgn="auto" hangingPunct="1">
              <a:lnSpc>
                <a:spcPts val="2260"/>
              </a:lnSpc>
              <a:spcAft>
                <a:spcPts val="0"/>
              </a:spcAft>
              <a:defRPr/>
            </a:pPr>
            <a:r>
              <a:rPr lang="en-GB" b="1">
                <a:solidFill>
                  <a:srgbClr val="AE562C"/>
                </a:solidFill>
                <a:ea typeface="+mn-ea"/>
              </a:rPr>
              <a:t>On-time delivery rate</a:t>
            </a:r>
            <a:r>
              <a:rPr lang="en-GB">
                <a:solidFill>
                  <a:srgbClr val="AE562C"/>
                </a:solidFill>
                <a:ea typeface="+mn-ea"/>
              </a:rPr>
              <a:t> </a:t>
            </a:r>
            <a:r>
              <a:rPr>
                <a:ea typeface="+mn-ea"/>
              </a:rPr>
              <a:t>– </a:t>
            </a:r>
            <a:r>
              <a:rPr lang="en-GB">
                <a:ea typeface="+mn-ea"/>
              </a:rPr>
              <a:t>100% of projects/deliverables submitted by agreed deadlines</a:t>
            </a:r>
            <a:r>
              <a:rPr>
                <a:ea typeface="+mn-ea"/>
              </a:rPr>
              <a:t>.</a:t>
            </a:r>
          </a:p>
          <a:p>
            <a:pPr eaLnBrk="1" fontAlgn="auto" hangingPunct="1">
              <a:lnSpc>
                <a:spcPts val="2260"/>
              </a:lnSpc>
              <a:spcAft>
                <a:spcPts val="0"/>
              </a:spcAft>
              <a:defRPr/>
            </a:pPr>
            <a:r>
              <a:rPr lang="en-GB" b="1">
                <a:solidFill>
                  <a:srgbClr val="AE562C"/>
                </a:solidFill>
                <a:ea typeface="+mn-ea"/>
              </a:rPr>
              <a:t>Brief-to-first-time resolution rate</a:t>
            </a:r>
            <a:r>
              <a:rPr lang="en-GB">
                <a:solidFill>
                  <a:srgbClr val="AE562C"/>
                </a:solidFill>
                <a:ea typeface="+mn-ea"/>
              </a:rPr>
              <a:t> </a:t>
            </a:r>
            <a:r>
              <a:rPr>
                <a:ea typeface="+mn-ea"/>
              </a:rPr>
              <a:t>– 98% issues resolved without the need for escalation or follow-up.</a:t>
            </a:r>
          </a:p>
          <a:p>
            <a:pPr eaLnBrk="1" fontAlgn="auto" hangingPunct="1">
              <a:lnSpc>
                <a:spcPts val="2260"/>
              </a:lnSpc>
              <a:spcAft>
                <a:spcPts val="0"/>
              </a:spcAft>
              <a:defRPr/>
            </a:pPr>
            <a:r>
              <a:rPr lang="en-GB" b="1">
                <a:solidFill>
                  <a:srgbClr val="AE562C"/>
                </a:solidFill>
                <a:ea typeface="+mn-ea"/>
              </a:rPr>
              <a:t>Response time to comms</a:t>
            </a:r>
            <a:r>
              <a:rPr lang="en-GB">
                <a:solidFill>
                  <a:srgbClr val="AE562C"/>
                </a:solidFill>
                <a:ea typeface="+mn-ea"/>
              </a:rPr>
              <a:t> </a:t>
            </a:r>
            <a:r>
              <a:rPr>
                <a:ea typeface="+mn-ea"/>
              </a:rPr>
              <a:t>– </a:t>
            </a:r>
            <a:r>
              <a:rPr lang="en-GB">
                <a:ea typeface="+mn-ea"/>
              </a:rPr>
              <a:t>98% of </a:t>
            </a:r>
            <a:r>
              <a:rPr>
                <a:ea typeface="+mn-ea"/>
              </a:rPr>
              <a:t>service requests </a:t>
            </a:r>
            <a:r>
              <a:rPr lang="en-GB">
                <a:ea typeface="+mn-ea"/>
              </a:rPr>
              <a:t>responded to within 24 hours on working days</a:t>
            </a:r>
            <a:r>
              <a:rPr>
                <a:ea typeface="+mn-ea"/>
              </a:rPr>
              <a:t>.</a:t>
            </a:r>
          </a:p>
          <a:p>
            <a:pPr eaLnBrk="1" fontAlgn="auto" hangingPunct="1">
              <a:lnSpc>
                <a:spcPts val="2260"/>
              </a:lnSpc>
              <a:spcAft>
                <a:spcPts val="0"/>
              </a:spcAft>
              <a:defRPr/>
            </a:pPr>
            <a:r>
              <a:rPr lang="en-GB" b="1">
                <a:solidFill>
                  <a:srgbClr val="AE562C"/>
                </a:solidFill>
                <a:ea typeface="+mn-ea"/>
              </a:rPr>
              <a:t>Crisis response </a:t>
            </a:r>
            <a:r>
              <a:rPr b="1">
                <a:solidFill>
                  <a:srgbClr val="AE562C"/>
                </a:solidFill>
                <a:ea typeface="+mn-ea"/>
              </a:rPr>
              <a:t>resolution time </a:t>
            </a:r>
            <a:r>
              <a:rPr>
                <a:ea typeface="+mn-ea"/>
              </a:rPr>
              <a:t>– </a:t>
            </a:r>
            <a:r>
              <a:rPr lang="en-GB">
                <a:ea typeface="+mn-ea"/>
              </a:rPr>
              <a:t>Last-minute shift or urgent change requests</a:t>
            </a:r>
            <a:r>
              <a:rPr>
                <a:ea typeface="+mn-ea"/>
              </a:rPr>
              <a:t> resolved within </a:t>
            </a:r>
            <a:br>
              <a:rPr lang="en-GB">
                <a:ea typeface="+mn-ea"/>
              </a:rPr>
            </a:br>
            <a:r>
              <a:rPr>
                <a:ea typeface="+mn-ea"/>
              </a:rPr>
              <a:t>7 working days.</a:t>
            </a:r>
            <a:endParaRPr lang="en-GB">
              <a:ea typeface="+mn-ea"/>
            </a:endParaRPr>
          </a:p>
          <a:p>
            <a:pPr eaLnBrk="1" fontAlgn="auto" hangingPunct="1">
              <a:lnSpc>
                <a:spcPts val="2260"/>
              </a:lnSpc>
              <a:spcAft>
                <a:spcPts val="0"/>
              </a:spcAft>
              <a:defRPr/>
            </a:pPr>
            <a:r>
              <a:rPr b="1">
                <a:solidFill>
                  <a:srgbClr val="AE562C"/>
                </a:solidFill>
                <a:ea typeface="+mn-ea"/>
              </a:rPr>
              <a:t>Uptime/availability </a:t>
            </a:r>
            <a:r>
              <a:rPr>
                <a:ea typeface="+mn-ea"/>
              </a:rPr>
              <a:t>– </a:t>
            </a:r>
            <a:r>
              <a:rPr lang="en-US">
                <a:ea typeface="+mn-ea"/>
              </a:rPr>
              <a:t>99.9</a:t>
            </a:r>
            <a:r>
              <a:rPr>
                <a:ea typeface="+mn-ea"/>
              </a:rPr>
              <a:t>% availability.</a:t>
            </a:r>
            <a:r>
              <a:rPr lang="en-GB">
                <a:ea typeface="+mn-ea"/>
              </a:rPr>
              <a:t> </a:t>
            </a:r>
          </a:p>
          <a:p>
            <a:pPr eaLnBrk="1" fontAlgn="auto" hangingPunct="1">
              <a:lnSpc>
                <a:spcPts val="2260"/>
              </a:lnSpc>
              <a:spcAft>
                <a:spcPts val="0"/>
              </a:spcAft>
              <a:defRPr/>
            </a:pPr>
            <a:r>
              <a:rPr lang="en-GB" b="1">
                <a:solidFill>
                  <a:srgbClr val="AE562C"/>
                </a:solidFill>
                <a:ea typeface="+mn-ea"/>
              </a:rPr>
              <a:t>Scope change clarity</a:t>
            </a:r>
            <a:r>
              <a:rPr>
                <a:solidFill>
                  <a:srgbClr val="AE562C"/>
                </a:solidFill>
                <a:ea typeface="+mn-ea"/>
              </a:rPr>
              <a:t> </a:t>
            </a:r>
            <a:r>
              <a:rPr>
                <a:ea typeface="+mn-ea"/>
              </a:rPr>
              <a:t>– </a:t>
            </a:r>
            <a:r>
              <a:rPr lang="en-GB">
                <a:ea typeface="+mn-ea"/>
              </a:rPr>
              <a:t>100% of scope changes formally documented.</a:t>
            </a:r>
          </a:p>
          <a:p>
            <a:pPr eaLnBrk="1" fontAlgn="auto" hangingPunct="1">
              <a:lnSpc>
                <a:spcPts val="2260"/>
              </a:lnSpc>
              <a:spcAft>
                <a:spcPts val="0"/>
              </a:spcAft>
              <a:defRPr/>
            </a:pPr>
            <a:r>
              <a:rPr lang="en-GB" b="1">
                <a:solidFill>
                  <a:srgbClr val="AE562C"/>
                </a:solidFill>
                <a:ea typeface="+mn-ea"/>
              </a:rPr>
              <a:t>Meeting participation &amp; preparation</a:t>
            </a:r>
            <a:r>
              <a:rPr lang="en-GB">
                <a:solidFill>
                  <a:srgbClr val="AE562C"/>
                </a:solidFill>
                <a:ea typeface="+mn-ea"/>
              </a:rPr>
              <a:t> </a:t>
            </a:r>
            <a:r>
              <a:rPr>
                <a:ea typeface="+mn-ea"/>
              </a:rPr>
              <a:t>– </a:t>
            </a:r>
            <a:r>
              <a:rPr lang="en-GB">
                <a:ea typeface="+mn-ea"/>
              </a:rPr>
              <a:t>100% of key meetings attended, well-prepared and added value with AI ready content approach.</a:t>
            </a:r>
            <a:endParaRPr>
              <a:ea typeface="+mn-ea"/>
            </a:endParaRP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BF9F8"/>
        </a:solidFill>
        <a:effectLst/>
      </p:bgPr>
    </p:bg>
    <p:spTree>
      <p:nvGrpSpPr>
        <p:cNvPr id="1" name=""/>
        <p:cNvGrpSpPr/>
        <p:nvPr/>
      </p:nvGrpSpPr>
      <p:grpSpPr>
        <a:xfrm>
          <a:off x="0" y="0"/>
          <a:ext cx="0" cy="0"/>
          <a:chOff x="0" y="0"/>
          <a:chExt cx="0" cy="0"/>
        </a:xfrm>
      </p:grpSpPr>
      <p:sp>
        <p:nvSpPr>
          <p:cNvPr id="119810" name="Footer Placeholder 3">
            <a:extLst>
              <a:ext uri="{FF2B5EF4-FFF2-40B4-BE49-F238E27FC236}">
                <a16:creationId xmlns:a16="http://schemas.microsoft.com/office/drawing/2014/main" id="{6F0E7C78-E9C1-C69E-0335-7BBD38D2F761}"/>
              </a:ext>
            </a:extLst>
          </p:cNvPr>
          <p:cNvSpPr>
            <a:spLocks noGrp="1" noChangeArrowheads="1"/>
          </p:cNvSpPr>
          <p:nvPr>
            <p:ph type="ftr" sz="quarter" idx="5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pic>
        <p:nvPicPr>
          <p:cNvPr id="4" name="Picture 23" descr="A white board with black text&#10;&#10;AI-generated content may be incorrect.">
            <a:extLst>
              <a:ext uri="{FF2B5EF4-FFF2-40B4-BE49-F238E27FC236}">
                <a16:creationId xmlns:a16="http://schemas.microsoft.com/office/drawing/2014/main" id="{683032BF-D910-10EA-C4F3-E0A4AFBD6A36}"/>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676275" y="3980557"/>
            <a:ext cx="4705350" cy="2289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Slide Number Placeholder 4">
            <a:extLst>
              <a:ext uri="{FF2B5EF4-FFF2-40B4-BE49-F238E27FC236}">
                <a16:creationId xmlns:a16="http://schemas.microsoft.com/office/drawing/2014/main" id="{20E5E276-0E27-720F-8C7D-486BFF807340}"/>
              </a:ext>
            </a:extLst>
          </p:cNvPr>
          <p:cNvSpPr>
            <a:spLocks noGrp="1" noChangeArrowheads="1"/>
          </p:cNvSpPr>
          <p:nvPr>
            <p:ph type="sldNum" sz="quarter" idx="5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FA39FEAA-185F-8D44-9917-196CD65242E7}" type="slidenum">
              <a:rPr lang="en-GB" altLang="en-US" smtClean="0">
                <a:solidFill>
                  <a:srgbClr val="8B8580"/>
                </a:solidFill>
              </a:rPr>
              <a:pPr fontAlgn="base">
                <a:spcBef>
                  <a:spcPct val="0"/>
                </a:spcBef>
                <a:spcAft>
                  <a:spcPct val="0"/>
                </a:spcAft>
              </a:pPr>
              <a:t>24</a:t>
            </a:fld>
            <a:endParaRPr lang="en-GB" altLang="en-US">
              <a:solidFill>
                <a:srgbClr val="8B8580"/>
              </a:solidFill>
            </a:endParaRPr>
          </a:p>
        </p:txBody>
      </p:sp>
      <p:sp>
        <p:nvSpPr>
          <p:cNvPr id="119812" name="TextBox 8">
            <a:extLst>
              <a:ext uri="{FF2B5EF4-FFF2-40B4-BE49-F238E27FC236}">
                <a16:creationId xmlns:a16="http://schemas.microsoft.com/office/drawing/2014/main" id="{A1D3602C-490E-3B89-EF62-429A65528D9D}"/>
              </a:ext>
            </a:extLst>
          </p:cNvPr>
          <p:cNvSpPr txBox="1">
            <a:spLocks noChangeArrowheads="1"/>
          </p:cNvSpPr>
          <p:nvPr/>
        </p:nvSpPr>
        <p:spPr bwMode="auto">
          <a:xfrm>
            <a:off x="9296400" y="4338638"/>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eaLnBrk="1" hangingPunct="1">
              <a:lnSpc>
                <a:spcPct val="90000"/>
              </a:lnSpc>
            </a:pPr>
            <a:endParaRPr lang="en-US" altLang="en-US"/>
          </a:p>
        </p:txBody>
      </p:sp>
      <p:pic>
        <p:nvPicPr>
          <p:cNvPr id="3" name="Picture 23" descr="A white board with black text&#10;&#10;AI-generated content may be incorrect.">
            <a:extLst>
              <a:ext uri="{FF2B5EF4-FFF2-40B4-BE49-F238E27FC236}">
                <a16:creationId xmlns:a16="http://schemas.microsoft.com/office/drawing/2014/main" id="{627A7407-D0E3-900C-D6BD-A82606BB1654}"/>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a:fillRect/>
          </a:stretch>
        </p:blipFill>
        <p:spPr bwMode="auto">
          <a:xfrm>
            <a:off x="676275" y="2060849"/>
            <a:ext cx="4705350" cy="1689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2BB41574-A031-16A7-614A-A9A4E39495FE}"/>
              </a:ext>
            </a:extLst>
          </p:cNvPr>
          <p:cNvSpPr txBox="1"/>
          <p:nvPr/>
        </p:nvSpPr>
        <p:spPr>
          <a:xfrm>
            <a:off x="665163" y="1092200"/>
            <a:ext cx="9802812" cy="830263"/>
          </a:xfrm>
          <a:prstGeom prst="rect">
            <a:avLst/>
          </a:prstGeom>
          <a:noFill/>
        </p:spPr>
        <p:txBody>
          <a:bodyPr>
            <a:spAutoFit/>
          </a:bodyPr>
          <a:lstStyle/>
          <a:p>
            <a:pPr eaLnBrk="1" fontAlgn="auto" hangingPunct="1">
              <a:spcBef>
                <a:spcPts val="0"/>
              </a:spcBef>
              <a:spcAft>
                <a:spcPts val="0"/>
              </a:spcAft>
              <a:defRPr/>
            </a:pPr>
            <a:r>
              <a:rPr lang="en-US" sz="1600" spc="-10">
                <a:latin typeface="+mn-lt"/>
              </a:rPr>
              <a:t>The feedback below offers a valuable lens through which to view our strategic relationship, with examples of our KPIs/Core Metrics, with Oracle. They demonstrate not only timely delivery, but to how we anticipate needs, elevate expectations, showing dimension to what high-performance design feels like.</a:t>
            </a:r>
          </a:p>
        </p:txBody>
      </p:sp>
      <p:sp>
        <p:nvSpPr>
          <p:cNvPr id="23" name="TextBox 22">
            <a:extLst>
              <a:ext uri="{FF2B5EF4-FFF2-40B4-BE49-F238E27FC236}">
                <a16:creationId xmlns:a16="http://schemas.microsoft.com/office/drawing/2014/main" id="{F573434B-4DE6-A4CE-1AF9-F4BA530C12E0}"/>
              </a:ext>
            </a:extLst>
          </p:cNvPr>
          <p:cNvSpPr txBox="1"/>
          <p:nvPr/>
        </p:nvSpPr>
        <p:spPr>
          <a:xfrm>
            <a:off x="760474" y="2553918"/>
            <a:ext cx="4129088" cy="1061829"/>
          </a:xfrm>
          <a:prstGeom prst="rect">
            <a:avLst/>
          </a:prstGeom>
          <a:noFill/>
        </p:spPr>
        <p:txBody>
          <a:bodyPr>
            <a:spAutoFit/>
          </a:bodyPr>
          <a:lstStyle/>
          <a:p>
            <a:pPr eaLnBrk="1" fontAlgn="auto" hangingPunct="1">
              <a:spcBef>
                <a:spcPts val="0"/>
              </a:spcBef>
              <a:spcAft>
                <a:spcPts val="0"/>
              </a:spcAft>
              <a:defRPr/>
            </a:pPr>
            <a:r>
              <a:rPr lang="en-GB" sz="1050" b="1">
                <a:solidFill>
                  <a:srgbClr val="000000"/>
                </a:solidFill>
                <a:latin typeface="Oracle Sans" panose="020B0503020204020204" pitchFamily="34" charset="0"/>
                <a:cs typeface="Oracle Sans" panose="020B0503020204020204" pitchFamily="34" charset="0"/>
              </a:rPr>
              <a:t>We are very happy with AI World work.</a:t>
            </a:r>
          </a:p>
          <a:p>
            <a:pPr eaLnBrk="1" fontAlgn="auto" hangingPunct="1">
              <a:spcBef>
                <a:spcPts val="0"/>
              </a:spcBef>
              <a:spcAft>
                <a:spcPts val="0"/>
              </a:spcAft>
              <a:defRPr/>
            </a:pPr>
            <a:r>
              <a:rPr lang="en-GB" sz="1050">
                <a:solidFill>
                  <a:srgbClr val="000000"/>
                </a:solidFill>
                <a:latin typeface="Oracle Sans" panose="020B0503020204020204" pitchFamily="34" charset="0"/>
                <a:cs typeface="Oracle Sans" panose="020B0503020204020204" pitchFamily="34" charset="0"/>
              </a:rPr>
              <a:t>Love the new unified platform graphic -much cooler!</a:t>
            </a:r>
          </a:p>
          <a:p>
            <a:pPr eaLnBrk="1" fontAlgn="auto" hangingPunct="1">
              <a:spcBef>
                <a:spcPts val="0"/>
              </a:spcBef>
              <a:spcAft>
                <a:spcPts val="0"/>
              </a:spcAft>
              <a:defRPr/>
            </a:pPr>
            <a:r>
              <a:rPr lang="en-GB" sz="1050">
                <a:solidFill>
                  <a:srgbClr val="000000"/>
                </a:solidFill>
                <a:latin typeface="Oracle Sans" panose="020B0503020204020204" pitchFamily="34" charset="0"/>
                <a:cs typeface="Oracle Sans" panose="020B0503020204020204" pitchFamily="34" charset="0"/>
              </a:rPr>
              <a:t>Thanks for all your work on these.</a:t>
            </a:r>
          </a:p>
          <a:p>
            <a:pPr eaLnBrk="1" fontAlgn="auto" hangingPunct="1">
              <a:spcBef>
                <a:spcPts val="0"/>
              </a:spcBef>
              <a:spcAft>
                <a:spcPts val="0"/>
              </a:spcAft>
              <a:defRPr/>
            </a:pPr>
            <a:r>
              <a:rPr lang="en-GB" sz="1050">
                <a:solidFill>
                  <a:srgbClr val="000000"/>
                </a:solidFill>
                <a:latin typeface="Oracle Sans" panose="020B0503020204020204" pitchFamily="34" charset="0"/>
                <a:cs typeface="Oracle Sans" panose="020B0503020204020204" pitchFamily="34" charset="0"/>
              </a:rPr>
              <a:t>The videos look great too!</a:t>
            </a:r>
            <a:br>
              <a:rPr lang="en-GB" sz="1050">
                <a:solidFill>
                  <a:srgbClr val="000000"/>
                </a:solidFill>
                <a:latin typeface="Oracle Sans" panose="020B0503020204020204" pitchFamily="34" charset="0"/>
                <a:cs typeface="Oracle Sans" panose="020B0503020204020204" pitchFamily="34" charset="0"/>
              </a:rPr>
            </a:br>
            <a:endParaRPr lang="en-GB" sz="1050">
              <a:solidFill>
                <a:srgbClr val="000000"/>
              </a:solidFill>
              <a:latin typeface="Oracle Sans" panose="020B0503020204020204" pitchFamily="34" charset="0"/>
              <a:cs typeface="Oracle Sans" panose="020B0503020204020204" pitchFamily="34" charset="0"/>
            </a:endParaRPr>
          </a:p>
          <a:p>
            <a:pPr eaLnBrk="1" fontAlgn="auto" hangingPunct="1">
              <a:spcBef>
                <a:spcPts val="0"/>
              </a:spcBef>
              <a:spcAft>
                <a:spcPts val="0"/>
              </a:spcAft>
              <a:defRPr/>
            </a:pPr>
            <a:r>
              <a:rPr lang="en-GB" sz="1050" b="1">
                <a:solidFill>
                  <a:srgbClr val="AE562C"/>
                </a:solidFill>
                <a:latin typeface="Oracle Sans" panose="020B0503020204020204" pitchFamily="34" charset="0"/>
                <a:cs typeface="Oracle Sans" panose="020B0503020204020204" pitchFamily="34" charset="0"/>
              </a:rPr>
              <a:t>Emily Cikovsky </a:t>
            </a:r>
            <a:r>
              <a:rPr lang="en-GB" sz="1050">
                <a:solidFill>
                  <a:srgbClr val="AE562C"/>
                </a:solidFill>
                <a:latin typeface="Oracle Sans" panose="020B0503020204020204" pitchFamily="34" charset="0"/>
                <a:cs typeface="Oracle Sans" panose="020B0503020204020204" pitchFamily="34" charset="0"/>
              </a:rPr>
              <a:t>– Director, Product Strategy, Oracle Analytics</a:t>
            </a:r>
          </a:p>
        </p:txBody>
      </p:sp>
      <p:sp>
        <p:nvSpPr>
          <p:cNvPr id="27" name="TextBox 26">
            <a:extLst>
              <a:ext uri="{FF2B5EF4-FFF2-40B4-BE49-F238E27FC236}">
                <a16:creationId xmlns:a16="http://schemas.microsoft.com/office/drawing/2014/main" id="{7D2DDAD1-80A4-4F3F-E5A5-FA2DD5EE8D33}"/>
              </a:ext>
            </a:extLst>
          </p:cNvPr>
          <p:cNvSpPr txBox="1"/>
          <p:nvPr/>
        </p:nvSpPr>
        <p:spPr>
          <a:xfrm>
            <a:off x="772350" y="4464010"/>
            <a:ext cx="4402138" cy="1708160"/>
          </a:xfrm>
          <a:prstGeom prst="rect">
            <a:avLst/>
          </a:prstGeom>
          <a:noFill/>
        </p:spPr>
        <p:txBody>
          <a:bodyPr>
            <a:spAutoFit/>
          </a:bodyPr>
          <a:lstStyle/>
          <a:p>
            <a:pPr eaLnBrk="1" fontAlgn="auto" hangingPunct="1">
              <a:spcBef>
                <a:spcPts val="0"/>
              </a:spcBef>
              <a:spcAft>
                <a:spcPts val="0"/>
              </a:spcAft>
              <a:defRPr/>
            </a:pPr>
            <a:r>
              <a:rPr lang="en-GB" sz="1050" b="1">
                <a:solidFill>
                  <a:srgbClr val="000000"/>
                </a:solidFill>
                <a:latin typeface="Oracle Sans" panose="020B0503020204020204" pitchFamily="34" charset="0"/>
                <a:cs typeface="Oracle Sans" panose="020B0503020204020204" pitchFamily="34" charset="0"/>
              </a:rPr>
              <a:t>Thank you, Giles.</a:t>
            </a:r>
          </a:p>
          <a:p>
            <a:pPr eaLnBrk="1" fontAlgn="auto" hangingPunct="1">
              <a:spcBef>
                <a:spcPts val="0"/>
              </a:spcBef>
              <a:spcAft>
                <a:spcPts val="0"/>
              </a:spcAft>
              <a:defRPr/>
            </a:pPr>
            <a:r>
              <a:rPr lang="en-GB" sz="1050">
                <a:solidFill>
                  <a:srgbClr val="000000"/>
                </a:solidFill>
                <a:latin typeface="Oracle Sans" panose="020B0503020204020204" pitchFamily="34" charset="0"/>
                <a:cs typeface="Oracle Sans" panose="020B0503020204020204" pitchFamily="34" charset="0"/>
              </a:rPr>
              <a:t>I appreciate your support and enjoyed the kick-off event this </a:t>
            </a:r>
            <a:br>
              <a:rPr lang="en-GB" sz="1050">
                <a:solidFill>
                  <a:srgbClr val="000000"/>
                </a:solidFill>
                <a:latin typeface="Oracle Sans" panose="020B0503020204020204" pitchFamily="34" charset="0"/>
                <a:cs typeface="Oracle Sans" panose="020B0503020204020204" pitchFamily="34" charset="0"/>
              </a:rPr>
            </a:br>
            <a:r>
              <a:rPr lang="en-GB" sz="1050">
                <a:solidFill>
                  <a:srgbClr val="000000"/>
                </a:solidFill>
                <a:latin typeface="Oracle Sans" panose="020B0503020204020204" pitchFamily="34" charset="0"/>
                <a:cs typeface="Oracle Sans" panose="020B0503020204020204" pitchFamily="34" charset="0"/>
              </a:rPr>
              <a:t>week! It turned out wonderfully, and we have been getting really positive feedback.</a:t>
            </a:r>
          </a:p>
          <a:p>
            <a:pPr eaLnBrk="1" fontAlgn="auto" hangingPunct="1">
              <a:spcBef>
                <a:spcPts val="0"/>
              </a:spcBef>
              <a:spcAft>
                <a:spcPts val="0"/>
              </a:spcAft>
              <a:defRPr/>
            </a:pPr>
            <a:r>
              <a:rPr lang="en-GB" sz="1050">
                <a:solidFill>
                  <a:srgbClr val="000000"/>
                </a:solidFill>
                <a:latin typeface="Oracle Sans" panose="020B0503020204020204" pitchFamily="34" charset="0"/>
                <a:cs typeface="Oracle Sans" panose="020B0503020204020204" pitchFamily="34" charset="0"/>
              </a:rPr>
              <a:t> </a:t>
            </a:r>
          </a:p>
          <a:p>
            <a:pPr eaLnBrk="1" fontAlgn="auto" hangingPunct="1">
              <a:spcBef>
                <a:spcPts val="0"/>
              </a:spcBef>
              <a:spcAft>
                <a:spcPts val="0"/>
              </a:spcAft>
              <a:defRPr/>
            </a:pPr>
            <a:r>
              <a:rPr lang="en-GB" sz="1050">
                <a:solidFill>
                  <a:srgbClr val="000000"/>
                </a:solidFill>
                <a:latin typeface="Oracle Sans" panose="020B0503020204020204" pitchFamily="34" charset="0"/>
                <a:cs typeface="Oracle Sans" panose="020B0503020204020204" pitchFamily="34" charset="0"/>
              </a:rPr>
              <a:t>I’m looking forward to seeing the photos. </a:t>
            </a:r>
          </a:p>
          <a:p>
            <a:pPr eaLnBrk="1" fontAlgn="auto" hangingPunct="1">
              <a:spcBef>
                <a:spcPts val="0"/>
              </a:spcBef>
              <a:spcAft>
                <a:spcPts val="0"/>
              </a:spcAft>
              <a:defRPr/>
            </a:pPr>
            <a:endParaRPr lang="en-GB" sz="1050">
              <a:solidFill>
                <a:srgbClr val="000000"/>
              </a:solidFill>
              <a:latin typeface="Oracle Sans" panose="020B0503020204020204" pitchFamily="34" charset="0"/>
              <a:cs typeface="Oracle Sans" panose="020B0503020204020204" pitchFamily="34" charset="0"/>
            </a:endParaRPr>
          </a:p>
          <a:p>
            <a:pPr eaLnBrk="1" fontAlgn="auto" hangingPunct="1">
              <a:spcBef>
                <a:spcPts val="0"/>
              </a:spcBef>
              <a:spcAft>
                <a:spcPts val="0"/>
              </a:spcAft>
              <a:defRPr/>
            </a:pPr>
            <a:r>
              <a:rPr lang="en-GB" sz="1050">
                <a:solidFill>
                  <a:srgbClr val="000000"/>
                </a:solidFill>
                <a:latin typeface="Oracle Sans" panose="020B0503020204020204" pitchFamily="34" charset="0"/>
                <a:cs typeface="Oracle Sans" panose="020B0503020204020204" pitchFamily="34" charset="0"/>
              </a:rPr>
              <a:t>Chat soon,</a:t>
            </a:r>
          </a:p>
          <a:p>
            <a:pPr eaLnBrk="1" fontAlgn="auto" hangingPunct="1">
              <a:spcBef>
                <a:spcPts val="0"/>
              </a:spcBef>
              <a:spcAft>
                <a:spcPts val="0"/>
              </a:spcAft>
              <a:defRPr/>
            </a:pPr>
            <a:endParaRPr lang="en-GB" sz="1050">
              <a:solidFill>
                <a:srgbClr val="000000"/>
              </a:solidFill>
              <a:latin typeface="Oracle Sans" panose="020B0503020204020204" pitchFamily="34" charset="0"/>
              <a:cs typeface="Oracle Sans" panose="020B0503020204020204" pitchFamily="34" charset="0"/>
            </a:endParaRPr>
          </a:p>
          <a:p>
            <a:pPr eaLnBrk="1" fontAlgn="auto" hangingPunct="1">
              <a:spcBef>
                <a:spcPts val="0"/>
              </a:spcBef>
              <a:spcAft>
                <a:spcPts val="0"/>
              </a:spcAft>
              <a:defRPr/>
            </a:pPr>
            <a:r>
              <a:rPr lang="en-GB" sz="1050" b="1">
                <a:solidFill>
                  <a:srgbClr val="AE562C"/>
                </a:solidFill>
                <a:latin typeface="Oracle Sans" panose="020B0503020204020204" pitchFamily="34" charset="0"/>
                <a:cs typeface="Oracle Sans" panose="020B0503020204020204" pitchFamily="34" charset="0"/>
              </a:rPr>
              <a:t>Melissa Eyeington </a:t>
            </a:r>
            <a:r>
              <a:rPr lang="en-GB" sz="1050">
                <a:solidFill>
                  <a:srgbClr val="AE562C"/>
                </a:solidFill>
                <a:latin typeface="Oracle Sans" panose="020B0503020204020204" pitchFamily="34" charset="0"/>
                <a:cs typeface="Oracle Sans" panose="020B0503020204020204" pitchFamily="34" charset="0"/>
              </a:rPr>
              <a:t>– Director, Global Early Talent Programs</a:t>
            </a:r>
          </a:p>
        </p:txBody>
      </p:sp>
      <p:pic>
        <p:nvPicPr>
          <p:cNvPr id="119819" name="Picture 27" descr="A white board with black text&#10;&#10;AI-generated content may be incorrect.">
            <a:extLst>
              <a:ext uri="{FF2B5EF4-FFF2-40B4-BE49-F238E27FC236}">
                <a16:creationId xmlns:a16="http://schemas.microsoft.com/office/drawing/2014/main" id="{D6E82E51-E0B8-201E-A575-406082845AB0}"/>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2"/>
          <a:stretch>
            <a:fillRect/>
          </a:stretch>
        </p:blipFill>
        <p:spPr bwMode="auto">
          <a:xfrm>
            <a:off x="5638800" y="2036764"/>
            <a:ext cx="4705350" cy="277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21" name="Title 1">
            <a:extLst>
              <a:ext uri="{FF2B5EF4-FFF2-40B4-BE49-F238E27FC236}">
                <a16:creationId xmlns:a16="http://schemas.microsoft.com/office/drawing/2014/main" id="{3E11789E-BA1F-817C-A5DA-E6C76E26823E}"/>
              </a:ext>
            </a:extLst>
          </p:cNvPr>
          <p:cNvSpPr>
            <a:spLocks noGrp="1" noChangeArrowheads="1"/>
          </p:cNvSpPr>
          <p:nvPr>
            <p:ph type="title"/>
          </p:nvPr>
        </p:nvSpPr>
        <p:spPr>
          <a:xfrm>
            <a:off x="768350" y="302306"/>
            <a:ext cx="10671175" cy="822325"/>
          </a:xfrm>
        </p:spPr>
        <p:txBody>
          <a:bodyPr/>
          <a:lstStyle/>
          <a:p>
            <a:pPr eaLnBrk="1" hangingPunct="1"/>
            <a:r>
              <a:rPr altLang="en-US"/>
              <a:t>KPIs – Overall Performance</a:t>
            </a:r>
          </a:p>
        </p:txBody>
      </p:sp>
      <p:grpSp>
        <p:nvGrpSpPr>
          <p:cNvPr id="30" name="Group 29">
            <a:extLst>
              <a:ext uri="{FF2B5EF4-FFF2-40B4-BE49-F238E27FC236}">
                <a16:creationId xmlns:a16="http://schemas.microsoft.com/office/drawing/2014/main" id="{6157D047-0E8C-CDE3-82F0-6BFC7795A853}"/>
              </a:ext>
            </a:extLst>
          </p:cNvPr>
          <p:cNvGrpSpPr/>
          <p:nvPr/>
        </p:nvGrpSpPr>
        <p:grpSpPr>
          <a:xfrm>
            <a:off x="11050987" y="469805"/>
            <a:ext cx="738190" cy="5710745"/>
            <a:chOff x="11050987" y="469805"/>
            <a:chExt cx="738190" cy="5710745"/>
          </a:xfrm>
        </p:grpSpPr>
        <p:pic>
          <p:nvPicPr>
            <p:cNvPr id="14" name="Picture 13" descr="A person smiling at camera&#10;&#10;AI-generated content may be incorrect.">
              <a:extLst>
                <a:ext uri="{FF2B5EF4-FFF2-40B4-BE49-F238E27FC236}">
                  <a16:creationId xmlns:a16="http://schemas.microsoft.com/office/drawing/2014/main" id="{BAD9A599-C502-7F0C-19DB-3DA91751AA05}"/>
                </a:ext>
              </a:extLst>
            </p:cNvPr>
            <p:cNvPicPr>
              <a:picLocks noChangeAspect="1"/>
            </p:cNvPicPr>
            <p:nvPr/>
          </p:nvPicPr>
          <p:blipFill>
            <a:blip r:embed="rId6" cstate="email"/>
            <a:srcRect/>
            <a:stretch>
              <a:fillRect/>
            </a:stretch>
          </p:blipFill>
          <p:spPr bwMode="auto">
            <a:xfrm>
              <a:off x="11061728" y="2120896"/>
              <a:ext cx="716709" cy="716785"/>
            </a:xfrm>
            <a:prstGeom prst="ellipse">
              <a:avLst/>
            </a:prstGeom>
          </p:spPr>
        </p:pic>
        <p:pic>
          <p:nvPicPr>
            <p:cNvPr id="17" name="Picture 16" descr="A person with long hair smiling&#10;&#10;AI-generated content may be incorrect.">
              <a:extLst>
                <a:ext uri="{FF2B5EF4-FFF2-40B4-BE49-F238E27FC236}">
                  <a16:creationId xmlns:a16="http://schemas.microsoft.com/office/drawing/2014/main" id="{EF9A415A-C4C7-2A08-E49F-9ACD754B2D2F}"/>
                </a:ext>
              </a:extLst>
            </p:cNvPr>
            <p:cNvPicPr>
              <a:picLocks noChangeAspect="1"/>
            </p:cNvPicPr>
            <p:nvPr/>
          </p:nvPicPr>
          <p:blipFill>
            <a:blip r:embed="rId7" cstate="email"/>
            <a:srcRect/>
            <a:stretch>
              <a:fillRect/>
            </a:stretch>
          </p:blipFill>
          <p:spPr bwMode="auto">
            <a:xfrm>
              <a:off x="11062013" y="469805"/>
              <a:ext cx="716139" cy="716216"/>
            </a:xfrm>
            <a:prstGeom prst="ellipse">
              <a:avLst/>
            </a:prstGeom>
          </p:spPr>
        </p:pic>
        <p:pic>
          <p:nvPicPr>
            <p:cNvPr id="18" name="Picture 17" descr="A person in a suit&#10;&#10;AI-generated content may be incorrect.">
              <a:extLst>
                <a:ext uri="{FF2B5EF4-FFF2-40B4-BE49-F238E27FC236}">
                  <a16:creationId xmlns:a16="http://schemas.microsoft.com/office/drawing/2014/main" id="{E38C5B2C-6FF1-4083-20F1-99995FFEB995}"/>
                </a:ext>
              </a:extLst>
            </p:cNvPr>
            <p:cNvPicPr>
              <a:picLocks noChangeAspect="1"/>
            </p:cNvPicPr>
            <p:nvPr/>
          </p:nvPicPr>
          <p:blipFill>
            <a:blip r:embed="rId8" cstate="email"/>
            <a:stretch>
              <a:fillRect/>
            </a:stretch>
          </p:blipFill>
          <p:spPr bwMode="auto">
            <a:xfrm>
              <a:off x="11052696" y="4612397"/>
              <a:ext cx="734773" cy="734850"/>
            </a:xfrm>
            <a:prstGeom prst="ellipse">
              <a:avLst/>
            </a:prstGeom>
          </p:spPr>
        </p:pic>
        <p:pic>
          <p:nvPicPr>
            <p:cNvPr id="19" name="Picture 18" descr="A person in a suit smiling&#10;&#10;AI-generated content may be incorrect.">
              <a:extLst>
                <a:ext uri="{FF2B5EF4-FFF2-40B4-BE49-F238E27FC236}">
                  <a16:creationId xmlns:a16="http://schemas.microsoft.com/office/drawing/2014/main" id="{D9D08AC0-3FBA-910A-E82C-D1EF253BFE4D}"/>
                </a:ext>
              </a:extLst>
            </p:cNvPr>
            <p:cNvPicPr>
              <a:picLocks noChangeAspect="1"/>
            </p:cNvPicPr>
            <p:nvPr/>
          </p:nvPicPr>
          <p:blipFill>
            <a:blip r:embed="rId9" cstate="email"/>
            <a:srcRect/>
            <a:stretch>
              <a:fillRect/>
            </a:stretch>
          </p:blipFill>
          <p:spPr bwMode="auto">
            <a:xfrm>
              <a:off x="11050987" y="2939254"/>
              <a:ext cx="738190" cy="738268"/>
            </a:xfrm>
            <a:prstGeom prst="ellipse">
              <a:avLst/>
            </a:prstGeom>
          </p:spPr>
        </p:pic>
        <p:sp>
          <p:nvSpPr>
            <p:cNvPr id="26" name="Oval 25">
              <a:extLst>
                <a:ext uri="{FF2B5EF4-FFF2-40B4-BE49-F238E27FC236}">
                  <a16:creationId xmlns:a16="http://schemas.microsoft.com/office/drawing/2014/main" id="{7FED9986-A9DA-B888-CBE0-1747F37F9359}"/>
                </a:ext>
              </a:extLst>
            </p:cNvPr>
            <p:cNvSpPr/>
            <p:nvPr/>
          </p:nvSpPr>
          <p:spPr>
            <a:xfrm>
              <a:off x="11054218" y="5448821"/>
              <a:ext cx="731729" cy="731729"/>
            </a:xfrm>
            <a:prstGeom prst="ellipse">
              <a:avLst/>
            </a:prstGeom>
            <a:blipFill>
              <a:blip r:embed="rId10"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D3CE0E3A-FEE0-8E0B-7206-8C32D117C4EE}"/>
                </a:ext>
              </a:extLst>
            </p:cNvPr>
            <p:cNvSpPr/>
            <p:nvPr/>
          </p:nvSpPr>
          <p:spPr>
            <a:xfrm>
              <a:off x="11054218" y="3779095"/>
              <a:ext cx="731729" cy="731729"/>
            </a:xfrm>
            <a:prstGeom prst="ellipse">
              <a:avLst/>
            </a:prstGeom>
            <a:blipFill>
              <a:blip r:embed="rId11"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DEC29D33-8EC8-13BC-45BE-C0F5D25F58F9}"/>
                </a:ext>
              </a:extLst>
            </p:cNvPr>
            <p:cNvSpPr/>
            <p:nvPr/>
          </p:nvSpPr>
          <p:spPr>
            <a:xfrm>
              <a:off x="11054218" y="1287594"/>
              <a:ext cx="731729" cy="731729"/>
            </a:xfrm>
            <a:prstGeom prst="ellipse">
              <a:avLst/>
            </a:prstGeom>
            <a:blipFill>
              <a:blip r:embed="rId12"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23" descr="A white board with black text&#10;&#10;AI-generated content may be incorrect.">
            <a:extLst>
              <a:ext uri="{FF2B5EF4-FFF2-40B4-BE49-F238E27FC236}">
                <a16:creationId xmlns:a16="http://schemas.microsoft.com/office/drawing/2014/main" id="{512178F0-B49B-AAED-B4E9-8B18ECA386A6}"/>
              </a:ext>
            </a:extLst>
          </p:cNvPr>
          <p:cNvPicPr>
            <a:picLocks noChangeAspect="1" noChangeArrowheads="1"/>
          </p:cNvPicPr>
          <p:nvPr/>
        </p:nvPicPr>
        <p:blipFill rotWithShape="1">
          <a:blip r:embed="rId13" cstate="email">
            <a:extLst>
              <a:ext uri="{28A0092B-C50C-407E-A947-70E740481C1C}">
                <a14:useLocalDpi xmlns:a14="http://schemas.microsoft.com/office/drawing/2010/main"/>
              </a:ext>
            </a:extLst>
          </a:blip>
          <a:srcRect/>
          <a:stretch>
            <a:fillRect/>
          </a:stretch>
        </p:blipFill>
        <p:spPr bwMode="auto">
          <a:xfrm>
            <a:off x="5652077" y="4999031"/>
            <a:ext cx="4705350" cy="1263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FFA87CB3-AABC-8D43-AF14-B806BC783FE5}"/>
              </a:ext>
            </a:extLst>
          </p:cNvPr>
          <p:cNvSpPr txBox="1"/>
          <p:nvPr/>
        </p:nvSpPr>
        <p:spPr>
          <a:xfrm>
            <a:off x="5736716" y="2450344"/>
            <a:ext cx="4402138" cy="2192908"/>
          </a:xfrm>
          <a:prstGeom prst="rect">
            <a:avLst/>
          </a:prstGeom>
          <a:noFill/>
        </p:spPr>
        <p:txBody>
          <a:bodyPr>
            <a:spAutoFit/>
          </a:bodyPr>
          <a:lstStyle/>
          <a:p>
            <a:pPr>
              <a:spcBef>
                <a:spcPts val="0"/>
              </a:spcBef>
              <a:spcAft>
                <a:spcPts val="0"/>
              </a:spcAft>
              <a:defRPr/>
            </a:pPr>
            <a:r>
              <a:rPr lang="en-GB" sz="1050">
                <a:solidFill>
                  <a:srgbClr val="000000"/>
                </a:solidFill>
                <a:latin typeface="Oracle Sans Tab"/>
              </a:rPr>
              <a:t>Now that I've had a nap, just wanted to send a quick message of "thanks" to you all for your pre-planning and onsite support of SuiteConnect New York. </a:t>
            </a:r>
          </a:p>
          <a:p>
            <a:pPr>
              <a:spcBef>
                <a:spcPts val="0"/>
              </a:spcBef>
              <a:spcAft>
                <a:spcPts val="0"/>
              </a:spcAft>
              <a:defRPr/>
            </a:pPr>
            <a:endParaRPr lang="en-GB" sz="1050">
              <a:solidFill>
                <a:srgbClr val="000000"/>
              </a:solidFill>
              <a:latin typeface="Oracle Sans Tab"/>
            </a:endParaRPr>
          </a:p>
          <a:p>
            <a:pPr>
              <a:spcBef>
                <a:spcPts val="0"/>
              </a:spcBef>
              <a:spcAft>
                <a:spcPts val="0"/>
              </a:spcAft>
              <a:defRPr/>
            </a:pPr>
            <a:r>
              <a:rPr lang="en-GB" sz="1050">
                <a:solidFill>
                  <a:srgbClr val="000000"/>
                </a:solidFill>
                <a:latin typeface="Oracle Sans Tab"/>
              </a:rPr>
              <a:t>From the creative perspective, we are thrilled with how everything came together and really enjoyed our collaboration on-site. </a:t>
            </a:r>
          </a:p>
          <a:p>
            <a:pPr>
              <a:spcBef>
                <a:spcPts val="0"/>
              </a:spcBef>
              <a:spcAft>
                <a:spcPts val="0"/>
              </a:spcAft>
              <a:defRPr/>
            </a:pPr>
            <a:endParaRPr lang="en-GB" sz="1050">
              <a:solidFill>
                <a:srgbClr val="000000"/>
              </a:solidFill>
              <a:latin typeface="Oracle Sans Tab"/>
            </a:endParaRPr>
          </a:p>
          <a:p>
            <a:pPr>
              <a:spcBef>
                <a:spcPts val="0"/>
              </a:spcBef>
              <a:spcAft>
                <a:spcPts val="0"/>
              </a:spcAft>
              <a:defRPr/>
            </a:pPr>
            <a:r>
              <a:rPr lang="en-GB" sz="1050">
                <a:solidFill>
                  <a:srgbClr val="000000"/>
                </a:solidFill>
                <a:latin typeface="Oracle Sans Tab"/>
              </a:rPr>
              <a:t>The printers, installers, and fabricators included. I hope you all have a restful weekend and are ready to tackle Chicago and beyond!</a:t>
            </a:r>
          </a:p>
          <a:p>
            <a:pPr>
              <a:spcBef>
                <a:spcPts val="0"/>
              </a:spcBef>
              <a:spcAft>
                <a:spcPts val="0"/>
              </a:spcAft>
              <a:defRPr/>
            </a:pPr>
            <a:endParaRPr lang="en-US" sz="1050"/>
          </a:p>
          <a:p>
            <a:pPr>
              <a:spcBef>
                <a:spcPts val="0"/>
              </a:spcBef>
              <a:spcAft>
                <a:spcPts val="0"/>
              </a:spcAft>
              <a:defRPr/>
            </a:pPr>
            <a:r>
              <a:rPr lang="en-GB" sz="1050">
                <a:solidFill>
                  <a:srgbClr val="000000"/>
                </a:solidFill>
                <a:latin typeface="Oracle Sans Tab"/>
              </a:rPr>
              <a:t>Much love and appreciation,</a:t>
            </a:r>
            <a:endParaRPr lang="en-GB" sz="1050" strike="sngStrike">
              <a:solidFill>
                <a:srgbClr val="AE562C"/>
              </a:solidFill>
              <a:highlight>
                <a:srgbClr val="00FF00"/>
              </a:highlight>
              <a:latin typeface="Oracle Sans" panose="020B0503020204020204" pitchFamily="34" charset="0"/>
              <a:cs typeface="Oracle Sans" panose="020B0503020204020204" pitchFamily="34" charset="0"/>
            </a:endParaRPr>
          </a:p>
          <a:p>
            <a:pPr eaLnBrk="1" fontAlgn="auto" hangingPunct="1">
              <a:spcBef>
                <a:spcPts val="0"/>
              </a:spcBef>
              <a:spcAft>
                <a:spcPts val="0"/>
              </a:spcAft>
              <a:defRPr/>
            </a:pPr>
            <a:endParaRPr lang="en-GB" sz="1050">
              <a:solidFill>
                <a:srgbClr val="000000"/>
              </a:solidFill>
              <a:latin typeface="Oracle Sans" panose="020B0503020204020204" pitchFamily="34" charset="0"/>
              <a:cs typeface="Oracle Sans" panose="020B0503020204020204" pitchFamily="34" charset="0"/>
            </a:endParaRPr>
          </a:p>
          <a:p>
            <a:pPr eaLnBrk="1" fontAlgn="auto" hangingPunct="1">
              <a:spcBef>
                <a:spcPts val="0"/>
              </a:spcBef>
              <a:spcAft>
                <a:spcPts val="0"/>
              </a:spcAft>
              <a:defRPr/>
            </a:pPr>
            <a:r>
              <a:rPr lang="en-GB" sz="1050" b="1">
                <a:solidFill>
                  <a:srgbClr val="AE562C"/>
                </a:solidFill>
                <a:latin typeface="Oracle Sans" panose="020B0503020204020204" pitchFamily="34" charset="0"/>
                <a:cs typeface="Oracle Sans" panose="020B0503020204020204" pitchFamily="34" charset="0"/>
              </a:rPr>
              <a:t>Danielle Jackson </a:t>
            </a:r>
            <a:r>
              <a:rPr lang="en-GB" sz="1050">
                <a:solidFill>
                  <a:srgbClr val="AE562C"/>
                </a:solidFill>
                <a:latin typeface="Oracle Sans" panose="020B0503020204020204" pitchFamily="34" charset="0"/>
                <a:cs typeface="Oracle Sans" panose="020B0503020204020204" pitchFamily="34" charset="0"/>
              </a:rPr>
              <a:t>– Executive Creative Director, NetSuite</a:t>
            </a:r>
          </a:p>
        </p:txBody>
      </p:sp>
      <p:sp>
        <p:nvSpPr>
          <p:cNvPr id="10" name="TextBox 9">
            <a:extLst>
              <a:ext uri="{FF2B5EF4-FFF2-40B4-BE49-F238E27FC236}">
                <a16:creationId xmlns:a16="http://schemas.microsoft.com/office/drawing/2014/main" id="{9CB575E1-32E3-C514-CF27-03D335B3CC75}"/>
              </a:ext>
            </a:extLst>
          </p:cNvPr>
          <p:cNvSpPr txBox="1"/>
          <p:nvPr/>
        </p:nvSpPr>
        <p:spPr>
          <a:xfrm>
            <a:off x="5736716" y="5405941"/>
            <a:ext cx="4402138" cy="738664"/>
          </a:xfrm>
          <a:prstGeom prst="rect">
            <a:avLst/>
          </a:prstGeom>
          <a:noFill/>
        </p:spPr>
        <p:txBody>
          <a:bodyPr>
            <a:spAutoFit/>
          </a:bodyPr>
          <a:lstStyle/>
          <a:p>
            <a:pPr eaLnBrk="1" fontAlgn="auto" hangingPunct="1">
              <a:spcBef>
                <a:spcPts val="0"/>
              </a:spcBef>
              <a:spcAft>
                <a:spcPts val="0"/>
              </a:spcAft>
              <a:defRPr/>
            </a:pPr>
            <a:r>
              <a:rPr lang="en-GB" sz="1050">
                <a:solidFill>
                  <a:srgbClr val="000000"/>
                </a:solidFill>
                <a:latin typeface="Oracle Sans" panose="020B0503020204020204" pitchFamily="34" charset="0"/>
                <a:cs typeface="Oracle Sans" panose="020B0503020204020204" pitchFamily="34" charset="0"/>
              </a:rPr>
              <a:t>Hi John,</a:t>
            </a:r>
          </a:p>
          <a:p>
            <a:pPr eaLnBrk="1" fontAlgn="auto" hangingPunct="1">
              <a:spcBef>
                <a:spcPts val="0"/>
              </a:spcBef>
              <a:spcAft>
                <a:spcPts val="0"/>
              </a:spcAft>
              <a:defRPr/>
            </a:pPr>
            <a:r>
              <a:rPr lang="en-GB" sz="1050">
                <a:solidFill>
                  <a:srgbClr val="000000"/>
                </a:solidFill>
                <a:latin typeface="Oracle Sans" panose="020B0503020204020204" pitchFamily="34" charset="0"/>
                <a:cs typeface="Oracle Sans" panose="020B0503020204020204" pitchFamily="34" charset="0"/>
              </a:rPr>
              <a:t>Ben really likes it and is asking when we can use it. Thanks.</a:t>
            </a:r>
          </a:p>
          <a:p>
            <a:pPr eaLnBrk="1" fontAlgn="auto" hangingPunct="1">
              <a:spcBef>
                <a:spcPts val="0"/>
              </a:spcBef>
              <a:spcAft>
                <a:spcPts val="0"/>
              </a:spcAft>
              <a:defRPr/>
            </a:pPr>
            <a:endParaRPr lang="en-GB" sz="1050" b="1">
              <a:solidFill>
                <a:srgbClr val="000000"/>
              </a:solidFill>
              <a:latin typeface="Oracle Sans" panose="020B0503020204020204" pitchFamily="34" charset="0"/>
              <a:cs typeface="Oracle Sans" panose="020B0503020204020204" pitchFamily="34" charset="0"/>
            </a:endParaRPr>
          </a:p>
          <a:p>
            <a:pPr eaLnBrk="1" fontAlgn="auto" hangingPunct="1">
              <a:spcBef>
                <a:spcPts val="0"/>
              </a:spcBef>
              <a:spcAft>
                <a:spcPts val="0"/>
              </a:spcAft>
              <a:defRPr/>
            </a:pPr>
            <a:r>
              <a:rPr lang="en-GB" sz="1050" b="1">
                <a:solidFill>
                  <a:srgbClr val="AE562C"/>
                </a:solidFill>
                <a:latin typeface="Oracle Sans" panose="020B0503020204020204" pitchFamily="34" charset="0"/>
                <a:cs typeface="Oracle Sans" panose="020B0503020204020204" pitchFamily="34" charset="0"/>
              </a:rPr>
              <a:t>Isabelle </a:t>
            </a:r>
            <a:r>
              <a:rPr lang="en-GB" sz="1050" b="1" err="1">
                <a:solidFill>
                  <a:srgbClr val="AE562C"/>
                </a:solidFill>
                <a:latin typeface="Oracle Sans" panose="020B0503020204020204" pitchFamily="34" charset="0"/>
                <a:cs typeface="Oracle Sans" panose="020B0503020204020204" pitchFamily="34" charset="0"/>
              </a:rPr>
              <a:t>Nuage</a:t>
            </a:r>
            <a:r>
              <a:rPr lang="en-GB" sz="1050" b="1">
                <a:solidFill>
                  <a:srgbClr val="AE562C"/>
                </a:solidFill>
                <a:latin typeface="Oracle Sans" panose="020B0503020204020204" pitchFamily="34" charset="0"/>
                <a:cs typeface="Oracle Sans" panose="020B0503020204020204" pitchFamily="34" charset="0"/>
              </a:rPr>
              <a:t> </a:t>
            </a:r>
            <a:r>
              <a:rPr lang="en-GB" sz="1050">
                <a:solidFill>
                  <a:srgbClr val="AE562C"/>
                </a:solidFill>
                <a:latin typeface="Oracle Sans" panose="020B0503020204020204" pitchFamily="34" charset="0"/>
                <a:cs typeface="Oracle Sans" panose="020B0503020204020204" pitchFamily="34" charset="0"/>
              </a:rPr>
              <a:t>– Sr Director Product Strategy, Oracle Analytics</a:t>
            </a:r>
          </a:p>
        </p:txBody>
      </p:sp>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BFFD66-F87C-A393-7A8B-181541D30638}"/>
              </a:ext>
            </a:extLst>
          </p:cNvPr>
          <p:cNvPicPr>
            <a:picLocks noChangeAspect="1"/>
          </p:cNvPicPr>
          <p:nvPr/>
        </p:nvPicPr>
        <p:blipFill>
          <a:blip r:embed="rId3"/>
          <a:srcRect r="34406" b="51540"/>
          <a:stretch>
            <a:fillRect/>
          </a:stretch>
        </p:blipFill>
        <p:spPr>
          <a:xfrm>
            <a:off x="6489180" y="1157886"/>
            <a:ext cx="5098217" cy="2574665"/>
          </a:xfrm>
          <a:prstGeom prst="rect">
            <a:avLst/>
          </a:prstGeom>
        </p:spPr>
      </p:pic>
      <p:sp>
        <p:nvSpPr>
          <p:cNvPr id="121858" name="Title 1">
            <a:extLst>
              <a:ext uri="{FF2B5EF4-FFF2-40B4-BE49-F238E27FC236}">
                <a16:creationId xmlns:a16="http://schemas.microsoft.com/office/drawing/2014/main" id="{9496EEEE-4DEF-2197-CD09-AE5F0285FA88}"/>
              </a:ext>
            </a:extLst>
          </p:cNvPr>
          <p:cNvSpPr>
            <a:spLocks noGrp="1" noChangeArrowheads="1"/>
          </p:cNvSpPr>
          <p:nvPr>
            <p:ph type="title"/>
          </p:nvPr>
        </p:nvSpPr>
        <p:spPr>
          <a:xfrm>
            <a:off x="768350" y="452386"/>
            <a:ext cx="10671175" cy="822325"/>
          </a:xfrm>
        </p:spPr>
        <p:txBody>
          <a:bodyPr/>
          <a:lstStyle/>
          <a:p>
            <a:pPr eaLnBrk="1" hangingPunct="1"/>
            <a:r>
              <a:rPr altLang="en-US"/>
              <a:t>How do Oracle’s overall metrics compare year over year?</a:t>
            </a:r>
          </a:p>
        </p:txBody>
      </p:sp>
      <p:sp>
        <p:nvSpPr>
          <p:cNvPr id="121859" name="Footer Placeholder 3">
            <a:extLst>
              <a:ext uri="{FF2B5EF4-FFF2-40B4-BE49-F238E27FC236}">
                <a16:creationId xmlns:a16="http://schemas.microsoft.com/office/drawing/2014/main" id="{31669442-5D27-E601-BCB2-990D33616625}"/>
              </a:ext>
            </a:extLst>
          </p:cNvPr>
          <p:cNvSpPr>
            <a:spLocks noGrp="1" noChangeArrowheads="1"/>
          </p:cNvSpPr>
          <p:nvPr>
            <p:ph type="ftr" sz="quarter" idx="5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21860" name="Slide Number Placeholder 4">
            <a:extLst>
              <a:ext uri="{FF2B5EF4-FFF2-40B4-BE49-F238E27FC236}">
                <a16:creationId xmlns:a16="http://schemas.microsoft.com/office/drawing/2014/main" id="{57862DA8-93A9-81E3-72D2-033A5E67EE78}"/>
              </a:ext>
            </a:extLst>
          </p:cNvPr>
          <p:cNvSpPr>
            <a:spLocks noGrp="1" noChangeArrowheads="1"/>
          </p:cNvSpPr>
          <p:nvPr>
            <p:ph type="sldNum" sz="quarter" idx="5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AD5472E9-B9D0-D24D-BF10-09309A5FFE59}" type="slidenum">
              <a:rPr lang="en-GB" altLang="en-US" smtClean="0">
                <a:solidFill>
                  <a:srgbClr val="8B8580"/>
                </a:solidFill>
              </a:rPr>
              <a:pPr fontAlgn="base">
                <a:spcBef>
                  <a:spcPct val="0"/>
                </a:spcBef>
                <a:spcAft>
                  <a:spcPct val="0"/>
                </a:spcAft>
              </a:pPr>
              <a:t>25</a:t>
            </a:fld>
            <a:endParaRPr lang="en-GB" altLang="en-US">
              <a:solidFill>
                <a:srgbClr val="8B8580"/>
              </a:solidFill>
            </a:endParaRPr>
          </a:p>
        </p:txBody>
      </p:sp>
      <p:sp>
        <p:nvSpPr>
          <p:cNvPr id="7" name="Text Placeholder 6">
            <a:extLst>
              <a:ext uri="{FF2B5EF4-FFF2-40B4-BE49-F238E27FC236}">
                <a16:creationId xmlns:a16="http://schemas.microsoft.com/office/drawing/2014/main" id="{DFA3DB2A-3A9D-0991-D9BF-4E9F52199DB1}"/>
              </a:ext>
            </a:extLst>
          </p:cNvPr>
          <p:cNvSpPr>
            <a:spLocks noGrp="1"/>
          </p:cNvSpPr>
          <p:nvPr>
            <p:ph type="body" sz="quarter" idx="43"/>
          </p:nvPr>
        </p:nvSpPr>
        <p:spPr>
          <a:xfrm>
            <a:off x="762000" y="1447800"/>
            <a:ext cx="5091113" cy="4505325"/>
          </a:xfrm>
        </p:spPr>
        <p:txBody>
          <a:bodyPr/>
          <a:lstStyle/>
          <a:p>
            <a:pPr eaLnBrk="1" fontAlgn="auto" hangingPunct="1">
              <a:spcAft>
                <a:spcPts val="0"/>
              </a:spcAft>
              <a:defRPr/>
            </a:pPr>
            <a:r>
              <a:rPr b="1">
                <a:solidFill>
                  <a:srgbClr val="AE562C"/>
                </a:solidFill>
                <a:ea typeface="+mn-ea"/>
              </a:rPr>
              <a:t>Overall metrics comparison (YoY): </a:t>
            </a:r>
          </a:p>
          <a:p>
            <a:pPr marL="0" indent="0" eaLnBrk="1" fontAlgn="auto" hangingPunct="1">
              <a:spcAft>
                <a:spcPts val="0"/>
              </a:spcAft>
              <a:buFont typeface="+mj-lt"/>
              <a:buNone/>
              <a:defRPr/>
            </a:pPr>
            <a:r>
              <a:rPr>
                <a:ea typeface="+mn-ea"/>
              </a:rPr>
              <a:t>Oracle’s service engagement remains strong, with year-on-year growth and consistently high scores for on-time delivery and customer satisfaction. We continue to integrate as a strategic partner for better budget controls.</a:t>
            </a:r>
            <a:endParaRPr b="1">
              <a:ea typeface="+mn-ea"/>
            </a:endParaRPr>
          </a:p>
          <a:p>
            <a:pPr eaLnBrk="1" fontAlgn="auto" hangingPunct="1">
              <a:spcAft>
                <a:spcPts val="0"/>
              </a:spcAft>
              <a:defRPr/>
            </a:pPr>
            <a:endParaRPr b="1">
              <a:ea typeface="+mn-ea"/>
            </a:endParaRPr>
          </a:p>
          <a:p>
            <a:pPr eaLnBrk="1" fontAlgn="auto" hangingPunct="1">
              <a:spcAft>
                <a:spcPts val="0"/>
              </a:spcAft>
              <a:defRPr/>
            </a:pPr>
            <a:endParaRPr b="1">
              <a:ea typeface="+mn-ea"/>
            </a:endParaRPr>
          </a:p>
          <a:p>
            <a:pPr eaLnBrk="1" fontAlgn="auto" hangingPunct="1">
              <a:spcAft>
                <a:spcPts val="0"/>
              </a:spcAft>
              <a:buFont typeface="+mj-lt"/>
              <a:buAutoNum type="arabicPeriod" startAt="2"/>
              <a:defRPr/>
            </a:pPr>
            <a:r>
              <a:rPr b="1">
                <a:solidFill>
                  <a:srgbClr val="AE562C"/>
                </a:solidFill>
                <a:ea typeface="+mn-ea"/>
              </a:rPr>
              <a:t>Changes in volume or services purchased:</a:t>
            </a:r>
          </a:p>
          <a:p>
            <a:pPr marL="0" indent="0" eaLnBrk="1" fontAlgn="auto" hangingPunct="1">
              <a:spcAft>
                <a:spcPts val="0"/>
              </a:spcAft>
              <a:buFont typeface="+mj-lt"/>
              <a:buNone/>
              <a:defRPr/>
            </a:pPr>
            <a:r>
              <a:rPr>
                <a:ea typeface="+mn-ea"/>
              </a:rPr>
              <a:t>There's been a shift from one-off projects to larger, more complex programs, where our value has more impact. </a:t>
            </a:r>
            <a:r>
              <a:rPr lang="en-US">
                <a:ea typeface="+mn-ea"/>
              </a:rPr>
              <a:t>Each </a:t>
            </a:r>
            <a:r>
              <a:rPr>
                <a:ea typeface="+mn-ea"/>
              </a:rPr>
              <a:t>engagement </a:t>
            </a:r>
            <a:r>
              <a:rPr lang="en-US">
                <a:ea typeface="+mn-ea"/>
              </a:rPr>
              <a:t>has grown</a:t>
            </a:r>
            <a:r>
              <a:rPr>
                <a:ea typeface="+mn-ea"/>
              </a:rPr>
              <a:t> in scope, reflecting a deeper, long-term reliance on strategic support.</a:t>
            </a:r>
          </a:p>
        </p:txBody>
      </p:sp>
      <p:sp>
        <p:nvSpPr>
          <p:cNvPr id="5" name="Title 1">
            <a:extLst>
              <a:ext uri="{FF2B5EF4-FFF2-40B4-BE49-F238E27FC236}">
                <a16:creationId xmlns:a16="http://schemas.microsoft.com/office/drawing/2014/main" id="{1FB154EF-BBF1-39AF-C8C1-11A73E56C19A}"/>
              </a:ext>
            </a:extLst>
          </p:cNvPr>
          <p:cNvSpPr txBox="1">
            <a:spLocks noChangeArrowheads="1"/>
          </p:cNvSpPr>
          <p:nvPr/>
        </p:nvSpPr>
        <p:spPr bwMode="auto">
          <a:xfrm>
            <a:off x="6875781" y="1280160"/>
            <a:ext cx="1136469" cy="862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eaLnBrk="1" hangingPunct="1"/>
            <a:r>
              <a:rPr lang="en-GB" altLang="en-US" sz="1200"/>
              <a:t>Service Engagement Volume</a:t>
            </a:r>
          </a:p>
        </p:txBody>
      </p:sp>
      <p:sp>
        <p:nvSpPr>
          <p:cNvPr id="6" name="Title 1">
            <a:extLst>
              <a:ext uri="{FF2B5EF4-FFF2-40B4-BE49-F238E27FC236}">
                <a16:creationId xmlns:a16="http://schemas.microsoft.com/office/drawing/2014/main" id="{8E3E4D7B-2564-3A95-4647-B3935F68EBF2}"/>
              </a:ext>
            </a:extLst>
          </p:cNvPr>
          <p:cNvSpPr txBox="1">
            <a:spLocks noChangeArrowheads="1"/>
          </p:cNvSpPr>
          <p:nvPr/>
        </p:nvSpPr>
        <p:spPr bwMode="auto">
          <a:xfrm>
            <a:off x="9601200" y="1280160"/>
            <a:ext cx="1136469" cy="862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eaLnBrk="1" hangingPunct="1"/>
            <a:r>
              <a:rPr lang="en-GB" altLang="en-US" sz="1200"/>
              <a:t>Strategic Adoption Growth</a:t>
            </a:r>
          </a:p>
        </p:txBody>
      </p:sp>
      <p:grpSp>
        <p:nvGrpSpPr>
          <p:cNvPr id="14" name="Group 13">
            <a:extLst>
              <a:ext uri="{FF2B5EF4-FFF2-40B4-BE49-F238E27FC236}">
                <a16:creationId xmlns:a16="http://schemas.microsoft.com/office/drawing/2014/main" id="{BD591B86-761C-8833-37E4-58DD461FBBB2}"/>
              </a:ext>
            </a:extLst>
          </p:cNvPr>
          <p:cNvGrpSpPr/>
          <p:nvPr/>
        </p:nvGrpSpPr>
        <p:grpSpPr>
          <a:xfrm>
            <a:off x="5951220" y="3921034"/>
            <a:ext cx="3336471" cy="2532016"/>
            <a:chOff x="5951220" y="4038600"/>
            <a:chExt cx="3336471" cy="2532016"/>
          </a:xfrm>
        </p:grpSpPr>
        <p:pic>
          <p:nvPicPr>
            <p:cNvPr id="4" name="Picture 3">
              <a:extLst>
                <a:ext uri="{FF2B5EF4-FFF2-40B4-BE49-F238E27FC236}">
                  <a16:creationId xmlns:a16="http://schemas.microsoft.com/office/drawing/2014/main" id="{F8E2CF5A-753A-14C0-FE6D-B7488EB6AD77}"/>
                </a:ext>
              </a:extLst>
            </p:cNvPr>
            <p:cNvPicPr>
              <a:picLocks noChangeAspect="1"/>
            </p:cNvPicPr>
            <p:nvPr/>
          </p:nvPicPr>
          <p:blipFill>
            <a:blip r:embed="rId3"/>
            <a:srcRect l="1" t="56058" r="63994"/>
            <a:stretch>
              <a:fillRect/>
            </a:stretch>
          </p:blipFill>
          <p:spPr>
            <a:xfrm>
              <a:off x="6489180" y="4206240"/>
              <a:ext cx="2798511" cy="2334598"/>
            </a:xfrm>
            <a:prstGeom prst="rect">
              <a:avLst/>
            </a:prstGeom>
          </p:spPr>
        </p:pic>
        <p:sp>
          <p:nvSpPr>
            <p:cNvPr id="8" name="Title 1">
              <a:extLst>
                <a:ext uri="{FF2B5EF4-FFF2-40B4-BE49-F238E27FC236}">
                  <a16:creationId xmlns:a16="http://schemas.microsoft.com/office/drawing/2014/main" id="{1C529857-1B39-07D8-DE2D-857720ACB0FE}"/>
                </a:ext>
              </a:extLst>
            </p:cNvPr>
            <p:cNvSpPr txBox="1">
              <a:spLocks noChangeArrowheads="1"/>
            </p:cNvSpPr>
            <p:nvPr/>
          </p:nvSpPr>
          <p:spPr bwMode="auto">
            <a:xfrm>
              <a:off x="6875781" y="4038600"/>
              <a:ext cx="2233929" cy="3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1200"/>
                <a:t>Service Engagement Shift</a:t>
              </a:r>
            </a:p>
          </p:txBody>
        </p:sp>
        <p:sp>
          <p:nvSpPr>
            <p:cNvPr id="9" name="Title 1">
              <a:extLst>
                <a:ext uri="{FF2B5EF4-FFF2-40B4-BE49-F238E27FC236}">
                  <a16:creationId xmlns:a16="http://schemas.microsoft.com/office/drawing/2014/main" id="{FF9DA48C-4E98-264B-AD5C-A30F47BFA1F1}"/>
                </a:ext>
              </a:extLst>
            </p:cNvPr>
            <p:cNvSpPr txBox="1">
              <a:spLocks noChangeArrowheads="1"/>
            </p:cNvSpPr>
            <p:nvPr/>
          </p:nvSpPr>
          <p:spPr bwMode="auto">
            <a:xfrm>
              <a:off x="6875781" y="6241867"/>
              <a:ext cx="555171" cy="328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1000" b="0"/>
                <a:t>FY25</a:t>
              </a:r>
            </a:p>
          </p:txBody>
        </p:sp>
        <p:sp>
          <p:nvSpPr>
            <p:cNvPr id="10" name="Title 1">
              <a:extLst>
                <a:ext uri="{FF2B5EF4-FFF2-40B4-BE49-F238E27FC236}">
                  <a16:creationId xmlns:a16="http://schemas.microsoft.com/office/drawing/2014/main" id="{12670C90-20EC-C941-D8A1-50B95192B109}"/>
                </a:ext>
              </a:extLst>
            </p:cNvPr>
            <p:cNvSpPr txBox="1">
              <a:spLocks noChangeArrowheads="1"/>
            </p:cNvSpPr>
            <p:nvPr/>
          </p:nvSpPr>
          <p:spPr bwMode="auto">
            <a:xfrm>
              <a:off x="7696200" y="6241867"/>
              <a:ext cx="555171" cy="328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1000" b="0"/>
                <a:t>FY26</a:t>
              </a:r>
            </a:p>
          </p:txBody>
        </p:sp>
        <p:sp>
          <p:nvSpPr>
            <p:cNvPr id="11" name="Title 1">
              <a:extLst>
                <a:ext uri="{FF2B5EF4-FFF2-40B4-BE49-F238E27FC236}">
                  <a16:creationId xmlns:a16="http://schemas.microsoft.com/office/drawing/2014/main" id="{9C2FF2EF-A9A4-155C-6C8F-BBFCE777555A}"/>
                </a:ext>
              </a:extLst>
            </p:cNvPr>
            <p:cNvSpPr txBox="1">
              <a:spLocks noChangeArrowheads="1"/>
            </p:cNvSpPr>
            <p:nvPr/>
          </p:nvSpPr>
          <p:spPr bwMode="auto">
            <a:xfrm>
              <a:off x="8373292" y="6241867"/>
              <a:ext cx="640080" cy="328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1000" b="0"/>
                <a:t>FY27</a:t>
              </a:r>
            </a:p>
          </p:txBody>
        </p:sp>
        <p:sp>
          <p:nvSpPr>
            <p:cNvPr id="12" name="Title 1">
              <a:extLst>
                <a:ext uri="{FF2B5EF4-FFF2-40B4-BE49-F238E27FC236}">
                  <a16:creationId xmlns:a16="http://schemas.microsoft.com/office/drawing/2014/main" id="{AE4DE806-8C61-88E5-E1F1-C34103366C35}"/>
                </a:ext>
              </a:extLst>
            </p:cNvPr>
            <p:cNvSpPr txBox="1">
              <a:spLocks noChangeArrowheads="1"/>
            </p:cNvSpPr>
            <p:nvPr/>
          </p:nvSpPr>
          <p:spPr bwMode="auto">
            <a:xfrm>
              <a:off x="5951220" y="5954486"/>
              <a:ext cx="645159" cy="3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r" eaLnBrk="1" hangingPunct="1"/>
              <a:r>
                <a:rPr lang="en-GB" altLang="en-US" sz="1200">
                  <a:solidFill>
                    <a:srgbClr val="B15E3B"/>
                  </a:solidFill>
                </a:rPr>
                <a:t>2.</a:t>
              </a:r>
            </a:p>
          </p:txBody>
        </p:sp>
      </p:grpSp>
      <p:sp>
        <p:nvSpPr>
          <p:cNvPr id="13" name="Title 1">
            <a:extLst>
              <a:ext uri="{FF2B5EF4-FFF2-40B4-BE49-F238E27FC236}">
                <a16:creationId xmlns:a16="http://schemas.microsoft.com/office/drawing/2014/main" id="{3471B1DA-ACC4-0E32-804A-9DF5CD427B29}"/>
              </a:ext>
            </a:extLst>
          </p:cNvPr>
          <p:cNvSpPr txBox="1">
            <a:spLocks noChangeArrowheads="1"/>
          </p:cNvSpPr>
          <p:nvPr/>
        </p:nvSpPr>
        <p:spPr bwMode="auto">
          <a:xfrm>
            <a:off x="5951220" y="3276600"/>
            <a:ext cx="645159" cy="3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r" eaLnBrk="1" hangingPunct="1"/>
            <a:r>
              <a:rPr lang="en-GB" altLang="en-US" sz="1200">
                <a:solidFill>
                  <a:srgbClr val="B15E3B"/>
                </a:solidFill>
              </a:rPr>
              <a:t>1.</a:t>
            </a:r>
          </a:p>
        </p:txBody>
      </p:sp>
      <p:sp>
        <p:nvSpPr>
          <p:cNvPr id="15" name="Title 1">
            <a:extLst>
              <a:ext uri="{FF2B5EF4-FFF2-40B4-BE49-F238E27FC236}">
                <a16:creationId xmlns:a16="http://schemas.microsoft.com/office/drawing/2014/main" id="{55D3CB31-3BAA-9CE6-7924-EB975684B93A}"/>
              </a:ext>
            </a:extLst>
          </p:cNvPr>
          <p:cNvSpPr txBox="1">
            <a:spLocks noChangeArrowheads="1"/>
          </p:cNvSpPr>
          <p:nvPr/>
        </p:nvSpPr>
        <p:spPr bwMode="auto">
          <a:xfrm>
            <a:off x="6897552" y="3474720"/>
            <a:ext cx="482962" cy="313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1000" b="0"/>
              <a:t>FY25</a:t>
            </a:r>
          </a:p>
        </p:txBody>
      </p:sp>
      <p:sp>
        <p:nvSpPr>
          <p:cNvPr id="16" name="Title 1">
            <a:extLst>
              <a:ext uri="{FF2B5EF4-FFF2-40B4-BE49-F238E27FC236}">
                <a16:creationId xmlns:a16="http://schemas.microsoft.com/office/drawing/2014/main" id="{401CB9AF-6A3C-10C2-566C-965765241242}"/>
              </a:ext>
            </a:extLst>
          </p:cNvPr>
          <p:cNvSpPr txBox="1">
            <a:spLocks noChangeArrowheads="1"/>
          </p:cNvSpPr>
          <p:nvPr/>
        </p:nvSpPr>
        <p:spPr bwMode="auto">
          <a:xfrm>
            <a:off x="7615647" y="3487784"/>
            <a:ext cx="457200" cy="30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1000" b="0"/>
              <a:t>FY26</a:t>
            </a:r>
          </a:p>
        </p:txBody>
      </p:sp>
      <p:sp>
        <p:nvSpPr>
          <p:cNvPr id="17" name="Title 1">
            <a:extLst>
              <a:ext uri="{FF2B5EF4-FFF2-40B4-BE49-F238E27FC236}">
                <a16:creationId xmlns:a16="http://schemas.microsoft.com/office/drawing/2014/main" id="{47D742C3-3497-CFBF-B90D-A9CC370A5B25}"/>
              </a:ext>
            </a:extLst>
          </p:cNvPr>
          <p:cNvSpPr txBox="1">
            <a:spLocks noChangeArrowheads="1"/>
          </p:cNvSpPr>
          <p:nvPr/>
        </p:nvSpPr>
        <p:spPr bwMode="auto">
          <a:xfrm>
            <a:off x="8294915" y="3422469"/>
            <a:ext cx="470262" cy="36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1000" b="0"/>
              <a:t>FY27</a:t>
            </a:r>
          </a:p>
        </p:txBody>
      </p:sp>
      <p:sp>
        <p:nvSpPr>
          <p:cNvPr id="18" name="Title 1">
            <a:extLst>
              <a:ext uri="{FF2B5EF4-FFF2-40B4-BE49-F238E27FC236}">
                <a16:creationId xmlns:a16="http://schemas.microsoft.com/office/drawing/2014/main" id="{634ED3F2-EC42-E705-7AC2-126F58F3DBC0}"/>
              </a:ext>
            </a:extLst>
          </p:cNvPr>
          <p:cNvSpPr txBox="1">
            <a:spLocks noChangeArrowheads="1"/>
          </p:cNvSpPr>
          <p:nvPr/>
        </p:nvSpPr>
        <p:spPr bwMode="auto">
          <a:xfrm>
            <a:off x="9398726" y="3474720"/>
            <a:ext cx="482962" cy="313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1000" b="0"/>
              <a:t>FY25</a:t>
            </a:r>
          </a:p>
        </p:txBody>
      </p:sp>
      <p:sp>
        <p:nvSpPr>
          <p:cNvPr id="19" name="Title 1">
            <a:extLst>
              <a:ext uri="{FF2B5EF4-FFF2-40B4-BE49-F238E27FC236}">
                <a16:creationId xmlns:a16="http://schemas.microsoft.com/office/drawing/2014/main" id="{D0236063-4E20-8B02-766F-FEEDC1DE79F9}"/>
              </a:ext>
            </a:extLst>
          </p:cNvPr>
          <p:cNvSpPr txBox="1">
            <a:spLocks noChangeArrowheads="1"/>
          </p:cNvSpPr>
          <p:nvPr/>
        </p:nvSpPr>
        <p:spPr bwMode="auto">
          <a:xfrm>
            <a:off x="10116821" y="3487784"/>
            <a:ext cx="457200" cy="30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1000" b="0"/>
              <a:t>FY26</a:t>
            </a:r>
          </a:p>
        </p:txBody>
      </p:sp>
      <p:sp>
        <p:nvSpPr>
          <p:cNvPr id="20" name="Title 1">
            <a:extLst>
              <a:ext uri="{FF2B5EF4-FFF2-40B4-BE49-F238E27FC236}">
                <a16:creationId xmlns:a16="http://schemas.microsoft.com/office/drawing/2014/main" id="{3E24E14B-E557-6319-38F2-BC21F4EE99D3}"/>
              </a:ext>
            </a:extLst>
          </p:cNvPr>
          <p:cNvSpPr txBox="1">
            <a:spLocks noChangeArrowheads="1"/>
          </p:cNvSpPr>
          <p:nvPr/>
        </p:nvSpPr>
        <p:spPr bwMode="auto">
          <a:xfrm>
            <a:off x="10796089" y="3422469"/>
            <a:ext cx="470262" cy="36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1000" b="0"/>
              <a:t>FY27</a:t>
            </a:r>
          </a:p>
        </p:txBody>
      </p:sp>
      <p:grpSp>
        <p:nvGrpSpPr>
          <p:cNvPr id="31" name="Group 30">
            <a:extLst>
              <a:ext uri="{FF2B5EF4-FFF2-40B4-BE49-F238E27FC236}">
                <a16:creationId xmlns:a16="http://schemas.microsoft.com/office/drawing/2014/main" id="{D5FFC420-0842-A569-226B-63AA3B84FB85}"/>
              </a:ext>
            </a:extLst>
          </p:cNvPr>
          <p:cNvGrpSpPr/>
          <p:nvPr/>
        </p:nvGrpSpPr>
        <p:grpSpPr>
          <a:xfrm>
            <a:off x="6720840" y="1606731"/>
            <a:ext cx="4674326" cy="1928948"/>
            <a:chOff x="6720840" y="1606731"/>
            <a:chExt cx="4674326" cy="1928948"/>
          </a:xfrm>
        </p:grpSpPr>
        <p:cxnSp>
          <p:nvCxnSpPr>
            <p:cNvPr id="22" name="Straight Connector 21">
              <a:extLst>
                <a:ext uri="{FF2B5EF4-FFF2-40B4-BE49-F238E27FC236}">
                  <a16:creationId xmlns:a16="http://schemas.microsoft.com/office/drawing/2014/main" id="{FF2057CD-AC1B-3926-66B3-77D409D41412}"/>
                </a:ext>
              </a:extLst>
            </p:cNvPr>
            <p:cNvCxnSpPr>
              <a:cxnSpLocks/>
            </p:cNvCxnSpPr>
            <p:nvPr/>
          </p:nvCxnSpPr>
          <p:spPr>
            <a:xfrm>
              <a:off x="6727372" y="1606731"/>
              <a:ext cx="0" cy="19071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45D8CDC-C2FB-58FF-2373-FA21254CFBDD}"/>
                </a:ext>
              </a:extLst>
            </p:cNvPr>
            <p:cNvCxnSpPr>
              <a:cxnSpLocks/>
            </p:cNvCxnSpPr>
            <p:nvPr/>
          </p:nvCxnSpPr>
          <p:spPr>
            <a:xfrm>
              <a:off x="9220200" y="1606731"/>
              <a:ext cx="0" cy="19071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34AC10A-4DDC-76E3-CDA8-571BE058A395}"/>
                </a:ext>
              </a:extLst>
            </p:cNvPr>
            <p:cNvCxnSpPr>
              <a:cxnSpLocks/>
            </p:cNvCxnSpPr>
            <p:nvPr/>
          </p:nvCxnSpPr>
          <p:spPr>
            <a:xfrm>
              <a:off x="6720840" y="3535679"/>
              <a:ext cx="217496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E0FC0B5-342D-C972-F49C-8ACCB2C4A2B6}"/>
                </a:ext>
              </a:extLst>
            </p:cNvPr>
            <p:cNvCxnSpPr>
              <a:cxnSpLocks/>
            </p:cNvCxnSpPr>
            <p:nvPr/>
          </p:nvCxnSpPr>
          <p:spPr>
            <a:xfrm>
              <a:off x="9220200" y="3535679"/>
              <a:ext cx="217496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86D25234-45FA-09D5-72DB-9CE4BD551066}"/>
              </a:ext>
            </a:extLst>
          </p:cNvPr>
          <p:cNvGrpSpPr/>
          <p:nvPr/>
        </p:nvGrpSpPr>
        <p:grpSpPr>
          <a:xfrm>
            <a:off x="6847605" y="4097945"/>
            <a:ext cx="2416629" cy="2029097"/>
            <a:chOff x="9220200" y="1506582"/>
            <a:chExt cx="2416629" cy="2029097"/>
          </a:xfrm>
        </p:grpSpPr>
        <p:cxnSp>
          <p:nvCxnSpPr>
            <p:cNvPr id="34" name="Straight Connector 33">
              <a:extLst>
                <a:ext uri="{FF2B5EF4-FFF2-40B4-BE49-F238E27FC236}">
                  <a16:creationId xmlns:a16="http://schemas.microsoft.com/office/drawing/2014/main" id="{5AF7D356-20D8-F02C-11B8-EDB7D176B15D}"/>
                </a:ext>
              </a:extLst>
            </p:cNvPr>
            <p:cNvCxnSpPr>
              <a:cxnSpLocks/>
            </p:cNvCxnSpPr>
            <p:nvPr/>
          </p:nvCxnSpPr>
          <p:spPr>
            <a:xfrm>
              <a:off x="9220200" y="1506582"/>
              <a:ext cx="0" cy="20073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577D745-A6B9-5209-6A5C-9F5FE6370D9E}"/>
                </a:ext>
              </a:extLst>
            </p:cNvPr>
            <p:cNvCxnSpPr>
              <a:cxnSpLocks/>
            </p:cNvCxnSpPr>
            <p:nvPr/>
          </p:nvCxnSpPr>
          <p:spPr>
            <a:xfrm>
              <a:off x="9220200" y="3535679"/>
              <a:ext cx="241662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Title 1">
            <a:extLst>
              <a:ext uri="{FF2B5EF4-FFF2-40B4-BE49-F238E27FC236}">
                <a16:creationId xmlns:a16="http://schemas.microsoft.com/office/drawing/2014/main" id="{C8F73DE4-00AD-59E9-B69B-30C2A30336A3}"/>
              </a:ext>
            </a:extLst>
          </p:cNvPr>
          <p:cNvSpPr txBox="1">
            <a:spLocks noChangeArrowheads="1"/>
          </p:cNvSpPr>
          <p:nvPr/>
        </p:nvSpPr>
        <p:spPr bwMode="auto">
          <a:xfrm>
            <a:off x="6897553" y="4519859"/>
            <a:ext cx="650718" cy="313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800" b="0">
                <a:solidFill>
                  <a:schemeClr val="bg1"/>
                </a:solidFill>
              </a:rPr>
              <a:t>Strategic</a:t>
            </a:r>
            <a:br>
              <a:rPr lang="en-GB" altLang="en-US" sz="800" b="0">
                <a:solidFill>
                  <a:schemeClr val="bg1"/>
                </a:solidFill>
              </a:rPr>
            </a:br>
            <a:r>
              <a:rPr lang="en-GB" altLang="en-US" sz="800" b="0">
                <a:solidFill>
                  <a:schemeClr val="bg1"/>
                </a:solidFill>
              </a:rPr>
              <a:t>Projects</a:t>
            </a:r>
          </a:p>
        </p:txBody>
      </p:sp>
      <p:sp>
        <p:nvSpPr>
          <p:cNvPr id="21" name="Title 1">
            <a:extLst>
              <a:ext uri="{FF2B5EF4-FFF2-40B4-BE49-F238E27FC236}">
                <a16:creationId xmlns:a16="http://schemas.microsoft.com/office/drawing/2014/main" id="{E4CE3CB8-CD57-CE94-EA5C-9CDF734382CF}"/>
              </a:ext>
            </a:extLst>
          </p:cNvPr>
          <p:cNvSpPr txBox="1">
            <a:spLocks noChangeArrowheads="1"/>
          </p:cNvSpPr>
          <p:nvPr/>
        </p:nvSpPr>
        <p:spPr bwMode="auto">
          <a:xfrm>
            <a:off x="7627536" y="4812411"/>
            <a:ext cx="650718" cy="313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800" b="0">
                <a:solidFill>
                  <a:schemeClr val="bg1"/>
                </a:solidFill>
              </a:rPr>
              <a:t>Strategic</a:t>
            </a:r>
            <a:br>
              <a:rPr lang="en-GB" altLang="en-US" sz="800" b="0">
                <a:solidFill>
                  <a:schemeClr val="bg1"/>
                </a:solidFill>
              </a:rPr>
            </a:br>
            <a:r>
              <a:rPr lang="en-GB" altLang="en-US" sz="800" b="0">
                <a:solidFill>
                  <a:schemeClr val="bg1"/>
                </a:solidFill>
              </a:rPr>
              <a:t>Projects</a:t>
            </a:r>
          </a:p>
        </p:txBody>
      </p:sp>
      <p:sp>
        <p:nvSpPr>
          <p:cNvPr id="23" name="Title 1">
            <a:extLst>
              <a:ext uri="{FF2B5EF4-FFF2-40B4-BE49-F238E27FC236}">
                <a16:creationId xmlns:a16="http://schemas.microsoft.com/office/drawing/2014/main" id="{F2699405-8515-F736-A844-BD9BD57D1F43}"/>
              </a:ext>
            </a:extLst>
          </p:cNvPr>
          <p:cNvSpPr txBox="1">
            <a:spLocks noChangeArrowheads="1"/>
          </p:cNvSpPr>
          <p:nvPr/>
        </p:nvSpPr>
        <p:spPr bwMode="auto">
          <a:xfrm>
            <a:off x="8378011" y="5064739"/>
            <a:ext cx="650718" cy="313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800" b="0">
                <a:solidFill>
                  <a:schemeClr val="bg1"/>
                </a:solidFill>
              </a:rPr>
              <a:t>Strategic</a:t>
            </a:r>
            <a:br>
              <a:rPr lang="en-GB" altLang="en-US" sz="800" b="0">
                <a:solidFill>
                  <a:schemeClr val="bg1"/>
                </a:solidFill>
              </a:rPr>
            </a:br>
            <a:r>
              <a:rPr lang="en-GB" altLang="en-US" sz="800" b="0">
                <a:solidFill>
                  <a:schemeClr val="bg1"/>
                </a:solidFill>
              </a:rPr>
              <a:t>Projects</a:t>
            </a:r>
          </a:p>
        </p:txBody>
      </p:sp>
      <p:sp>
        <p:nvSpPr>
          <p:cNvPr id="38" name="Title 1">
            <a:extLst>
              <a:ext uri="{FF2B5EF4-FFF2-40B4-BE49-F238E27FC236}">
                <a16:creationId xmlns:a16="http://schemas.microsoft.com/office/drawing/2014/main" id="{71F1B547-A122-96EB-9A27-B328D0797F7D}"/>
              </a:ext>
            </a:extLst>
          </p:cNvPr>
          <p:cNvSpPr txBox="1">
            <a:spLocks noChangeArrowheads="1"/>
          </p:cNvSpPr>
          <p:nvPr/>
        </p:nvSpPr>
        <p:spPr bwMode="auto">
          <a:xfrm>
            <a:off x="6897553" y="5378249"/>
            <a:ext cx="650718" cy="313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800" b="0"/>
              <a:t>Tactical</a:t>
            </a:r>
            <a:br>
              <a:rPr lang="en-GB" altLang="en-US" sz="800" b="0"/>
            </a:br>
            <a:r>
              <a:rPr lang="en-GB" altLang="en-US" sz="800" b="0"/>
              <a:t>Projects</a:t>
            </a:r>
          </a:p>
        </p:txBody>
      </p:sp>
      <p:sp>
        <p:nvSpPr>
          <p:cNvPr id="39" name="Title 1">
            <a:extLst>
              <a:ext uri="{FF2B5EF4-FFF2-40B4-BE49-F238E27FC236}">
                <a16:creationId xmlns:a16="http://schemas.microsoft.com/office/drawing/2014/main" id="{4E47A1A9-7129-E1EE-EFB5-E2332D10FF61}"/>
              </a:ext>
            </a:extLst>
          </p:cNvPr>
          <p:cNvSpPr txBox="1">
            <a:spLocks noChangeArrowheads="1"/>
          </p:cNvSpPr>
          <p:nvPr/>
        </p:nvSpPr>
        <p:spPr bwMode="auto">
          <a:xfrm>
            <a:off x="7632159" y="5708994"/>
            <a:ext cx="650718" cy="313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800" b="0"/>
              <a:t>Tactical</a:t>
            </a:r>
            <a:br>
              <a:rPr lang="en-GB" altLang="en-US" sz="800" b="0"/>
            </a:br>
            <a:r>
              <a:rPr lang="en-GB" altLang="en-US" sz="800" b="0"/>
              <a:t>Projects</a:t>
            </a:r>
          </a:p>
        </p:txBody>
      </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a:extLst>
              <a:ext uri="{FF2B5EF4-FFF2-40B4-BE49-F238E27FC236}">
                <a16:creationId xmlns:a16="http://schemas.microsoft.com/office/drawing/2014/main" id="{02519E9B-149E-2815-ED26-B2789C4C5723}"/>
              </a:ext>
            </a:extLst>
          </p:cNvPr>
          <p:cNvSpPr>
            <a:spLocks noGrp="1" noChangeArrowheads="1"/>
          </p:cNvSpPr>
          <p:nvPr>
            <p:ph type="title"/>
          </p:nvPr>
        </p:nvSpPr>
        <p:spPr/>
        <p:txBody>
          <a:bodyPr/>
          <a:lstStyle/>
          <a:p>
            <a:pPr eaLnBrk="1" hangingPunct="1"/>
            <a:r>
              <a:rPr altLang="en-US"/>
              <a:t>How do Oracle’s overall metrics compare year over year?</a:t>
            </a:r>
          </a:p>
        </p:txBody>
      </p:sp>
      <p:sp>
        <p:nvSpPr>
          <p:cNvPr id="123907" name="Footer Placeholder 3">
            <a:extLst>
              <a:ext uri="{FF2B5EF4-FFF2-40B4-BE49-F238E27FC236}">
                <a16:creationId xmlns:a16="http://schemas.microsoft.com/office/drawing/2014/main" id="{518CCA77-3EB3-D412-EF70-02D0BDFBB74E}"/>
              </a:ext>
            </a:extLst>
          </p:cNvPr>
          <p:cNvSpPr>
            <a:spLocks noGrp="1" noChangeArrowheads="1"/>
          </p:cNvSpPr>
          <p:nvPr>
            <p:ph type="ftr" sz="quarter" idx="5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23908" name="Slide Number Placeholder 4">
            <a:extLst>
              <a:ext uri="{FF2B5EF4-FFF2-40B4-BE49-F238E27FC236}">
                <a16:creationId xmlns:a16="http://schemas.microsoft.com/office/drawing/2014/main" id="{F28F5335-7AF6-D71B-1820-A945B72E3A28}"/>
              </a:ext>
            </a:extLst>
          </p:cNvPr>
          <p:cNvSpPr>
            <a:spLocks noGrp="1" noChangeArrowheads="1"/>
          </p:cNvSpPr>
          <p:nvPr>
            <p:ph type="sldNum" sz="quarter" idx="5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5F11F84-CA59-274A-880C-5D1ADCC6D6EF}" type="slidenum">
              <a:rPr lang="en-GB" altLang="en-US" smtClean="0">
                <a:solidFill>
                  <a:srgbClr val="8B8580"/>
                </a:solidFill>
              </a:rPr>
              <a:pPr fontAlgn="base">
                <a:spcBef>
                  <a:spcPct val="0"/>
                </a:spcBef>
                <a:spcAft>
                  <a:spcPct val="0"/>
                </a:spcAft>
              </a:pPr>
              <a:t>26</a:t>
            </a:fld>
            <a:endParaRPr lang="en-GB" altLang="en-US">
              <a:solidFill>
                <a:srgbClr val="8B8580"/>
              </a:solidFill>
            </a:endParaRPr>
          </a:p>
        </p:txBody>
      </p:sp>
      <p:sp>
        <p:nvSpPr>
          <p:cNvPr id="19" name="Text Placeholder 13">
            <a:extLst>
              <a:ext uri="{FF2B5EF4-FFF2-40B4-BE49-F238E27FC236}">
                <a16:creationId xmlns:a16="http://schemas.microsoft.com/office/drawing/2014/main" id="{018BA6FD-D993-BEF3-6450-9E65F5355EF3}"/>
              </a:ext>
            </a:extLst>
          </p:cNvPr>
          <p:cNvSpPr>
            <a:spLocks noGrp="1"/>
          </p:cNvSpPr>
          <p:nvPr>
            <p:ph type="body" sz="quarter" idx="43"/>
          </p:nvPr>
        </p:nvSpPr>
        <p:spPr>
          <a:xfrm>
            <a:off x="762000" y="1447800"/>
            <a:ext cx="5284788" cy="4718050"/>
          </a:xfrm>
        </p:spPr>
        <p:txBody>
          <a:bodyPr/>
          <a:lstStyle/>
          <a:p>
            <a:pPr eaLnBrk="1" fontAlgn="auto" hangingPunct="1">
              <a:spcAft>
                <a:spcPts val="0"/>
              </a:spcAft>
              <a:buFont typeface="+mj-lt"/>
              <a:buAutoNum type="arabicPeriod" startAt="3"/>
              <a:defRPr/>
            </a:pPr>
            <a:r>
              <a:rPr b="1">
                <a:solidFill>
                  <a:srgbClr val="AE562C"/>
                </a:solidFill>
                <a:ea typeface="+mn-ea"/>
              </a:rPr>
              <a:t>Company business revenue: </a:t>
            </a:r>
          </a:p>
          <a:p>
            <a:pPr marL="0" indent="0" eaLnBrk="1" fontAlgn="auto" hangingPunct="1">
              <a:spcAft>
                <a:spcPts val="0"/>
              </a:spcAft>
              <a:buFont typeface="+mj-lt"/>
              <a:buNone/>
              <a:defRPr/>
            </a:pPr>
            <a:r>
              <a:rPr>
                <a:ea typeface="+mn-ea"/>
              </a:rPr>
              <a:t>Revenue grew year-over-year, driven by enterprise expansion, new markets and increasing demand for analytics in digital transformation. Our integrated strategic approach has not only seen an increase in more efficient delivery it has also enabled Oracle to expand scope and introduce other projects.</a:t>
            </a:r>
          </a:p>
          <a:p>
            <a:pPr marL="0" indent="0" eaLnBrk="1" fontAlgn="auto" hangingPunct="1">
              <a:spcAft>
                <a:spcPts val="0"/>
              </a:spcAft>
              <a:buFont typeface="+mj-lt"/>
              <a:buNone/>
              <a:defRPr/>
            </a:pPr>
            <a:endParaRPr>
              <a:ea typeface="+mn-ea"/>
            </a:endParaRPr>
          </a:p>
          <a:p>
            <a:pPr eaLnBrk="1" fontAlgn="auto" hangingPunct="1">
              <a:spcAft>
                <a:spcPts val="0"/>
              </a:spcAft>
              <a:buFont typeface="+mj-lt"/>
              <a:buAutoNum type="arabicPeriod" startAt="4"/>
              <a:defRPr/>
            </a:pPr>
            <a:r>
              <a:rPr b="1">
                <a:solidFill>
                  <a:srgbClr val="AE562C"/>
                </a:solidFill>
                <a:ea typeface="+mn-ea"/>
              </a:rPr>
              <a:t>Oracle volume as a percentage of revenue: </a:t>
            </a:r>
          </a:p>
          <a:p>
            <a:pPr marL="0" indent="0" eaLnBrk="1" fontAlgn="auto" hangingPunct="1">
              <a:spcAft>
                <a:spcPts val="0"/>
              </a:spcAft>
              <a:buFont typeface="+mj-lt"/>
              <a:buNone/>
              <a:defRPr/>
            </a:pPr>
            <a:r>
              <a:rPr>
                <a:ea typeface="+mn-ea"/>
              </a:rPr>
              <a:t>This is difficult to measure as significant pass-through costs flow through the business from our M &amp; E based work. However, Oracle related services represent a larger share of overall revenue than the previous year. This growth reflects our deeper integration and strategic approach.</a:t>
            </a:r>
          </a:p>
        </p:txBody>
      </p:sp>
      <p:grpSp>
        <p:nvGrpSpPr>
          <p:cNvPr id="22" name="Group 21">
            <a:extLst>
              <a:ext uri="{FF2B5EF4-FFF2-40B4-BE49-F238E27FC236}">
                <a16:creationId xmlns:a16="http://schemas.microsoft.com/office/drawing/2014/main" id="{7E320075-9EB6-60ED-D1DE-B8B494A3A168}"/>
              </a:ext>
            </a:extLst>
          </p:cNvPr>
          <p:cNvGrpSpPr/>
          <p:nvPr/>
        </p:nvGrpSpPr>
        <p:grpSpPr>
          <a:xfrm>
            <a:off x="7061563" y="1214845"/>
            <a:ext cx="3425066" cy="2782390"/>
            <a:chOff x="7061563" y="1005840"/>
            <a:chExt cx="3425066" cy="2782390"/>
          </a:xfrm>
        </p:grpSpPr>
        <p:grpSp>
          <p:nvGrpSpPr>
            <p:cNvPr id="21" name="Group 20">
              <a:extLst>
                <a:ext uri="{FF2B5EF4-FFF2-40B4-BE49-F238E27FC236}">
                  <a16:creationId xmlns:a16="http://schemas.microsoft.com/office/drawing/2014/main" id="{7EAB7F7B-9093-D7A1-614C-21785AF297F1}"/>
                </a:ext>
              </a:extLst>
            </p:cNvPr>
            <p:cNvGrpSpPr/>
            <p:nvPr/>
          </p:nvGrpSpPr>
          <p:grpSpPr>
            <a:xfrm>
              <a:off x="7654835" y="1005840"/>
              <a:ext cx="2831794" cy="2782390"/>
              <a:chOff x="7654835" y="1005840"/>
              <a:chExt cx="2831794" cy="2782390"/>
            </a:xfrm>
          </p:grpSpPr>
          <p:pic>
            <p:nvPicPr>
              <p:cNvPr id="4" name="Picture 3">
                <a:extLst>
                  <a:ext uri="{FF2B5EF4-FFF2-40B4-BE49-F238E27FC236}">
                    <a16:creationId xmlns:a16="http://schemas.microsoft.com/office/drawing/2014/main" id="{4F14960E-9387-26CD-0935-974497ADB4B0}"/>
                  </a:ext>
                </a:extLst>
              </p:cNvPr>
              <p:cNvPicPr>
                <a:picLocks noChangeAspect="1"/>
              </p:cNvPicPr>
              <p:nvPr/>
            </p:nvPicPr>
            <p:blipFill>
              <a:blip r:embed="rId3"/>
              <a:srcRect l="63566" t="2422" b="52830"/>
              <a:stretch>
                <a:fillRect/>
              </a:stretch>
            </p:blipFill>
            <p:spPr>
              <a:xfrm>
                <a:off x="7654835" y="1240970"/>
                <a:ext cx="2831794" cy="2377441"/>
              </a:xfrm>
              <a:prstGeom prst="rect">
                <a:avLst/>
              </a:prstGeom>
            </p:spPr>
          </p:pic>
          <p:grpSp>
            <p:nvGrpSpPr>
              <p:cNvPr id="6" name="Group 5">
                <a:extLst>
                  <a:ext uri="{FF2B5EF4-FFF2-40B4-BE49-F238E27FC236}">
                    <a16:creationId xmlns:a16="http://schemas.microsoft.com/office/drawing/2014/main" id="{8002CC38-F8A4-7B1E-2581-168CEB53F228}"/>
                  </a:ext>
                </a:extLst>
              </p:cNvPr>
              <p:cNvGrpSpPr/>
              <p:nvPr/>
            </p:nvGrpSpPr>
            <p:grpSpPr>
              <a:xfrm>
                <a:off x="7940040" y="1267097"/>
                <a:ext cx="2174966" cy="2203268"/>
                <a:chOff x="9220200" y="1332411"/>
                <a:chExt cx="2174966" cy="2203268"/>
              </a:xfrm>
            </p:grpSpPr>
            <p:cxnSp>
              <p:nvCxnSpPr>
                <p:cNvPr id="8" name="Straight Connector 7">
                  <a:extLst>
                    <a:ext uri="{FF2B5EF4-FFF2-40B4-BE49-F238E27FC236}">
                      <a16:creationId xmlns:a16="http://schemas.microsoft.com/office/drawing/2014/main" id="{9F2EBADF-39A4-F352-B032-862A6EA37605}"/>
                    </a:ext>
                  </a:extLst>
                </p:cNvPr>
                <p:cNvCxnSpPr>
                  <a:cxnSpLocks/>
                </p:cNvCxnSpPr>
                <p:nvPr/>
              </p:nvCxnSpPr>
              <p:spPr>
                <a:xfrm>
                  <a:off x="9220200" y="1332411"/>
                  <a:ext cx="0" cy="21814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5825C5E-2347-2792-87C9-F64A8DAC6307}"/>
                    </a:ext>
                  </a:extLst>
                </p:cNvPr>
                <p:cNvCxnSpPr>
                  <a:cxnSpLocks/>
                </p:cNvCxnSpPr>
                <p:nvPr/>
              </p:nvCxnSpPr>
              <p:spPr>
                <a:xfrm>
                  <a:off x="9220200" y="3535679"/>
                  <a:ext cx="217496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Title 1">
                <a:extLst>
                  <a:ext uri="{FF2B5EF4-FFF2-40B4-BE49-F238E27FC236}">
                    <a16:creationId xmlns:a16="http://schemas.microsoft.com/office/drawing/2014/main" id="{758AF185-15A7-1A0A-5389-8C85A250E885}"/>
                  </a:ext>
                </a:extLst>
              </p:cNvPr>
              <p:cNvSpPr txBox="1">
                <a:spLocks noChangeArrowheads="1"/>
              </p:cNvSpPr>
              <p:nvPr/>
            </p:nvSpPr>
            <p:spPr bwMode="auto">
              <a:xfrm>
                <a:off x="8103690" y="1005840"/>
                <a:ext cx="1445259" cy="862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eaLnBrk="1" hangingPunct="1"/>
                <a:r>
                  <a:rPr lang="en-GB" altLang="en-US" sz="1200"/>
                  <a:t>Company Business Revenue Growth</a:t>
                </a:r>
              </a:p>
            </p:txBody>
          </p:sp>
          <p:sp>
            <p:nvSpPr>
              <p:cNvPr id="12" name="Title 1">
                <a:extLst>
                  <a:ext uri="{FF2B5EF4-FFF2-40B4-BE49-F238E27FC236}">
                    <a16:creationId xmlns:a16="http://schemas.microsoft.com/office/drawing/2014/main" id="{AEC138A5-68D1-F26E-9E66-4C86C6D8E01D}"/>
                  </a:ext>
                </a:extLst>
              </p:cNvPr>
              <p:cNvSpPr txBox="1">
                <a:spLocks noChangeArrowheads="1"/>
              </p:cNvSpPr>
              <p:nvPr/>
            </p:nvSpPr>
            <p:spPr bwMode="auto">
              <a:xfrm>
                <a:off x="8295278" y="3474720"/>
                <a:ext cx="482962" cy="313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1000" b="0"/>
                  <a:t>FY25</a:t>
                </a:r>
              </a:p>
            </p:txBody>
          </p:sp>
          <p:sp>
            <p:nvSpPr>
              <p:cNvPr id="13" name="Title 1">
                <a:extLst>
                  <a:ext uri="{FF2B5EF4-FFF2-40B4-BE49-F238E27FC236}">
                    <a16:creationId xmlns:a16="http://schemas.microsoft.com/office/drawing/2014/main" id="{4FD3EFA0-1366-7B1B-33F5-A26420DD3F8F}"/>
                  </a:ext>
                </a:extLst>
              </p:cNvPr>
              <p:cNvSpPr txBox="1">
                <a:spLocks noChangeArrowheads="1"/>
              </p:cNvSpPr>
              <p:nvPr/>
            </p:nvSpPr>
            <p:spPr bwMode="auto">
              <a:xfrm>
                <a:off x="9287693" y="3487784"/>
                <a:ext cx="457200" cy="30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ctr" eaLnBrk="1" hangingPunct="1"/>
                <a:r>
                  <a:rPr lang="en-GB" altLang="en-US" sz="1000" b="0"/>
                  <a:t>FY26</a:t>
                </a:r>
              </a:p>
            </p:txBody>
          </p:sp>
        </p:grpSp>
        <p:sp>
          <p:nvSpPr>
            <p:cNvPr id="16" name="Title 1">
              <a:extLst>
                <a:ext uri="{FF2B5EF4-FFF2-40B4-BE49-F238E27FC236}">
                  <a16:creationId xmlns:a16="http://schemas.microsoft.com/office/drawing/2014/main" id="{78D071DA-0A9D-5969-ADB9-06BE548713D4}"/>
                </a:ext>
              </a:extLst>
            </p:cNvPr>
            <p:cNvSpPr txBox="1">
              <a:spLocks noChangeArrowheads="1"/>
            </p:cNvSpPr>
            <p:nvPr/>
          </p:nvSpPr>
          <p:spPr bwMode="auto">
            <a:xfrm>
              <a:off x="7061563" y="3224348"/>
              <a:ext cx="645159" cy="3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algn="r" eaLnBrk="1" hangingPunct="1"/>
              <a:r>
                <a:rPr lang="en-GB" altLang="en-US" sz="1200">
                  <a:solidFill>
                    <a:srgbClr val="B15E3B"/>
                  </a:solidFill>
                </a:rPr>
                <a:t>3.</a:t>
              </a:r>
            </a:p>
          </p:txBody>
        </p:sp>
      </p:grpSp>
      <p:pic>
        <p:nvPicPr>
          <p:cNvPr id="7" name="Picture 10">
            <a:extLst>
              <a:ext uri="{FF2B5EF4-FFF2-40B4-BE49-F238E27FC236}">
                <a16:creationId xmlns:a16="http://schemas.microsoft.com/office/drawing/2014/main" id="{C87DF697-44AF-B8AF-7163-CFF914799B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987" t="54636" r="54617" b="6187"/>
          <a:stretch>
            <a:fillRect/>
          </a:stretch>
        </p:blipFill>
        <p:spPr bwMode="auto">
          <a:xfrm>
            <a:off x="7580601" y="3913208"/>
            <a:ext cx="314325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Footer Placeholder 1">
            <a:extLst>
              <a:ext uri="{FF2B5EF4-FFF2-40B4-BE49-F238E27FC236}">
                <a16:creationId xmlns:a16="http://schemas.microsoft.com/office/drawing/2014/main" id="{7CFC3DF6-1826-A189-FE79-BC4CC5554606}"/>
              </a:ext>
            </a:extLst>
          </p:cNvPr>
          <p:cNvSpPr>
            <a:spLocks noGrp="1" noChangeArrowheads="1"/>
          </p:cNvSpPr>
          <p:nvPr>
            <p:ph type="ftr" sz="quarter" idx="3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25954" name="Slide Number Placeholder 2">
            <a:extLst>
              <a:ext uri="{FF2B5EF4-FFF2-40B4-BE49-F238E27FC236}">
                <a16:creationId xmlns:a16="http://schemas.microsoft.com/office/drawing/2014/main" id="{A400CAAD-E3D0-F299-7444-41F86FF02E9D}"/>
              </a:ext>
            </a:extLst>
          </p:cNvPr>
          <p:cNvSpPr>
            <a:spLocks noGrp="1" noChangeArrowheads="1"/>
          </p:cNvSpPr>
          <p:nvPr>
            <p:ph type="sldNum" sz="quarter" idx="3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819E0A41-0025-9A41-92B9-790BFA1FD2D5}" type="slidenum">
              <a:rPr lang="en-US" altLang="en-US" smtClean="0">
                <a:solidFill>
                  <a:srgbClr val="8B8580"/>
                </a:solidFill>
              </a:rPr>
              <a:pPr fontAlgn="base">
                <a:spcBef>
                  <a:spcPct val="0"/>
                </a:spcBef>
                <a:spcAft>
                  <a:spcPct val="0"/>
                </a:spcAft>
              </a:pPr>
              <a:t>27</a:t>
            </a:fld>
            <a:endParaRPr lang="en-US" altLang="en-US">
              <a:solidFill>
                <a:srgbClr val="8B8580"/>
              </a:solidFill>
            </a:endParaRPr>
          </a:p>
        </p:txBody>
      </p:sp>
      <p:sp>
        <p:nvSpPr>
          <p:cNvPr id="4" name="Title 3">
            <a:extLst>
              <a:ext uri="{FF2B5EF4-FFF2-40B4-BE49-F238E27FC236}">
                <a16:creationId xmlns:a16="http://schemas.microsoft.com/office/drawing/2014/main" id="{7BFAB836-8115-FFD5-285C-2BD1A51AF4C6}"/>
              </a:ext>
            </a:extLst>
          </p:cNvPr>
          <p:cNvSpPr>
            <a:spLocks noGrp="1"/>
          </p:cNvSpPr>
          <p:nvPr>
            <p:ph type="title"/>
          </p:nvPr>
        </p:nvSpPr>
        <p:spPr>
          <a:xfrm>
            <a:off x="768350" y="2336800"/>
            <a:ext cx="10160000" cy="1281113"/>
          </a:xfrm>
        </p:spPr>
        <p:txBody>
          <a:bodyPr/>
          <a:lstStyle/>
          <a:p>
            <a:pPr eaLnBrk="1" fontAlgn="auto" hangingPunct="1">
              <a:spcAft>
                <a:spcPts val="0"/>
              </a:spcAft>
              <a:defRPr/>
            </a:pPr>
            <a:r>
              <a:t>Innovations</a:t>
            </a:r>
          </a:p>
        </p:txBody>
      </p:sp>
      <p:sp>
        <p:nvSpPr>
          <p:cNvPr id="5" name="object 9">
            <a:extLst>
              <a:ext uri="{FF2B5EF4-FFF2-40B4-BE49-F238E27FC236}">
                <a16:creationId xmlns:a16="http://schemas.microsoft.com/office/drawing/2014/main" id="{A7ABB22F-9A62-F77B-D721-6F9663A395CA}"/>
              </a:ext>
            </a:extLst>
          </p:cNvPr>
          <p:cNvSpPr/>
          <p:nvPr/>
        </p:nvSpPr>
        <p:spPr>
          <a:xfrm>
            <a:off x="0" y="0"/>
            <a:ext cx="190500" cy="6858000"/>
          </a:xfrm>
          <a:prstGeom prst="rect">
            <a:avLst/>
          </a:prstGeom>
          <a:blipFill>
            <a:blip r:embed="rId3" cstate="email"/>
            <a:stretch>
              <a:fillRect/>
            </a:stretch>
          </a:blipFill>
        </p:spPr>
        <p:txBody>
          <a:bodyPr lIns="0" tIns="0" rIns="0" bIns="0"/>
          <a:lstStyle/>
          <a:p>
            <a:pPr eaLnBrk="1" fontAlgn="auto" hangingPunct="1">
              <a:spcBef>
                <a:spcPts val="0"/>
              </a:spcBef>
              <a:spcAft>
                <a:spcPts val="0"/>
              </a:spcAft>
              <a:defRPr/>
            </a:pPr>
            <a:endParaRPr sz="2968">
              <a:latin typeface="+mn-lt"/>
            </a:endParaRPr>
          </a:p>
        </p:txBody>
      </p:sp>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A83D74-4E41-0F3E-6EC8-D96E32FA0053}"/>
              </a:ext>
            </a:extLst>
          </p:cNvPr>
          <p:cNvSpPr>
            <a:spLocks noGrp="1"/>
          </p:cNvSpPr>
          <p:nvPr>
            <p:ph type="body" sz="quarter" idx="43"/>
          </p:nvPr>
        </p:nvSpPr>
        <p:spPr>
          <a:xfrm>
            <a:off x="762000" y="1609725"/>
            <a:ext cx="10687050" cy="4505325"/>
          </a:xfrm>
        </p:spPr>
        <p:txBody>
          <a:bodyPr/>
          <a:lstStyle/>
          <a:p>
            <a:pPr eaLnBrk="1" fontAlgn="auto" hangingPunct="1">
              <a:lnSpc>
                <a:spcPct val="150000"/>
              </a:lnSpc>
              <a:spcAft>
                <a:spcPts val="0"/>
              </a:spcAft>
              <a:defRPr/>
            </a:pPr>
            <a:r>
              <a:rPr>
                <a:ea typeface="+mn-ea"/>
              </a:rPr>
              <a:t>Summarize how your company is helping to support Oracle as an innovation leader</a:t>
            </a:r>
          </a:p>
          <a:p>
            <a:pPr eaLnBrk="1" fontAlgn="auto" hangingPunct="1">
              <a:lnSpc>
                <a:spcPct val="150000"/>
              </a:lnSpc>
              <a:spcAft>
                <a:spcPts val="0"/>
              </a:spcAft>
              <a:defRPr/>
            </a:pPr>
            <a:r>
              <a:rPr>
                <a:ea typeface="+mn-ea"/>
              </a:rPr>
              <a:t>Best Practices</a:t>
            </a:r>
          </a:p>
          <a:p>
            <a:pPr lvl="1" indent="-182880" eaLnBrk="1" fontAlgn="auto" hangingPunct="1">
              <a:lnSpc>
                <a:spcPct val="150000"/>
              </a:lnSpc>
              <a:spcAft>
                <a:spcPts val="0"/>
              </a:spcAft>
              <a:defRPr/>
            </a:pPr>
            <a:r>
              <a:rPr>
                <a:ea typeface="+mn-ea"/>
              </a:rPr>
              <a:t>Discuss best practices that you have developed in working with Oracle (or other clients), and how you have used those best practices for Oracle’s benefit</a:t>
            </a:r>
          </a:p>
          <a:p>
            <a:pPr eaLnBrk="1" fontAlgn="auto" hangingPunct="1">
              <a:lnSpc>
                <a:spcPct val="150000"/>
              </a:lnSpc>
              <a:spcAft>
                <a:spcPts val="0"/>
              </a:spcAft>
              <a:defRPr/>
            </a:pPr>
            <a:r>
              <a:rPr>
                <a:ea typeface="+mn-ea"/>
              </a:rPr>
              <a:t>Summarize the future direction for your services or products</a:t>
            </a:r>
          </a:p>
          <a:p>
            <a:pPr eaLnBrk="1" fontAlgn="auto" hangingPunct="1">
              <a:lnSpc>
                <a:spcPct val="150000"/>
              </a:lnSpc>
              <a:spcAft>
                <a:spcPts val="0"/>
              </a:spcAft>
              <a:defRPr/>
            </a:pPr>
            <a:r>
              <a:rPr>
                <a:ea typeface="+mn-ea"/>
              </a:rPr>
              <a:t>Comment on specific innovations that have resulted in cost savings and/or other positive impacts to activities</a:t>
            </a:r>
          </a:p>
          <a:p>
            <a:pPr eaLnBrk="1" fontAlgn="auto" hangingPunct="1">
              <a:lnSpc>
                <a:spcPct val="150000"/>
              </a:lnSpc>
              <a:spcAft>
                <a:spcPts val="0"/>
              </a:spcAft>
              <a:defRPr/>
            </a:pPr>
            <a:endParaRPr>
              <a:ea typeface="+mn-ea"/>
            </a:endParaRPr>
          </a:p>
        </p:txBody>
      </p:sp>
      <p:sp>
        <p:nvSpPr>
          <p:cNvPr id="128002" name="Title 2">
            <a:extLst>
              <a:ext uri="{FF2B5EF4-FFF2-40B4-BE49-F238E27FC236}">
                <a16:creationId xmlns:a16="http://schemas.microsoft.com/office/drawing/2014/main" id="{C83261D1-57B2-24AB-72E7-5FEF8E191818}"/>
              </a:ext>
            </a:extLst>
          </p:cNvPr>
          <p:cNvSpPr>
            <a:spLocks noGrp="1" noChangeArrowheads="1"/>
          </p:cNvSpPr>
          <p:nvPr>
            <p:ph type="title"/>
          </p:nvPr>
        </p:nvSpPr>
        <p:spPr/>
        <p:txBody>
          <a:bodyPr/>
          <a:lstStyle/>
          <a:p>
            <a:pPr eaLnBrk="1" hangingPunct="1"/>
            <a:r>
              <a:rPr altLang="en-US"/>
              <a:t>Innovations</a:t>
            </a:r>
          </a:p>
        </p:txBody>
      </p:sp>
      <p:sp>
        <p:nvSpPr>
          <p:cNvPr id="128003" name="Footer Placeholder 13">
            <a:extLst>
              <a:ext uri="{FF2B5EF4-FFF2-40B4-BE49-F238E27FC236}">
                <a16:creationId xmlns:a16="http://schemas.microsoft.com/office/drawing/2014/main" id="{CBDE2E9C-F3C4-C42C-327B-A883F0E8346B}"/>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28004" name="Slide Number Placeholder 8">
            <a:extLst>
              <a:ext uri="{FF2B5EF4-FFF2-40B4-BE49-F238E27FC236}">
                <a16:creationId xmlns:a16="http://schemas.microsoft.com/office/drawing/2014/main" id="{1053B05D-43DA-2F7E-B787-3A5ED70C4064}"/>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CD3BE7B-397C-184D-B3BF-5CD1943D0FBF}" type="slidenum">
              <a:rPr lang="en-US" altLang="en-US" smtClean="0">
                <a:solidFill>
                  <a:srgbClr val="8B8580"/>
                </a:solidFill>
              </a:rPr>
              <a:pPr fontAlgn="base">
                <a:spcBef>
                  <a:spcPct val="0"/>
                </a:spcBef>
                <a:spcAft>
                  <a:spcPct val="0"/>
                </a:spcAft>
              </a:pPr>
              <a:t>28</a:t>
            </a:fld>
            <a:endParaRPr lang="en-US" altLang="en-US">
              <a:solidFill>
                <a:srgbClr val="8B8580"/>
              </a:solidFill>
            </a:endParaRPr>
          </a:p>
        </p:txBody>
      </p:sp>
      <p:sp>
        <p:nvSpPr>
          <p:cNvPr id="4" name="object 9">
            <a:extLst>
              <a:ext uri="{FF2B5EF4-FFF2-40B4-BE49-F238E27FC236}">
                <a16:creationId xmlns:a16="http://schemas.microsoft.com/office/drawing/2014/main" id="{86BFBCAC-96F3-30CA-0507-3A441A1C9D3C}"/>
              </a:ext>
            </a:extLst>
          </p:cNvPr>
          <p:cNvSpPr/>
          <p:nvPr/>
        </p:nvSpPr>
        <p:spPr>
          <a:xfrm>
            <a:off x="0" y="0"/>
            <a:ext cx="190500" cy="6858000"/>
          </a:xfrm>
          <a:prstGeom prst="rect">
            <a:avLst/>
          </a:prstGeom>
          <a:blipFill>
            <a:blip r:embed="rId3" cstate="email"/>
            <a:stretch>
              <a:fillRect/>
            </a:stretch>
          </a:blipFill>
        </p:spPr>
        <p:txBody>
          <a:bodyPr lIns="0" tIns="0" rIns="0" bIns="0"/>
          <a:lstStyle/>
          <a:p>
            <a:pPr eaLnBrk="1" fontAlgn="auto" hangingPunct="1">
              <a:spcBef>
                <a:spcPts val="0"/>
              </a:spcBef>
              <a:spcAft>
                <a:spcPts val="0"/>
              </a:spcAft>
              <a:defRPr/>
            </a:pPr>
            <a:endParaRPr sz="2968">
              <a:latin typeface="+mn-lt"/>
            </a:endParaRPr>
          </a:p>
        </p:txBody>
      </p:sp>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F2093AB-196E-2688-0DB4-54BECA8C03E8}"/>
              </a:ext>
            </a:extLst>
          </p:cNvPr>
          <p:cNvSpPr>
            <a:spLocks noGrp="1"/>
          </p:cNvSpPr>
          <p:nvPr>
            <p:ph sz="quarter" idx="13"/>
          </p:nvPr>
        </p:nvSpPr>
        <p:spPr>
          <a:xfrm>
            <a:off x="771525" y="1600200"/>
            <a:ext cx="10658475" cy="4848225"/>
          </a:xfrm>
        </p:spPr>
        <p:txBody>
          <a:bodyPr rtlCol="0">
            <a:noAutofit/>
          </a:bodyPr>
          <a:lstStyle/>
          <a:p>
            <a:pPr eaLnBrk="1" fontAlgn="auto" hangingPunct="1">
              <a:spcAft>
                <a:spcPts val="0"/>
              </a:spcAft>
              <a:defRPr/>
            </a:pPr>
            <a:r>
              <a:rPr lang="en-US" b="1">
                <a:solidFill>
                  <a:schemeClr val="accent5"/>
                </a:solidFill>
                <a:ea typeface="+mn-ea"/>
              </a:rPr>
              <a:t>Our knowledge and processes support Oracle as an innovation leader. </a:t>
            </a:r>
            <a:br>
              <a:rPr lang="en-US" b="1">
                <a:ea typeface="+mn-ea"/>
              </a:rPr>
            </a:br>
            <a:endParaRPr lang="en-US" b="1">
              <a:solidFill>
                <a:schemeClr val="accent5"/>
              </a:solidFill>
              <a:ea typeface="+mn-ea"/>
            </a:endParaRPr>
          </a:p>
          <a:p>
            <a:pPr marL="342900" indent="-342900" eaLnBrk="1" fontAlgn="auto" hangingPunct="1">
              <a:spcAft>
                <a:spcPts val="0"/>
              </a:spcAft>
              <a:buFont typeface="+mj-lt"/>
              <a:buAutoNum type="arabicPeriod"/>
              <a:defRPr/>
            </a:pPr>
            <a:r>
              <a:rPr lang="en-US" b="1">
                <a:solidFill>
                  <a:srgbClr val="AE562C"/>
                </a:solidFill>
                <a:ea typeface="+mn-ea"/>
              </a:rPr>
              <a:t>Brand Innovation within Guidelines:</a:t>
            </a:r>
            <a:r>
              <a:rPr lang="en-US">
                <a:solidFill>
                  <a:srgbClr val="AE562C"/>
                </a:solidFill>
                <a:ea typeface="+mn-ea"/>
              </a:rPr>
              <a:t> </a:t>
            </a:r>
            <a:r>
              <a:rPr lang="en-US">
                <a:ea typeface="+mn-ea"/>
              </a:rPr>
              <a:t>With our deep knowledge of Redwood, we enhance Oracle’s brand expression without violating corporate brand guidelines. </a:t>
            </a:r>
            <a:endParaRPr lang="en-US">
              <a:solidFill>
                <a:srgbClr val="312D2A"/>
              </a:solidFill>
              <a:ea typeface="+mn-ea"/>
            </a:endParaRPr>
          </a:p>
          <a:p>
            <a:pPr marL="342900" indent="-342900">
              <a:spcAft>
                <a:spcPts val="0"/>
              </a:spcAft>
              <a:buAutoNum type="arabicPeriod"/>
              <a:defRPr/>
            </a:pPr>
            <a:r>
              <a:rPr lang="en-US" b="1">
                <a:solidFill>
                  <a:srgbClr val="AE562C"/>
                </a:solidFill>
                <a:ea typeface="+mn-ea"/>
              </a:rPr>
              <a:t>Strategic Workshops:</a:t>
            </a:r>
            <a:r>
              <a:rPr lang="en-US">
                <a:solidFill>
                  <a:srgbClr val="AE562C"/>
                </a:solidFill>
                <a:ea typeface="+mn-ea"/>
              </a:rPr>
              <a:t> </a:t>
            </a:r>
            <a:r>
              <a:rPr lang="en-US">
                <a:ea typeface="+mn-ea"/>
              </a:rPr>
              <a:t>We hold regular Blue-Sky meetings, sessions, and workshops with our Oracle clients. We come with ideas to help our clients drive innovation in their marketing efforts.</a:t>
            </a:r>
          </a:p>
          <a:p>
            <a:pPr marL="342900" indent="-342900" eaLnBrk="1" fontAlgn="auto" hangingPunct="1">
              <a:spcAft>
                <a:spcPts val="0"/>
              </a:spcAft>
              <a:buFont typeface="+mj-lt"/>
              <a:buAutoNum type="arabicPeriod"/>
              <a:defRPr/>
            </a:pPr>
            <a:r>
              <a:rPr lang="en-US" b="1">
                <a:solidFill>
                  <a:srgbClr val="AE562C"/>
                </a:solidFill>
                <a:ea typeface="+mn-ea"/>
              </a:rPr>
              <a:t>Digital Content Capture and Distribution:</a:t>
            </a:r>
            <a:r>
              <a:rPr lang="en-US">
                <a:solidFill>
                  <a:srgbClr val="AE562C"/>
                </a:solidFill>
                <a:ea typeface="+mn-ea"/>
              </a:rPr>
              <a:t> </a:t>
            </a:r>
            <a:r>
              <a:rPr lang="en-US">
                <a:ea typeface="+mn-ea"/>
              </a:rPr>
              <a:t>We have created systems for near-instant capture and broadcast of event content in authentic, influencer-style formats.</a:t>
            </a:r>
          </a:p>
          <a:p>
            <a:pPr eaLnBrk="1" fontAlgn="auto" hangingPunct="1">
              <a:spcAft>
                <a:spcPts val="0"/>
              </a:spcAft>
              <a:defRPr/>
            </a:pPr>
            <a:endParaRPr lang="en-US">
              <a:ea typeface="+mn-ea"/>
            </a:endParaRPr>
          </a:p>
          <a:p>
            <a:pPr eaLnBrk="1" fontAlgn="auto" hangingPunct="1">
              <a:spcAft>
                <a:spcPts val="0"/>
              </a:spcAft>
              <a:defRPr/>
            </a:pPr>
            <a:r>
              <a:rPr lang="en-US">
                <a:ea typeface="+mn-ea"/>
              </a:rPr>
              <a:t>We consistently deliver faster, smarter, and more strategic results for Oracle, maintaining world-class standards and </a:t>
            </a:r>
            <a:r>
              <a:rPr lang="en-US" b="1">
                <a:solidFill>
                  <a:schemeClr val="accent5"/>
                </a:solidFill>
                <a:ea typeface="+mn-ea"/>
              </a:rPr>
              <a:t>making every moment count</a:t>
            </a:r>
            <a:r>
              <a:rPr lang="en-US">
                <a:ea typeface="+mn-ea"/>
              </a:rPr>
              <a:t>.</a:t>
            </a:r>
          </a:p>
        </p:txBody>
      </p:sp>
      <p:sp>
        <p:nvSpPr>
          <p:cNvPr id="132098" name="Title 3">
            <a:extLst>
              <a:ext uri="{FF2B5EF4-FFF2-40B4-BE49-F238E27FC236}">
                <a16:creationId xmlns:a16="http://schemas.microsoft.com/office/drawing/2014/main" id="{EE0CA3CA-4E0F-0C04-6CA5-A3C665620A14}"/>
              </a:ext>
            </a:extLst>
          </p:cNvPr>
          <p:cNvSpPr>
            <a:spLocks noGrp="1" noChangeArrowheads="1"/>
          </p:cNvSpPr>
          <p:nvPr>
            <p:ph type="title"/>
          </p:nvPr>
        </p:nvSpPr>
        <p:spPr/>
        <p:txBody>
          <a:bodyPr/>
          <a:lstStyle/>
          <a:p>
            <a:r>
              <a:rPr lang="en-US">
                <a:ea typeface="+mn-lt"/>
                <a:cs typeface="+mn-lt"/>
              </a:rPr>
              <a:t>Supporting Oracle as an innovation leader</a:t>
            </a:r>
            <a:endParaRPr/>
          </a:p>
        </p:txBody>
      </p:sp>
      <p:sp>
        <p:nvSpPr>
          <p:cNvPr id="132099" name="Footer Placeholder 1">
            <a:extLst>
              <a:ext uri="{FF2B5EF4-FFF2-40B4-BE49-F238E27FC236}">
                <a16:creationId xmlns:a16="http://schemas.microsoft.com/office/drawing/2014/main" id="{871E75E5-E909-5413-4D7F-16248D199CC1}"/>
              </a:ext>
            </a:extLst>
          </p:cNvPr>
          <p:cNvSpPr>
            <a:spLocks noGrp="1" noChangeArrowheads="1"/>
          </p:cNvSpPr>
          <p:nvPr>
            <p:ph type="ftr"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32100" name="Slide Number Placeholder 2">
            <a:extLst>
              <a:ext uri="{FF2B5EF4-FFF2-40B4-BE49-F238E27FC236}">
                <a16:creationId xmlns:a16="http://schemas.microsoft.com/office/drawing/2014/main" id="{57F2B79A-4F92-0269-4405-FE6B0AE92CD6}"/>
              </a:ext>
            </a:extLst>
          </p:cNvPr>
          <p:cNvSpPr>
            <a:spLocks noGrp="1" noChangeArrowheads="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30A6777D-2409-2B41-B8F5-5B64162590B1}" type="slidenum">
              <a:rPr lang="en-US" altLang="en-US" smtClean="0">
                <a:solidFill>
                  <a:srgbClr val="8B8580"/>
                </a:solidFill>
              </a:rPr>
              <a:pPr fontAlgn="base">
                <a:spcBef>
                  <a:spcPct val="0"/>
                </a:spcBef>
                <a:spcAft>
                  <a:spcPct val="0"/>
                </a:spcAft>
              </a:pPr>
              <a:t>29</a:t>
            </a:fld>
            <a:endParaRPr lang="en-US" altLang="en-US">
              <a:solidFill>
                <a:srgbClr val="8B8580"/>
              </a:solidFill>
            </a:endParaRPr>
          </a:p>
        </p:txBody>
      </p:sp>
      <p:sp>
        <p:nvSpPr>
          <p:cNvPr id="5" name="object 9">
            <a:extLst>
              <a:ext uri="{FF2B5EF4-FFF2-40B4-BE49-F238E27FC236}">
                <a16:creationId xmlns:a16="http://schemas.microsoft.com/office/drawing/2014/main" id="{204F1DDB-418E-F594-1155-031778A139FE}"/>
              </a:ext>
            </a:extLst>
          </p:cNvPr>
          <p:cNvSpPr/>
          <p:nvPr/>
        </p:nvSpPr>
        <p:spPr>
          <a:xfrm>
            <a:off x="0" y="0"/>
            <a:ext cx="190500" cy="6858000"/>
          </a:xfrm>
          <a:prstGeom prst="rect">
            <a:avLst/>
          </a:prstGeom>
          <a:blipFill>
            <a:blip r:embed="rId3" cstate="email"/>
            <a:stretch>
              <a:fillRect/>
            </a:stretch>
          </a:blipFill>
        </p:spPr>
        <p:txBody>
          <a:bodyPr lIns="0" tIns="0" rIns="0" bIns="0"/>
          <a:lstStyle/>
          <a:p>
            <a:pPr eaLnBrk="1" fontAlgn="auto" hangingPunct="1">
              <a:spcBef>
                <a:spcPts val="0"/>
              </a:spcBef>
              <a:spcAft>
                <a:spcPts val="0"/>
              </a:spcAft>
              <a:defRPr/>
            </a:pPr>
            <a:endParaRPr sz="2968">
              <a:latin typeface="+mn-lt"/>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Number Placeholder 2">
            <a:extLst>
              <a:ext uri="{FF2B5EF4-FFF2-40B4-BE49-F238E27FC236}">
                <a16:creationId xmlns:a16="http://schemas.microsoft.com/office/drawing/2014/main" id="{85461830-5046-56F1-0ECD-F2F98D9034C5}"/>
              </a:ext>
            </a:extLst>
          </p:cNvPr>
          <p:cNvSpPr>
            <a:spLocks noGrp="1" noChangeArrowheads="1"/>
          </p:cNvSpPr>
          <p:nvPr>
            <p:ph type="sldNum" sz="quarter" idx="3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5ACFCA77-F8A5-9042-8D9C-371F827F6147}" type="slidenum">
              <a:rPr lang="en-US" altLang="en-US" smtClean="0">
                <a:solidFill>
                  <a:srgbClr val="8B8580"/>
                </a:solidFill>
              </a:rPr>
              <a:pPr fontAlgn="base">
                <a:spcBef>
                  <a:spcPct val="0"/>
                </a:spcBef>
                <a:spcAft>
                  <a:spcPct val="0"/>
                </a:spcAft>
              </a:pPr>
              <a:t>3</a:t>
            </a:fld>
            <a:endParaRPr lang="en-US" altLang="en-US">
              <a:solidFill>
                <a:srgbClr val="8B8580"/>
              </a:solidFill>
            </a:endParaRPr>
          </a:p>
        </p:txBody>
      </p:sp>
      <p:sp>
        <p:nvSpPr>
          <p:cNvPr id="4" name="Title 3">
            <a:extLst>
              <a:ext uri="{FF2B5EF4-FFF2-40B4-BE49-F238E27FC236}">
                <a16:creationId xmlns:a16="http://schemas.microsoft.com/office/drawing/2014/main" id="{599A41E5-FD80-FC5F-7E11-C462F645F800}"/>
              </a:ext>
            </a:extLst>
          </p:cNvPr>
          <p:cNvSpPr>
            <a:spLocks noGrp="1"/>
          </p:cNvSpPr>
          <p:nvPr>
            <p:ph type="title"/>
          </p:nvPr>
        </p:nvSpPr>
        <p:spPr>
          <a:xfrm>
            <a:off x="768350" y="2336800"/>
            <a:ext cx="10160000" cy="1281113"/>
          </a:xfrm>
        </p:spPr>
        <p:txBody>
          <a:bodyPr/>
          <a:lstStyle/>
          <a:p>
            <a:pPr eaLnBrk="1" fontAlgn="auto" hangingPunct="1">
              <a:spcAft>
                <a:spcPts val="0"/>
              </a:spcAft>
              <a:defRPr/>
            </a:pPr>
            <a:r>
              <a:t>SBR Topic Overview and Guidelines</a:t>
            </a:r>
          </a:p>
        </p:txBody>
      </p:sp>
      <p:sp>
        <p:nvSpPr>
          <p:cNvPr id="78851" name="Footer Placeholder 1">
            <a:extLst>
              <a:ext uri="{FF2B5EF4-FFF2-40B4-BE49-F238E27FC236}">
                <a16:creationId xmlns:a16="http://schemas.microsoft.com/office/drawing/2014/main" id="{A28A6A0F-32E4-4D76-CD47-E585FA2864A4}"/>
              </a:ext>
            </a:extLst>
          </p:cNvPr>
          <p:cNvSpPr>
            <a:spLocks noGrp="1" noChangeArrowheads="1"/>
          </p:cNvSpPr>
          <p:nvPr>
            <p:ph type="ftr" sz="quarter" idx="3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8" name="object 9">
            <a:extLst>
              <a:ext uri="{FF2B5EF4-FFF2-40B4-BE49-F238E27FC236}">
                <a16:creationId xmlns:a16="http://schemas.microsoft.com/office/drawing/2014/main" id="{92A13E86-35C4-7D57-29E9-23DDBB8758BF}"/>
              </a:ext>
            </a:extLst>
          </p:cNvPr>
          <p:cNvSpPr/>
          <p:nvPr/>
        </p:nvSpPr>
        <p:spPr>
          <a:xfrm>
            <a:off x="0" y="0"/>
            <a:ext cx="190500" cy="6858000"/>
          </a:xfrm>
          <a:prstGeom prst="rect">
            <a:avLst/>
          </a:prstGeom>
          <a:blipFill>
            <a:blip r:embed="rId3" cstate="email"/>
            <a:stretch>
              <a:fillRect/>
            </a:stretch>
          </a:blipFill>
        </p:spPr>
        <p:txBody>
          <a:bodyPr lIns="0" tIns="0" rIns="0" bIns="0"/>
          <a:lstStyle/>
          <a:p>
            <a:pPr eaLnBrk="1" fontAlgn="auto" hangingPunct="1">
              <a:spcBef>
                <a:spcPts val="0"/>
              </a:spcBef>
              <a:spcAft>
                <a:spcPts val="0"/>
              </a:spcAft>
              <a:defRPr/>
            </a:pPr>
            <a:endParaRPr sz="2968">
              <a:latin typeface="+mn-lt"/>
            </a:endParaRPr>
          </a:p>
        </p:txBody>
      </p: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A4EA2-6F26-F9AB-4556-B35DECC135CA}"/>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9198CE1-BB4E-4565-C95F-2CB71DE1083F}"/>
              </a:ext>
            </a:extLst>
          </p:cNvPr>
          <p:cNvSpPr>
            <a:spLocks noGrp="1"/>
          </p:cNvSpPr>
          <p:nvPr>
            <p:ph sz="quarter" idx="13"/>
          </p:nvPr>
        </p:nvSpPr>
        <p:spPr>
          <a:xfrm>
            <a:off x="771525" y="1600200"/>
            <a:ext cx="10658475" cy="4848225"/>
          </a:xfrm>
        </p:spPr>
        <p:txBody>
          <a:bodyPr rtlCol="0">
            <a:noAutofit/>
          </a:bodyPr>
          <a:lstStyle/>
          <a:p>
            <a:pPr eaLnBrk="1" fontAlgn="auto" hangingPunct="1">
              <a:spcAft>
                <a:spcPts val="0"/>
              </a:spcAft>
              <a:defRPr/>
            </a:pPr>
            <a:r>
              <a:rPr lang="en-US" b="1">
                <a:solidFill>
                  <a:schemeClr val="accent5"/>
                </a:solidFill>
                <a:ea typeface="+mn-ea"/>
              </a:rPr>
              <a:t>Our best practices consistently drive better outcomes through business-focused creativity.</a:t>
            </a:r>
            <a:br>
              <a:rPr lang="en-US" b="1">
                <a:ea typeface="+mn-ea"/>
              </a:rPr>
            </a:br>
            <a:endParaRPr lang="en-US" b="1">
              <a:solidFill>
                <a:schemeClr val="accent5"/>
              </a:solidFill>
              <a:ea typeface="+mn-ea"/>
            </a:endParaRPr>
          </a:p>
          <a:p>
            <a:pPr marL="342900" indent="-342900" eaLnBrk="1" fontAlgn="auto" hangingPunct="1">
              <a:spcAft>
                <a:spcPts val="0"/>
              </a:spcAft>
              <a:buFont typeface="+mj-lt"/>
              <a:buAutoNum type="arabicPeriod"/>
              <a:defRPr/>
            </a:pPr>
            <a:r>
              <a:rPr lang="en-US" b="1">
                <a:solidFill>
                  <a:srgbClr val="AE562C"/>
                </a:solidFill>
                <a:ea typeface="+mn-ea"/>
              </a:rPr>
              <a:t>Weekly Budget updates:</a:t>
            </a:r>
            <a:r>
              <a:rPr lang="en-US">
                <a:solidFill>
                  <a:srgbClr val="AE562C"/>
                </a:solidFill>
                <a:ea typeface="+mn-ea"/>
              </a:rPr>
              <a:t> </a:t>
            </a:r>
            <a:r>
              <a:rPr lang="en-US">
                <a:ea typeface="+mn-ea"/>
              </a:rPr>
              <a:t>We provided clients like NetSuite with real-time financial tracking over the course of our 7-month engagement delivering the SuiteConnect global event series. Our financial dashboards enabled our clients to make the best use of their budget.</a:t>
            </a:r>
          </a:p>
          <a:p>
            <a:pPr marL="342900" indent="-342900" eaLnBrk="1" fontAlgn="auto" hangingPunct="1">
              <a:spcAft>
                <a:spcPts val="0"/>
              </a:spcAft>
              <a:buFont typeface="+mj-lt"/>
              <a:buAutoNum type="arabicPeriod"/>
              <a:defRPr/>
            </a:pPr>
            <a:r>
              <a:rPr lang="en-US" b="1">
                <a:solidFill>
                  <a:srgbClr val="AE562C"/>
                </a:solidFill>
                <a:ea typeface="+mn-ea"/>
              </a:rPr>
              <a:t>Streamlined Approvals:</a:t>
            </a:r>
            <a:r>
              <a:rPr lang="en-US">
                <a:solidFill>
                  <a:srgbClr val="AE562C"/>
                </a:solidFill>
                <a:ea typeface="+mn-ea"/>
              </a:rPr>
              <a:t> </a:t>
            </a:r>
            <a:r>
              <a:rPr lang="en-US">
                <a:ea typeface="+mn-ea"/>
              </a:rPr>
              <a:t>Implemented smoother, AI-assisted approval processes.</a:t>
            </a:r>
          </a:p>
          <a:p>
            <a:pPr marL="342900" indent="-342900" eaLnBrk="1" fontAlgn="auto" hangingPunct="1">
              <a:spcAft>
                <a:spcPts val="0"/>
              </a:spcAft>
              <a:buFont typeface="+mj-lt"/>
              <a:buAutoNum type="arabicPeriod"/>
              <a:defRPr/>
            </a:pPr>
            <a:r>
              <a:rPr lang="en-US" b="1">
                <a:solidFill>
                  <a:srgbClr val="AE562C"/>
                </a:solidFill>
                <a:ea typeface="+mn-ea"/>
              </a:rPr>
              <a:t>Rapid Visualization:</a:t>
            </a:r>
            <a:r>
              <a:rPr lang="en-US">
                <a:solidFill>
                  <a:srgbClr val="AE562C"/>
                </a:solidFill>
                <a:ea typeface="+mn-ea"/>
              </a:rPr>
              <a:t> </a:t>
            </a:r>
            <a:r>
              <a:rPr lang="en-US">
                <a:ea typeface="+mn-ea"/>
              </a:rPr>
              <a:t>Used AI assisted workflows to quickly generate concepts for client review.</a:t>
            </a:r>
          </a:p>
          <a:p>
            <a:pPr marL="342900" indent="-342900" eaLnBrk="1" fontAlgn="auto" hangingPunct="1">
              <a:spcAft>
                <a:spcPts val="0"/>
              </a:spcAft>
              <a:buFont typeface="+mj-lt"/>
              <a:buAutoNum type="arabicPeriod"/>
              <a:defRPr/>
            </a:pPr>
            <a:r>
              <a:rPr lang="en-US" b="1">
                <a:solidFill>
                  <a:srgbClr val="AE562C"/>
                </a:solidFill>
                <a:ea typeface="+mn-ea"/>
              </a:rPr>
              <a:t>Participation Platforms:</a:t>
            </a:r>
            <a:r>
              <a:rPr lang="en-US">
                <a:solidFill>
                  <a:srgbClr val="AE562C"/>
                </a:solidFill>
                <a:ea typeface="+mn-ea"/>
              </a:rPr>
              <a:t> </a:t>
            </a:r>
            <a:r>
              <a:rPr lang="en-US">
                <a:solidFill>
                  <a:srgbClr val="312D2A"/>
                </a:solidFill>
                <a:ea typeface="+mn-lt"/>
                <a:cs typeface="+mn-lt"/>
              </a:rPr>
              <a:t>Developed frameworks and platforms to standardize and scale design work across multiple locations.</a:t>
            </a:r>
          </a:p>
          <a:p>
            <a:pPr eaLnBrk="1" fontAlgn="auto" hangingPunct="1">
              <a:spcAft>
                <a:spcPts val="0"/>
              </a:spcAft>
              <a:defRPr/>
            </a:pPr>
            <a:endParaRPr lang="en-US">
              <a:ea typeface="+mn-ea"/>
            </a:endParaRPr>
          </a:p>
        </p:txBody>
      </p:sp>
      <p:sp>
        <p:nvSpPr>
          <p:cNvPr id="132098" name="Title 3">
            <a:extLst>
              <a:ext uri="{FF2B5EF4-FFF2-40B4-BE49-F238E27FC236}">
                <a16:creationId xmlns:a16="http://schemas.microsoft.com/office/drawing/2014/main" id="{B872C178-0BE9-7837-CA74-91F7726FC1C3}"/>
              </a:ext>
            </a:extLst>
          </p:cNvPr>
          <p:cNvSpPr>
            <a:spLocks noGrp="1" noChangeArrowheads="1"/>
          </p:cNvSpPr>
          <p:nvPr>
            <p:ph type="title"/>
          </p:nvPr>
        </p:nvSpPr>
        <p:spPr/>
        <p:txBody>
          <a:bodyPr/>
          <a:lstStyle/>
          <a:p>
            <a:pPr eaLnBrk="1" hangingPunct="1"/>
            <a:r>
              <a:rPr altLang="en-US"/>
              <a:t>Best practices</a:t>
            </a:r>
          </a:p>
        </p:txBody>
      </p:sp>
      <p:sp>
        <p:nvSpPr>
          <p:cNvPr id="132099" name="Footer Placeholder 1">
            <a:extLst>
              <a:ext uri="{FF2B5EF4-FFF2-40B4-BE49-F238E27FC236}">
                <a16:creationId xmlns:a16="http://schemas.microsoft.com/office/drawing/2014/main" id="{32426FE5-55CA-4427-72BF-33648AE88988}"/>
              </a:ext>
            </a:extLst>
          </p:cNvPr>
          <p:cNvSpPr>
            <a:spLocks noGrp="1" noChangeArrowheads="1"/>
          </p:cNvSpPr>
          <p:nvPr>
            <p:ph type="ftr"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32100" name="Slide Number Placeholder 2">
            <a:extLst>
              <a:ext uri="{FF2B5EF4-FFF2-40B4-BE49-F238E27FC236}">
                <a16:creationId xmlns:a16="http://schemas.microsoft.com/office/drawing/2014/main" id="{1E51677C-DB13-2E9C-4D1C-ABEA16BB7088}"/>
              </a:ext>
            </a:extLst>
          </p:cNvPr>
          <p:cNvSpPr>
            <a:spLocks noGrp="1" noChangeArrowheads="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30A6777D-2409-2B41-B8F5-5B64162590B1}" type="slidenum">
              <a:rPr lang="en-US" altLang="en-US" smtClean="0">
                <a:solidFill>
                  <a:srgbClr val="8B8580"/>
                </a:solidFill>
              </a:rPr>
              <a:pPr fontAlgn="base">
                <a:spcBef>
                  <a:spcPct val="0"/>
                </a:spcBef>
                <a:spcAft>
                  <a:spcPct val="0"/>
                </a:spcAft>
              </a:pPr>
              <a:t>30</a:t>
            </a:fld>
            <a:endParaRPr lang="en-US" altLang="en-US">
              <a:solidFill>
                <a:srgbClr val="8B8580"/>
              </a:solidFill>
            </a:endParaRPr>
          </a:p>
        </p:txBody>
      </p:sp>
      <p:sp>
        <p:nvSpPr>
          <p:cNvPr id="5" name="object 9">
            <a:extLst>
              <a:ext uri="{FF2B5EF4-FFF2-40B4-BE49-F238E27FC236}">
                <a16:creationId xmlns:a16="http://schemas.microsoft.com/office/drawing/2014/main" id="{441A9C21-4AC9-388D-F7CD-190B9BD6E604}"/>
              </a:ext>
            </a:extLst>
          </p:cNvPr>
          <p:cNvSpPr/>
          <p:nvPr/>
        </p:nvSpPr>
        <p:spPr>
          <a:xfrm>
            <a:off x="0" y="0"/>
            <a:ext cx="190500" cy="6858000"/>
          </a:xfrm>
          <a:prstGeom prst="rect">
            <a:avLst/>
          </a:prstGeom>
          <a:blipFill>
            <a:blip r:embed="rId3" cstate="email"/>
            <a:stretch>
              <a:fillRect/>
            </a:stretch>
          </a:blipFill>
        </p:spPr>
        <p:txBody>
          <a:bodyPr lIns="0" tIns="0" rIns="0" bIns="0"/>
          <a:lstStyle/>
          <a:p>
            <a:pPr eaLnBrk="1" fontAlgn="auto" hangingPunct="1">
              <a:spcBef>
                <a:spcPts val="0"/>
              </a:spcBef>
              <a:spcAft>
                <a:spcPts val="0"/>
              </a:spcAft>
              <a:defRPr/>
            </a:pPr>
            <a:endParaRPr sz="2968">
              <a:latin typeface="+mn-lt"/>
            </a:endParaRPr>
          </a:p>
        </p:txBody>
      </p:sp>
    </p:spTree>
    <p:extLst>
      <p:ext uri="{BB962C8B-B14F-4D97-AF65-F5344CB8AC3E}">
        <p14:creationId xmlns:p14="http://schemas.microsoft.com/office/powerpoint/2010/main" val="1862718851"/>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6A4AB54-17D4-7B24-6A7A-C4C26AE7731B}"/>
              </a:ext>
            </a:extLst>
          </p:cNvPr>
          <p:cNvSpPr>
            <a:spLocks noGrp="1"/>
          </p:cNvSpPr>
          <p:nvPr>
            <p:ph sz="quarter" idx="13"/>
          </p:nvPr>
        </p:nvSpPr>
        <p:spPr>
          <a:xfrm>
            <a:off x="771525" y="1600200"/>
            <a:ext cx="10677525" cy="4508500"/>
          </a:xfrm>
        </p:spPr>
        <p:txBody>
          <a:bodyPr rtlCol="0">
            <a:noAutofit/>
          </a:bodyPr>
          <a:lstStyle/>
          <a:p>
            <a:pPr eaLnBrk="1" fontAlgn="auto" hangingPunct="1">
              <a:spcAft>
                <a:spcPts val="600"/>
              </a:spcAft>
              <a:defRPr/>
            </a:pPr>
            <a:r>
              <a:rPr lang="en-US">
                <a:ea typeface="+mn-ea"/>
              </a:rPr>
              <a:t>We continue to focus on integrated storytelling, creative excellence, and operational efficiency.</a:t>
            </a:r>
          </a:p>
          <a:p>
            <a:pPr eaLnBrk="1" fontAlgn="auto" hangingPunct="1">
              <a:spcAft>
                <a:spcPts val="600"/>
              </a:spcAft>
              <a:defRPr/>
            </a:pPr>
            <a:r>
              <a:rPr lang="en-US" b="1">
                <a:solidFill>
                  <a:schemeClr val="accent5"/>
                </a:solidFill>
                <a:ea typeface="+mn-ea"/>
              </a:rPr>
              <a:t>Key areas of focus:</a:t>
            </a:r>
          </a:p>
          <a:p>
            <a:pPr marL="342900" indent="-342900" eaLnBrk="1" fontAlgn="auto" hangingPunct="1">
              <a:spcAft>
                <a:spcPts val="600"/>
              </a:spcAft>
              <a:buFont typeface="+mj-lt"/>
              <a:buAutoNum type="arabicPeriod"/>
              <a:defRPr/>
            </a:pPr>
            <a:r>
              <a:rPr lang="en-US" b="1">
                <a:solidFill>
                  <a:schemeClr val="accent5"/>
                </a:solidFill>
                <a:ea typeface="+mn-ea"/>
              </a:rPr>
              <a:t>Continued Innovation in Storytelling:</a:t>
            </a:r>
            <a:r>
              <a:rPr lang="en-US">
                <a:ea typeface="+mn-lt"/>
                <a:cs typeface="+mn-lt"/>
              </a:rPr>
              <a:t> Commitment to remaining at the forefront of narrative and media evolution, leveraging AI and new platforms.</a:t>
            </a:r>
          </a:p>
          <a:p>
            <a:pPr marL="342900" indent="-342900" eaLnBrk="1" fontAlgn="auto" hangingPunct="1">
              <a:spcAft>
                <a:spcPts val="600"/>
              </a:spcAft>
              <a:buFont typeface="+mj-lt"/>
              <a:buAutoNum type="arabicPeriod"/>
              <a:defRPr/>
            </a:pPr>
            <a:r>
              <a:rPr lang="en-US" b="1">
                <a:solidFill>
                  <a:schemeClr val="accent5"/>
                </a:solidFill>
                <a:ea typeface="+mn-ea"/>
              </a:rPr>
              <a:t>IP Development:</a:t>
            </a:r>
            <a:r>
              <a:rPr lang="en-US">
                <a:ea typeface="+mn-lt"/>
                <a:cs typeface="+mn-lt"/>
              </a:rPr>
              <a:t> Focus on creating proprietary programs for communication and engagement.</a:t>
            </a:r>
          </a:p>
          <a:p>
            <a:pPr marL="342900" indent="-342900" eaLnBrk="1" fontAlgn="auto" hangingPunct="1">
              <a:spcAft>
                <a:spcPts val="600"/>
              </a:spcAft>
              <a:buFont typeface="+mj-lt"/>
              <a:buAutoNum type="arabicPeriod"/>
              <a:defRPr/>
            </a:pPr>
            <a:r>
              <a:rPr lang="en-US" b="1">
                <a:solidFill>
                  <a:schemeClr val="accent5"/>
                </a:solidFill>
                <a:ea typeface="+mn-ea"/>
              </a:rPr>
              <a:t>Staying Market-Relevant:</a:t>
            </a:r>
            <a:r>
              <a:rPr lang="en-US">
                <a:ea typeface="+mn-lt"/>
                <a:cs typeface="+mn-lt"/>
              </a:rPr>
              <a:t> Ongoing adaptation to market trends and generational shifts, ensuring services remain cutting-edge and impactful.</a:t>
            </a:r>
          </a:p>
          <a:p>
            <a:pPr eaLnBrk="1" fontAlgn="auto" hangingPunct="1">
              <a:spcAft>
                <a:spcPts val="600"/>
              </a:spcAft>
              <a:defRPr/>
            </a:pPr>
            <a:endParaRPr lang="en-US">
              <a:ea typeface="+mn-ea"/>
            </a:endParaRPr>
          </a:p>
          <a:p>
            <a:pPr eaLnBrk="1" fontAlgn="auto" hangingPunct="1">
              <a:spcAft>
                <a:spcPts val="0"/>
              </a:spcAft>
              <a:defRPr/>
            </a:pPr>
            <a:endParaRPr lang="en-US">
              <a:ea typeface="+mn-ea"/>
            </a:endParaRPr>
          </a:p>
        </p:txBody>
      </p:sp>
      <p:sp>
        <p:nvSpPr>
          <p:cNvPr id="134146" name="Title 3">
            <a:extLst>
              <a:ext uri="{FF2B5EF4-FFF2-40B4-BE49-F238E27FC236}">
                <a16:creationId xmlns:a16="http://schemas.microsoft.com/office/drawing/2014/main" id="{50BCC51C-35CA-8E12-E456-12403AE3951E}"/>
              </a:ext>
            </a:extLst>
          </p:cNvPr>
          <p:cNvSpPr>
            <a:spLocks noGrp="1" noChangeArrowheads="1"/>
          </p:cNvSpPr>
          <p:nvPr>
            <p:ph type="title"/>
          </p:nvPr>
        </p:nvSpPr>
        <p:spPr>
          <a:xfrm>
            <a:off x="768350" y="233363"/>
            <a:ext cx="10671175" cy="822325"/>
          </a:xfrm>
        </p:spPr>
        <p:txBody>
          <a:bodyPr/>
          <a:lstStyle/>
          <a:p>
            <a:pPr eaLnBrk="1" fontAlgn="t"/>
            <a:r>
              <a:rPr altLang="en-US"/>
              <a:t>Future Direction for Whitewall Services</a:t>
            </a:r>
          </a:p>
        </p:txBody>
      </p:sp>
      <p:sp>
        <p:nvSpPr>
          <p:cNvPr id="134147" name="Footer Placeholder 1">
            <a:extLst>
              <a:ext uri="{FF2B5EF4-FFF2-40B4-BE49-F238E27FC236}">
                <a16:creationId xmlns:a16="http://schemas.microsoft.com/office/drawing/2014/main" id="{0FE367B3-E1DB-44C2-9FFF-2803440D6F4E}"/>
              </a:ext>
            </a:extLst>
          </p:cNvPr>
          <p:cNvSpPr>
            <a:spLocks noGrp="1" noChangeArrowheads="1"/>
          </p:cNvSpPr>
          <p:nvPr>
            <p:ph type="ftr"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34148" name="Slide Number Placeholder 2">
            <a:extLst>
              <a:ext uri="{FF2B5EF4-FFF2-40B4-BE49-F238E27FC236}">
                <a16:creationId xmlns:a16="http://schemas.microsoft.com/office/drawing/2014/main" id="{71F85678-4061-C0FF-777A-983486FB7E55}"/>
              </a:ext>
            </a:extLst>
          </p:cNvPr>
          <p:cNvSpPr>
            <a:spLocks noGrp="1" noChangeArrowheads="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F366F75B-A17B-024F-BBC9-C06E6C855A1D}" type="slidenum">
              <a:rPr lang="en-US" altLang="en-US" smtClean="0">
                <a:solidFill>
                  <a:srgbClr val="8B8580"/>
                </a:solidFill>
              </a:rPr>
              <a:pPr fontAlgn="base">
                <a:spcBef>
                  <a:spcPct val="0"/>
                </a:spcBef>
                <a:spcAft>
                  <a:spcPct val="0"/>
                </a:spcAft>
              </a:pPr>
              <a:t>31</a:t>
            </a:fld>
            <a:endParaRPr lang="en-US" altLang="en-US">
              <a:solidFill>
                <a:srgbClr val="8B8580"/>
              </a:solidFill>
            </a:endParaRPr>
          </a:p>
        </p:txBody>
      </p:sp>
      <p:sp>
        <p:nvSpPr>
          <p:cNvPr id="12" name="object 9">
            <a:extLst>
              <a:ext uri="{FF2B5EF4-FFF2-40B4-BE49-F238E27FC236}">
                <a16:creationId xmlns:a16="http://schemas.microsoft.com/office/drawing/2014/main" id="{97D238B3-C9F7-F09B-983E-CC77E4346307}"/>
              </a:ext>
            </a:extLst>
          </p:cNvPr>
          <p:cNvSpPr/>
          <p:nvPr/>
        </p:nvSpPr>
        <p:spPr>
          <a:xfrm>
            <a:off x="0" y="0"/>
            <a:ext cx="190500" cy="6858000"/>
          </a:xfrm>
          <a:prstGeom prst="rect">
            <a:avLst/>
          </a:prstGeom>
          <a:blipFill>
            <a:blip r:embed="rId3" cstate="email"/>
            <a:stretch>
              <a:fillRect/>
            </a:stretch>
          </a:blipFill>
        </p:spPr>
        <p:txBody>
          <a:bodyPr lIns="0" tIns="0" rIns="0" bIns="0"/>
          <a:lstStyle/>
          <a:p>
            <a:pPr eaLnBrk="1" fontAlgn="auto" hangingPunct="1">
              <a:spcBef>
                <a:spcPts val="0"/>
              </a:spcBef>
              <a:spcAft>
                <a:spcPts val="0"/>
              </a:spcAft>
              <a:defRPr/>
            </a:pPr>
            <a:endParaRPr sz="2968">
              <a:latin typeface="+mn-lt"/>
            </a:endParaRPr>
          </a:p>
        </p:txBody>
      </p:sp>
    </p:spTree>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le 3">
            <a:extLst>
              <a:ext uri="{FF2B5EF4-FFF2-40B4-BE49-F238E27FC236}">
                <a16:creationId xmlns:a16="http://schemas.microsoft.com/office/drawing/2014/main" id="{129DFCE2-C76E-6844-F7AC-11C355950334}"/>
              </a:ext>
            </a:extLst>
          </p:cNvPr>
          <p:cNvSpPr>
            <a:spLocks noGrp="1" noChangeArrowheads="1"/>
          </p:cNvSpPr>
          <p:nvPr>
            <p:ph type="title"/>
          </p:nvPr>
        </p:nvSpPr>
        <p:spPr/>
        <p:txBody>
          <a:bodyPr/>
          <a:lstStyle/>
          <a:p>
            <a:pPr eaLnBrk="1" fontAlgn="t"/>
            <a:r>
              <a:rPr lang="en-GB" altLang="en-US"/>
              <a:t>Strengthening the brand partnership</a:t>
            </a:r>
            <a:endParaRPr altLang="en-US"/>
          </a:p>
        </p:txBody>
      </p:sp>
      <p:sp>
        <p:nvSpPr>
          <p:cNvPr id="138243" name="Footer Placeholder 1">
            <a:extLst>
              <a:ext uri="{FF2B5EF4-FFF2-40B4-BE49-F238E27FC236}">
                <a16:creationId xmlns:a16="http://schemas.microsoft.com/office/drawing/2014/main" id="{568C7311-547D-07A1-F709-36092BDC2381}"/>
              </a:ext>
            </a:extLst>
          </p:cNvPr>
          <p:cNvSpPr>
            <a:spLocks noGrp="1" noChangeArrowheads="1"/>
          </p:cNvSpPr>
          <p:nvPr>
            <p:ph type="ftr"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38244" name="Slide Number Placeholder 2">
            <a:extLst>
              <a:ext uri="{FF2B5EF4-FFF2-40B4-BE49-F238E27FC236}">
                <a16:creationId xmlns:a16="http://schemas.microsoft.com/office/drawing/2014/main" id="{C91B149D-C300-8DB9-5010-874FA357B308}"/>
              </a:ext>
            </a:extLst>
          </p:cNvPr>
          <p:cNvSpPr>
            <a:spLocks noGrp="1" noChangeArrowheads="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00012503-5518-8D47-A515-62A3EE206090}" type="slidenum">
              <a:rPr lang="en-US" altLang="en-US" smtClean="0">
                <a:solidFill>
                  <a:srgbClr val="8B8580"/>
                </a:solidFill>
              </a:rPr>
              <a:pPr fontAlgn="base">
                <a:spcBef>
                  <a:spcPct val="0"/>
                </a:spcBef>
                <a:spcAft>
                  <a:spcPct val="0"/>
                </a:spcAft>
              </a:pPr>
              <a:t>32</a:t>
            </a:fld>
            <a:endParaRPr lang="en-US" altLang="en-US">
              <a:solidFill>
                <a:srgbClr val="8B8580"/>
              </a:solidFill>
            </a:endParaRPr>
          </a:p>
        </p:txBody>
      </p:sp>
      <p:sp>
        <p:nvSpPr>
          <p:cNvPr id="6" name="object 9">
            <a:extLst>
              <a:ext uri="{FF2B5EF4-FFF2-40B4-BE49-F238E27FC236}">
                <a16:creationId xmlns:a16="http://schemas.microsoft.com/office/drawing/2014/main" id="{B91DEC05-B028-557B-5D91-5D9BB804122A}"/>
              </a:ext>
            </a:extLst>
          </p:cNvPr>
          <p:cNvSpPr/>
          <p:nvPr/>
        </p:nvSpPr>
        <p:spPr>
          <a:xfrm>
            <a:off x="0" y="0"/>
            <a:ext cx="190500" cy="6858000"/>
          </a:xfrm>
          <a:prstGeom prst="rect">
            <a:avLst/>
          </a:prstGeom>
          <a:blipFill>
            <a:blip r:embed="rId3" cstate="email"/>
            <a:stretch>
              <a:fillRect/>
            </a:stretch>
          </a:blipFill>
        </p:spPr>
        <p:txBody>
          <a:bodyPr lIns="0" tIns="0" rIns="0" bIns="0"/>
          <a:lstStyle/>
          <a:p>
            <a:pPr eaLnBrk="1" fontAlgn="auto" hangingPunct="1">
              <a:spcBef>
                <a:spcPts val="0"/>
              </a:spcBef>
              <a:spcAft>
                <a:spcPts val="0"/>
              </a:spcAft>
              <a:defRPr/>
            </a:pPr>
            <a:endParaRPr sz="2968">
              <a:latin typeface="+mn-lt"/>
            </a:endParaRPr>
          </a:p>
        </p:txBody>
      </p:sp>
      <p:sp>
        <p:nvSpPr>
          <p:cNvPr id="4" name="Content Placeholder 3">
            <a:extLst>
              <a:ext uri="{FF2B5EF4-FFF2-40B4-BE49-F238E27FC236}">
                <a16:creationId xmlns:a16="http://schemas.microsoft.com/office/drawing/2014/main" id="{2D317CAE-798D-3B9F-AF74-0E84F622FFDF}"/>
              </a:ext>
            </a:extLst>
          </p:cNvPr>
          <p:cNvSpPr>
            <a:spLocks noGrp="1"/>
          </p:cNvSpPr>
          <p:nvPr>
            <p:ph sz="quarter" idx="13"/>
          </p:nvPr>
        </p:nvSpPr>
        <p:spPr>
          <a:xfrm>
            <a:off x="771525" y="1113503"/>
            <a:ext cx="10725710" cy="5199891"/>
          </a:xfrm>
        </p:spPr>
        <p:txBody>
          <a:bodyPr/>
          <a:lstStyle/>
          <a:p>
            <a:pPr eaLnBrk="1" hangingPunct="1">
              <a:spcAft>
                <a:spcPts val="600"/>
              </a:spcAft>
            </a:pPr>
            <a:r>
              <a:rPr lang="en-US" altLang="en-US" b="1">
                <a:solidFill>
                  <a:schemeClr val="accent5"/>
                </a:solidFill>
              </a:rPr>
              <a:t>We don’t just apply the brand. We help shape how it shows up.</a:t>
            </a:r>
          </a:p>
          <a:p>
            <a:pPr eaLnBrk="1" hangingPunct="1"/>
            <a:r>
              <a:rPr lang="en-US" altLang="en-US"/>
              <a:t>The relationship between the Oracle Brand Team and Whitewall allows important brand conversations to happen earlier, when they can have the greatest strategic and creative impact. This has been strengthened through our work on OCI, which has been instrumental in forming a more connected and collaborative relationship with the brand team.</a:t>
            </a:r>
            <a:endParaRPr lang="en-US" altLang="en-US" sz="1000"/>
          </a:p>
          <a:p>
            <a:pPr eaLnBrk="1" hangingPunct="1"/>
            <a:r>
              <a:rPr lang="en-US" altLang="en-US"/>
              <a:t>Whitewall now holds regular bi-monthly meetings with the Oracle Brand Team, giving us the opportunity to align earlier on brand direction, messaging, visual expression, and creative intent before work moves into production.</a:t>
            </a:r>
          </a:p>
          <a:p>
            <a:pPr eaLnBrk="1" hangingPunct="1"/>
            <a:endParaRPr lang="en-US" altLang="en-US" sz="1000"/>
          </a:p>
          <a:p>
            <a:pPr eaLnBrk="1" hangingPunct="1"/>
            <a:r>
              <a:rPr lang="en-US" altLang="en-US"/>
              <a:t>As we move forward together, our vision for this partnership is to:</a:t>
            </a:r>
          </a:p>
          <a:p>
            <a:pPr marL="525462" lvl="1" indent="-342900" eaLnBrk="1" hangingPunct="1">
              <a:buFont typeface="+mj-lt"/>
              <a:buAutoNum type="arabicPeriod"/>
            </a:pPr>
            <a:r>
              <a:rPr lang="en-US" altLang="en-US" b="1">
                <a:solidFill>
                  <a:srgbClr val="AE562C"/>
                </a:solidFill>
              </a:rPr>
              <a:t> </a:t>
            </a:r>
            <a:r>
              <a:rPr lang="en-US" altLang="en-US"/>
              <a:t>Involve brand thinking earlier in the creative development process.</a:t>
            </a:r>
          </a:p>
          <a:p>
            <a:pPr marL="525462" lvl="1" indent="-342900" eaLnBrk="1" hangingPunct="1">
              <a:buFont typeface="+mj-lt"/>
              <a:buAutoNum type="arabicPeriod"/>
            </a:pPr>
            <a:r>
              <a:rPr lang="en-US" altLang="en-US" b="1">
                <a:solidFill>
                  <a:srgbClr val="AE562C"/>
                </a:solidFill>
              </a:rPr>
              <a:t> </a:t>
            </a:r>
            <a:r>
              <a:rPr lang="en-US" altLang="en-US"/>
              <a:t>Make key brand decisions before production, not during it.</a:t>
            </a:r>
          </a:p>
          <a:p>
            <a:pPr marL="525462" lvl="1" indent="-342900" eaLnBrk="1" hangingPunct="1">
              <a:buFont typeface="+mj-lt"/>
              <a:buAutoNum type="arabicPeriod"/>
            </a:pPr>
            <a:r>
              <a:rPr lang="en-US" altLang="en-US" b="1">
                <a:solidFill>
                  <a:srgbClr val="AE562C"/>
                </a:solidFill>
              </a:rPr>
              <a:t> </a:t>
            </a:r>
            <a:r>
              <a:rPr lang="en-US" altLang="en-US"/>
              <a:t>Build stronger alignment between Oracle’s brand standards and campaign ambitions.</a:t>
            </a:r>
          </a:p>
          <a:p>
            <a:pPr marL="525462" lvl="1" indent="-342900" eaLnBrk="1" hangingPunct="1">
              <a:buFont typeface="+mj-lt"/>
              <a:buAutoNum type="arabicPeriod"/>
            </a:pPr>
            <a:r>
              <a:rPr lang="en-US" altLang="en-US" b="1">
                <a:solidFill>
                  <a:srgbClr val="AE562C"/>
                </a:solidFill>
              </a:rPr>
              <a:t> </a:t>
            </a:r>
            <a:r>
              <a:rPr lang="en-US" altLang="en-US"/>
              <a:t>Create space for more strategic, considered creative work without adding friction.</a:t>
            </a:r>
          </a:p>
          <a:p>
            <a:pPr eaLnBrk="1" hangingPunct="1"/>
            <a:endParaRPr lang="en-US" altLang="en-US" sz="1000" b="1">
              <a:solidFill>
                <a:srgbClr val="AE562C"/>
              </a:solidFill>
            </a:endParaRPr>
          </a:p>
          <a:p>
            <a:pPr eaLnBrk="1" hangingPunct="1"/>
            <a:r>
              <a:rPr lang="en-US" altLang="en-US"/>
              <a:t>When brand and creative align early, the work gets stronger, the process gets smoother, and the final output feels more intentional, consistent, and impactful.</a:t>
            </a:r>
          </a:p>
        </p:txBody>
      </p:sp>
    </p:spTree>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2FC39-BED0-3904-1F7B-3D3EE0648C7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9BCE275-5DF7-7BDA-4552-7D606D20764F}"/>
              </a:ext>
            </a:extLst>
          </p:cNvPr>
          <p:cNvSpPr>
            <a:spLocks noGrp="1"/>
          </p:cNvSpPr>
          <p:nvPr>
            <p:ph type="body" sz="quarter" idx="43"/>
          </p:nvPr>
        </p:nvSpPr>
        <p:spPr>
          <a:xfrm>
            <a:off x="762000" y="1423220"/>
            <a:ext cx="10687050" cy="4691830"/>
          </a:xfrm>
        </p:spPr>
        <p:txBody>
          <a:bodyPr/>
          <a:lstStyle/>
          <a:p>
            <a:pPr marL="0" indent="0">
              <a:spcAft>
                <a:spcPts val="600"/>
              </a:spcAft>
              <a:buNone/>
            </a:pPr>
            <a:r>
              <a:rPr lang="en-US">
                <a:cs typeface="Segoe UI"/>
              </a:rPr>
              <a:t>The strength of our partnership with Oracle is best seen in the work, with each project reflecting our strategic thinking and design craft. On the following slides, we will show specific innovations.</a:t>
            </a:r>
          </a:p>
          <a:p>
            <a:pPr marL="0" indent="0">
              <a:spcAft>
                <a:spcPts val="600"/>
              </a:spcAft>
              <a:buNone/>
            </a:pPr>
            <a:r>
              <a:rPr lang="en-US" b="1">
                <a:cs typeface="Segoe UI"/>
              </a:rPr>
              <a:t>Our work spans four core areas. We will highlight innovations under each:</a:t>
            </a:r>
            <a:endParaRPr lang="en-US">
              <a:cs typeface="Segoe UI"/>
            </a:endParaRPr>
          </a:p>
          <a:p>
            <a:r>
              <a:rPr lang="en-US" b="1">
                <a:solidFill>
                  <a:srgbClr val="AE562C"/>
                </a:solidFill>
                <a:cs typeface="Segoe UI"/>
              </a:rPr>
              <a:t>Tech &amp; Product Storytelling</a:t>
            </a:r>
            <a:br>
              <a:rPr lang="en-US" b="1">
                <a:solidFill>
                  <a:srgbClr val="AE562C"/>
                </a:solidFill>
                <a:cs typeface="Segoe UI"/>
              </a:rPr>
            </a:br>
            <a:r>
              <a:rPr lang="en-US">
                <a:cs typeface="Segoe UI"/>
              </a:rPr>
              <a:t>We design content that moves with your audience, engaging, scalable, and always on-brand. From motion graphics to interactive assets, we bring clarity and consistency to every channel.</a:t>
            </a:r>
          </a:p>
          <a:p>
            <a:r>
              <a:rPr lang="en-US" b="1">
                <a:solidFill>
                  <a:srgbClr val="AE562C"/>
                </a:solidFill>
                <a:cs typeface="Segoe UI"/>
              </a:rPr>
              <a:t>Customer &amp; Partner Engagement</a:t>
            </a:r>
            <a:br>
              <a:rPr lang="en-US" b="1">
                <a:solidFill>
                  <a:srgbClr val="AE562C"/>
                </a:solidFill>
                <a:cs typeface="Segoe UI"/>
              </a:rPr>
            </a:br>
            <a:r>
              <a:rPr lang="en-US">
                <a:cs typeface="Segoe UI"/>
              </a:rPr>
              <a:t>We turn insight into impact, creating campaigns that drive awareness, action, and advocacy. From product launches to employer branding, we align messaging and execution across regions and platforms.</a:t>
            </a:r>
            <a:endParaRPr lang="en-US">
              <a:solidFill>
                <a:srgbClr val="312D2A"/>
              </a:solidFill>
              <a:cs typeface="Segoe UI"/>
            </a:endParaRPr>
          </a:p>
          <a:p>
            <a:r>
              <a:rPr lang="en-US" b="1">
                <a:solidFill>
                  <a:srgbClr val="AE562C"/>
                </a:solidFill>
                <a:cs typeface="Segoe UI"/>
              </a:rPr>
              <a:t>Impactful Experiences &amp; Brand Activations</a:t>
            </a:r>
            <a:br>
              <a:rPr lang="en-US" b="1">
                <a:solidFill>
                  <a:srgbClr val="AE562C"/>
                </a:solidFill>
                <a:cs typeface="Segoe UI"/>
              </a:rPr>
            </a:br>
            <a:r>
              <a:rPr lang="en-US">
                <a:cs typeface="Segoe UI"/>
              </a:rPr>
              <a:t>We craft environments that bring Oracle’s brand to life. Across live, virtual, and hybrid spaces, we design every touchpoint to be intentional, immersive, and memorable.</a:t>
            </a:r>
          </a:p>
          <a:p>
            <a:r>
              <a:rPr lang="en-US" b="1">
                <a:solidFill>
                  <a:srgbClr val="AE562C"/>
                </a:solidFill>
                <a:cs typeface="Segoe UI"/>
              </a:rPr>
              <a:t>Employee Engagement</a:t>
            </a:r>
            <a:br>
              <a:rPr lang="en-US" b="1">
                <a:solidFill>
                  <a:srgbClr val="AE562C"/>
                </a:solidFill>
                <a:cs typeface="Segoe UI"/>
              </a:rPr>
            </a:br>
            <a:r>
              <a:rPr lang="en-US">
                <a:cs typeface="Segoe UI"/>
              </a:rPr>
              <a:t>Working closely with Oracle teams, we shape internal stories, experiences, and communications that keep employees informed, inspired, and part of something bigger.</a:t>
            </a:r>
            <a:endParaRPr lang="en-US"/>
          </a:p>
        </p:txBody>
      </p:sp>
      <p:sp>
        <p:nvSpPr>
          <p:cNvPr id="3" name="Title 2">
            <a:extLst>
              <a:ext uri="{FF2B5EF4-FFF2-40B4-BE49-F238E27FC236}">
                <a16:creationId xmlns:a16="http://schemas.microsoft.com/office/drawing/2014/main" id="{C0358177-E396-3198-C7DA-8B1B235072DA}"/>
              </a:ext>
            </a:extLst>
          </p:cNvPr>
          <p:cNvSpPr>
            <a:spLocks noGrp="1"/>
          </p:cNvSpPr>
          <p:nvPr>
            <p:ph type="title"/>
          </p:nvPr>
        </p:nvSpPr>
        <p:spPr>
          <a:xfrm>
            <a:off x="754239" y="422452"/>
            <a:ext cx="10671175" cy="822325"/>
          </a:xfrm>
        </p:spPr>
        <p:txBody>
          <a:bodyPr/>
          <a:lstStyle/>
          <a:p>
            <a:r>
              <a:rPr lang="en-US"/>
              <a:t>Specific Innovations </a:t>
            </a:r>
            <a:r>
              <a:rPr lang="en-US">
                <a:ea typeface="+mn-lt"/>
                <a:cs typeface="+mn-lt"/>
              </a:rPr>
              <a:t>resulting in cost savings and/or other positive impacts to activities</a:t>
            </a:r>
            <a:endParaRPr lang="en-US">
              <a:solidFill>
                <a:srgbClr val="312D2A"/>
              </a:solidFill>
              <a:ea typeface="+mn-lt"/>
              <a:cs typeface="+mn-lt"/>
            </a:endParaRPr>
          </a:p>
        </p:txBody>
      </p:sp>
      <p:sp>
        <p:nvSpPr>
          <p:cNvPr id="4" name="Footer Placeholder 3">
            <a:extLst>
              <a:ext uri="{FF2B5EF4-FFF2-40B4-BE49-F238E27FC236}">
                <a16:creationId xmlns:a16="http://schemas.microsoft.com/office/drawing/2014/main" id="{EB1ADB9F-2711-E2D1-0878-CCE29D07D467}"/>
              </a:ext>
            </a:extLst>
          </p:cNvPr>
          <p:cNvSpPr>
            <a:spLocks noGrp="1"/>
          </p:cNvSpPr>
          <p:nvPr>
            <p:ph type="ftr" sz="quarter" idx="45"/>
          </p:nvPr>
        </p:nvSpPr>
        <p:spPr/>
        <p:txBody>
          <a:bodyPr/>
          <a:lstStyle/>
          <a:p>
            <a:pPr>
              <a:defRPr/>
            </a:pPr>
            <a:r>
              <a:rPr lang="en-US"/>
              <a:t>Copyright © 2026, Oracle and/or its affiliates  |  Confidential</a:t>
            </a:r>
          </a:p>
        </p:txBody>
      </p:sp>
      <p:sp>
        <p:nvSpPr>
          <p:cNvPr id="5" name="Slide Number Placeholder 4">
            <a:extLst>
              <a:ext uri="{FF2B5EF4-FFF2-40B4-BE49-F238E27FC236}">
                <a16:creationId xmlns:a16="http://schemas.microsoft.com/office/drawing/2014/main" id="{170C7256-8F4B-9340-397D-0A0D252C8069}"/>
              </a:ext>
            </a:extLst>
          </p:cNvPr>
          <p:cNvSpPr>
            <a:spLocks noGrp="1"/>
          </p:cNvSpPr>
          <p:nvPr>
            <p:ph type="sldNum" sz="quarter" idx="46"/>
          </p:nvPr>
        </p:nvSpPr>
        <p:spPr/>
        <p:txBody>
          <a:bodyPr/>
          <a:lstStyle/>
          <a:p>
            <a:pPr>
              <a:defRPr/>
            </a:pPr>
            <a:fld id="{DA605B13-D56D-EE4E-93EA-04D47464A7CE}" type="slidenum">
              <a:rPr lang="en-US"/>
              <a:pPr>
                <a:defRPr/>
              </a:pPr>
              <a:t>33</a:t>
            </a:fld>
            <a:endParaRPr lang="en-US"/>
          </a:p>
        </p:txBody>
      </p:sp>
    </p:spTree>
    <p:extLst>
      <p:ext uri="{BB962C8B-B14F-4D97-AF65-F5344CB8AC3E}">
        <p14:creationId xmlns:p14="http://schemas.microsoft.com/office/powerpoint/2010/main" val="1249995510"/>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138EF-9DDC-7F3A-724F-5B2E1A4CA1E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CAD6C91-1EB0-55E5-57B9-B0A6D307697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4883150" cy="6858000"/>
          </a:xfrm>
          <a:prstGeom prst="rect">
            <a:avLst/>
          </a:prstGeom>
        </p:spPr>
      </p:pic>
      <p:sp>
        <p:nvSpPr>
          <p:cNvPr id="148482" name="Footer Placeholder 1">
            <a:extLst>
              <a:ext uri="{FF2B5EF4-FFF2-40B4-BE49-F238E27FC236}">
                <a16:creationId xmlns:a16="http://schemas.microsoft.com/office/drawing/2014/main" id="{BA9C595C-5B87-DE3B-8EA3-031C00EF4DEB}"/>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48483" name="Slide Number Placeholder 2">
            <a:extLst>
              <a:ext uri="{FF2B5EF4-FFF2-40B4-BE49-F238E27FC236}">
                <a16:creationId xmlns:a16="http://schemas.microsoft.com/office/drawing/2014/main" id="{46C83646-EC27-2E8E-122B-2E2F2D742B4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0859D934-8AF0-C44F-8422-30E3BF59CB54}" type="slidenum">
              <a:rPr lang="en-US" altLang="en-US" smtClean="0">
                <a:solidFill>
                  <a:srgbClr val="8B8580"/>
                </a:solidFill>
              </a:rPr>
              <a:pPr fontAlgn="base">
                <a:spcBef>
                  <a:spcPct val="0"/>
                </a:spcBef>
                <a:spcAft>
                  <a:spcPct val="0"/>
                </a:spcAft>
              </a:pPr>
              <a:t>34</a:t>
            </a:fld>
            <a:endParaRPr lang="en-US" altLang="en-US">
              <a:solidFill>
                <a:srgbClr val="8B8580"/>
              </a:solidFill>
            </a:endParaRPr>
          </a:p>
        </p:txBody>
      </p:sp>
      <p:sp>
        <p:nvSpPr>
          <p:cNvPr id="148484" name="Text Placeholder 1">
            <a:extLst>
              <a:ext uri="{FF2B5EF4-FFF2-40B4-BE49-F238E27FC236}">
                <a16:creationId xmlns:a16="http://schemas.microsoft.com/office/drawing/2014/main" id="{EB0AB58A-B8E4-D094-4ABD-1D9CBF33442F}"/>
              </a:ext>
            </a:extLst>
          </p:cNvPr>
          <p:cNvSpPr txBox="1">
            <a:spLocks noChangeArrowheads="1"/>
          </p:cNvSpPr>
          <p:nvPr/>
        </p:nvSpPr>
        <p:spPr bwMode="auto">
          <a:xfrm>
            <a:off x="2347913" y="-631825"/>
            <a:ext cx="8499475"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5000"/>
              </a:lnSpc>
              <a:spcBef>
                <a:spcPts val="600"/>
              </a:spcBef>
              <a:buFont typeface="System Font Regul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1pPr>
            <a:lvl2pPr marL="365125" indent="-182563">
              <a:lnSpc>
                <a:spcPct val="95000"/>
              </a:lnSpc>
              <a:spcBef>
                <a:spcPts val="600"/>
              </a:spcBef>
              <a:buSzPct val="100000"/>
              <a:buFont typeface="Arial" panose="020B0604020202020204" pitchFamily="34" charset="0"/>
              <a:buChar ch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2pPr>
            <a:lvl3pPr marL="547688" indent="-182563">
              <a:lnSpc>
                <a:spcPct val="95000"/>
              </a:lnSpc>
              <a:spcBef>
                <a:spcPts val="400"/>
              </a:spcBef>
              <a:buSzPct val="100000"/>
              <a:buFont typeface="Arial" panose="020B0604020202020204" pitchFamily="34" charset="0"/>
              <a:buChar char="•"/>
              <a:defRPr sz="16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3pPr>
            <a:lvl4pPr marL="730250" indent="-182563">
              <a:lnSpc>
                <a:spcPct val="95000"/>
              </a:lnSpc>
              <a:spcBef>
                <a:spcPts val="400"/>
              </a:spcBef>
              <a:buSzPct val="100000"/>
              <a:buFont typeface="Arial" panose="020B0604020202020204" pitchFamily="34" charset="0"/>
              <a:buChar char="•"/>
              <a:defRPr sz="14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4pPr>
            <a:lvl5pPr marL="914400" indent="-182563">
              <a:lnSpc>
                <a:spcPct val="95000"/>
              </a:lnSpc>
              <a:spcBef>
                <a:spcPts val="400"/>
              </a:spcBef>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5pPr>
            <a:lvl6pPr marL="13716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6pPr>
            <a:lvl7pPr marL="18288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7pPr>
            <a:lvl8pPr marL="22860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8pPr>
            <a:lvl9pPr marL="27432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9pPr>
          </a:lstStyle>
          <a:p>
            <a:pPr eaLnBrk="1" hangingPunct="1">
              <a:lnSpc>
                <a:spcPct val="150000"/>
              </a:lnSpc>
              <a:buFont typeface="Georgia" panose="02040502050405020303" pitchFamily="18" charset="0"/>
              <a:buAutoNum type="arabicPeriod"/>
            </a:pPr>
            <a:endParaRPr lang="en-US" altLang="en-US"/>
          </a:p>
        </p:txBody>
      </p:sp>
      <p:sp>
        <p:nvSpPr>
          <p:cNvPr id="148485" name="Title 3">
            <a:extLst>
              <a:ext uri="{FF2B5EF4-FFF2-40B4-BE49-F238E27FC236}">
                <a16:creationId xmlns:a16="http://schemas.microsoft.com/office/drawing/2014/main" id="{003CEC47-88A4-2CA2-2F6A-06037B8246DB}"/>
              </a:ext>
            </a:extLst>
          </p:cNvPr>
          <p:cNvSpPr>
            <a:spLocks noGrp="1" noChangeArrowheads="1"/>
          </p:cNvSpPr>
          <p:nvPr>
            <p:ph type="title"/>
          </p:nvPr>
        </p:nvSpPr>
        <p:spPr>
          <a:xfrm>
            <a:off x="5614988" y="182563"/>
            <a:ext cx="6373812" cy="822325"/>
          </a:xfrm>
        </p:spPr>
        <p:txBody>
          <a:bodyPr/>
          <a:lstStyle/>
          <a:p>
            <a:pPr eaLnBrk="1" fontAlgn="t"/>
            <a:r>
              <a:rPr lang="en-GB" altLang="en-US"/>
              <a:t>Tech &amp; Product Storytelling</a:t>
            </a:r>
          </a:p>
        </p:txBody>
      </p:sp>
      <p:sp>
        <p:nvSpPr>
          <p:cNvPr id="148486" name="TextBox 11">
            <a:extLst>
              <a:ext uri="{FF2B5EF4-FFF2-40B4-BE49-F238E27FC236}">
                <a16:creationId xmlns:a16="http://schemas.microsoft.com/office/drawing/2014/main" id="{25AC9075-B9E0-F21F-4B98-147888A419BF}"/>
              </a:ext>
            </a:extLst>
          </p:cNvPr>
          <p:cNvSpPr txBox="1">
            <a:spLocks noChangeArrowheads="1"/>
          </p:cNvSpPr>
          <p:nvPr/>
        </p:nvSpPr>
        <p:spPr bwMode="auto">
          <a:xfrm>
            <a:off x="5511801" y="1728788"/>
            <a:ext cx="5592736"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eaLnBrk="1" hangingPunct="1"/>
            <a:r>
              <a:rPr lang="en-US" altLang="en-US"/>
              <a:t>Our storytelling begins with insight and ends with measurable impact.</a:t>
            </a:r>
          </a:p>
          <a:p>
            <a:pPr eaLnBrk="1" hangingPunct="1"/>
            <a:endParaRPr lang="en-US" altLang="en-US"/>
          </a:p>
          <a:p>
            <a:pPr eaLnBrk="1" hangingPunct="1"/>
            <a:r>
              <a:rPr lang="en-US" altLang="en-US"/>
              <a:t>Working closely with Oracle teams, we shape complex technologies and product narratives into clear, compelling stories that build awareness, understanding, and advocacy.</a:t>
            </a:r>
          </a:p>
          <a:p>
            <a:pPr eaLnBrk="1" hangingPunct="1"/>
            <a:endParaRPr lang="en-US" altLang="en-US"/>
          </a:p>
          <a:p>
            <a:pPr eaLnBrk="1" hangingPunct="1"/>
            <a:r>
              <a:rPr lang="en-US" altLang="en-US"/>
              <a:t>From emerging innovations to product launches, we translate technical detail into meaningful storytelling that resonates across audiences, regions, and platforms.</a:t>
            </a:r>
          </a:p>
          <a:p>
            <a:pPr eaLnBrk="1" hangingPunct="1"/>
            <a:endParaRPr lang="en-US" altLang="en-US"/>
          </a:p>
          <a:p>
            <a:pPr eaLnBrk="1" hangingPunct="1"/>
            <a:r>
              <a:rPr lang="en-US" altLang="en-US"/>
              <a:t>Every story becomes a catalyst for connection, engagement, and a clear signal of what Oracle stands for.</a:t>
            </a:r>
          </a:p>
        </p:txBody>
      </p:sp>
    </p:spTree>
    <p:extLst>
      <p:ext uri="{BB962C8B-B14F-4D97-AF65-F5344CB8AC3E}">
        <p14:creationId xmlns:p14="http://schemas.microsoft.com/office/powerpoint/2010/main" val="4208157445"/>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CA1A1-FB98-FBBB-C1CB-A1EA2DE38492}"/>
            </a:ext>
          </a:extLst>
        </p:cNvPr>
        <p:cNvGrpSpPr/>
        <p:nvPr/>
      </p:nvGrpSpPr>
      <p:grpSpPr>
        <a:xfrm>
          <a:off x="0" y="0"/>
          <a:ext cx="0" cy="0"/>
          <a:chOff x="0" y="0"/>
          <a:chExt cx="0" cy="0"/>
        </a:xfrm>
      </p:grpSpPr>
      <p:sp>
        <p:nvSpPr>
          <p:cNvPr id="142338" name="Title 20">
            <a:extLst>
              <a:ext uri="{FF2B5EF4-FFF2-40B4-BE49-F238E27FC236}">
                <a16:creationId xmlns:a16="http://schemas.microsoft.com/office/drawing/2014/main" id="{48D127C0-A821-29B6-1C58-DC3C21A8013F}"/>
              </a:ext>
            </a:extLst>
          </p:cNvPr>
          <p:cNvSpPr>
            <a:spLocks noGrp="1" noChangeArrowheads="1"/>
          </p:cNvSpPr>
          <p:nvPr>
            <p:ph type="title"/>
          </p:nvPr>
        </p:nvSpPr>
        <p:spPr>
          <a:xfrm>
            <a:off x="257968" y="263297"/>
            <a:ext cx="1664984" cy="534563"/>
          </a:xfrm>
        </p:spPr>
        <p:txBody>
          <a:bodyPr anchor="t"/>
          <a:lstStyle/>
          <a:p>
            <a:pPr eaLnBrk="1" hangingPunct="1"/>
            <a:r>
              <a:rPr lang="en-GB" altLang="en-US" sz="1800"/>
              <a:t>Oracle AI World </a:t>
            </a:r>
            <a:r>
              <a:rPr lang="en-GB" altLang="en-US" sz="1800" err="1"/>
              <a:t>Tootlkit</a:t>
            </a:r>
            <a:endParaRPr lang="en-GB" altLang="en-US" sz="1800"/>
          </a:p>
        </p:txBody>
      </p:sp>
      <p:sp>
        <p:nvSpPr>
          <p:cNvPr id="142339" name="Footer Placeholder 1">
            <a:extLst>
              <a:ext uri="{FF2B5EF4-FFF2-40B4-BE49-F238E27FC236}">
                <a16:creationId xmlns:a16="http://schemas.microsoft.com/office/drawing/2014/main" id="{78595D3B-1D5F-8902-A1C4-82B83463328D}"/>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42340" name="Slide Number Placeholder 2">
            <a:extLst>
              <a:ext uri="{FF2B5EF4-FFF2-40B4-BE49-F238E27FC236}">
                <a16:creationId xmlns:a16="http://schemas.microsoft.com/office/drawing/2014/main" id="{B37B9652-9833-C03D-FAAB-894113AFAC6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B5A9B61-1D0C-5A46-A1F0-1354A6178DDC}" type="slidenum">
              <a:rPr lang="en-US" altLang="en-US" smtClean="0">
                <a:solidFill>
                  <a:srgbClr val="8B8580"/>
                </a:solidFill>
              </a:rPr>
              <a:pPr fontAlgn="base">
                <a:spcBef>
                  <a:spcPct val="0"/>
                </a:spcBef>
                <a:spcAft>
                  <a:spcPct val="0"/>
                </a:spcAft>
              </a:pPr>
              <a:t>35</a:t>
            </a:fld>
            <a:endParaRPr lang="en-US" altLang="en-US">
              <a:solidFill>
                <a:srgbClr val="8B8580"/>
              </a:solidFill>
            </a:endParaRPr>
          </a:p>
        </p:txBody>
      </p:sp>
      <p:pic>
        <p:nvPicPr>
          <p:cNvPr id="142345" name="Picture 10" descr="A picture containing building, clothing&#10;&#10;Description automatically generated">
            <a:extLst>
              <a:ext uri="{FF2B5EF4-FFF2-40B4-BE49-F238E27FC236}">
                <a16:creationId xmlns:a16="http://schemas.microsoft.com/office/drawing/2014/main" id="{3B5E1E91-DFA4-32C2-4F1A-0E6A93508E3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75" y="0"/>
            <a:ext cx="190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
            <a:extLst>
              <a:ext uri="{FF2B5EF4-FFF2-40B4-BE49-F238E27FC236}">
                <a16:creationId xmlns:a16="http://schemas.microsoft.com/office/drawing/2014/main" id="{3C61B724-DEEE-F671-6468-2BB2A4A2E061}"/>
              </a:ext>
            </a:extLst>
          </p:cNvPr>
          <p:cNvSpPr txBox="1">
            <a:spLocks noChangeArrowheads="1"/>
          </p:cNvSpPr>
          <p:nvPr/>
        </p:nvSpPr>
        <p:spPr bwMode="auto">
          <a:xfrm>
            <a:off x="222108" y="886036"/>
            <a:ext cx="1664984" cy="249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venir Next" panose="020B0503020202020204" pitchFamily="34" charset="0"/>
              <a:buChar char="•"/>
              <a:defRPr sz="2800">
                <a:solidFill>
                  <a:schemeClr val="tx1"/>
                </a:solidFill>
                <a:latin typeface="Bebas Neue" panose="020B0606020202050201" pitchFamily="34" charset="77"/>
              </a:defRPr>
            </a:lvl1pPr>
            <a:lvl2pPr marL="742950" indent="-285750">
              <a:lnSpc>
                <a:spcPct val="90000"/>
              </a:lnSpc>
              <a:spcBef>
                <a:spcPts val="500"/>
              </a:spcBef>
              <a:buFont typeface="Avenir Next" panose="020B0503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venir Next" panose="020B0503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GB" altLang="en-US" sz="1400">
                <a:solidFill>
                  <a:srgbClr val="000000"/>
                </a:solidFill>
                <a:latin typeface="Open Sans" panose="020B0606030504020204" pitchFamily="34" charset="0"/>
              </a:rPr>
              <a:t>A scalable suite of toolkits and master assets designed to strengthen identity consistency across every creative touchpoint.</a:t>
            </a:r>
          </a:p>
        </p:txBody>
      </p:sp>
      <p:pic>
        <p:nvPicPr>
          <p:cNvPr id="11" name="Picture Placeholder 10">
            <a:extLst>
              <a:ext uri="{FF2B5EF4-FFF2-40B4-BE49-F238E27FC236}">
                <a16:creationId xmlns:a16="http://schemas.microsoft.com/office/drawing/2014/main" id="{9C1EA7FD-6A36-B941-4099-EC5C289CF84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1922952" y="3347138"/>
            <a:ext cx="2443591" cy="2844000"/>
          </a:xfrm>
          <a:prstGeom prst="rect">
            <a:avLst/>
          </a:prstGeom>
          <a:solidFill>
            <a:schemeClr val="tx2"/>
          </a:solidFill>
          <a:ln>
            <a:noFill/>
          </a:ln>
        </p:spPr>
      </p:pic>
      <p:pic>
        <p:nvPicPr>
          <p:cNvPr id="14" name="Picture Placeholder 8">
            <a:extLst>
              <a:ext uri="{FF2B5EF4-FFF2-40B4-BE49-F238E27FC236}">
                <a16:creationId xmlns:a16="http://schemas.microsoft.com/office/drawing/2014/main" id="{7D8DA414-D05A-7AA2-4DD6-F3E19179B08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530794" y="3347356"/>
            <a:ext cx="2443591" cy="2844000"/>
          </a:xfrm>
          <a:prstGeom prst="rect">
            <a:avLst/>
          </a:prstGeom>
          <a:solidFill>
            <a:schemeClr val="tx2"/>
          </a:solidFill>
        </p:spPr>
      </p:pic>
      <p:pic>
        <p:nvPicPr>
          <p:cNvPr id="15" name="Picture Placeholder 6">
            <a:extLst>
              <a:ext uri="{FF2B5EF4-FFF2-40B4-BE49-F238E27FC236}">
                <a16:creationId xmlns:a16="http://schemas.microsoft.com/office/drawing/2014/main" id="{E4BC304A-DCBB-5E24-F3BB-C9B808EC19A1}"/>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140567" y="263297"/>
            <a:ext cx="5051692" cy="2844000"/>
          </a:xfrm>
          <a:prstGeom prst="rect">
            <a:avLst/>
          </a:prstGeom>
          <a:solidFill>
            <a:schemeClr val="tx2"/>
          </a:solidFill>
        </p:spPr>
      </p:pic>
      <p:pic>
        <p:nvPicPr>
          <p:cNvPr id="16" name="Picture Placeholder 23">
            <a:extLst>
              <a:ext uri="{FF2B5EF4-FFF2-40B4-BE49-F238E27FC236}">
                <a16:creationId xmlns:a16="http://schemas.microsoft.com/office/drawing/2014/main" id="{5B107B9E-D469-523A-2289-D2895030E745}"/>
              </a:ext>
            </a:extLst>
          </p:cNvPr>
          <p:cNvPicPr>
            <a:picLocks noChangeAspect="1"/>
          </p:cNvPicPr>
          <p:nvPr/>
        </p:nvPicPr>
        <p:blipFill>
          <a:blip r:embed="rId7" cstate="email">
            <a:extLst>
              <a:ext uri="{28A0092B-C50C-407E-A947-70E740481C1C}">
                <a14:useLocalDpi xmlns:a14="http://schemas.microsoft.com/office/drawing/2010/main"/>
              </a:ext>
            </a:extLst>
          </a:blip>
          <a:srcRect l="9743" r="9743"/>
          <a:stretch>
            <a:fillRect/>
          </a:stretch>
        </p:blipFill>
        <p:spPr bwMode="auto">
          <a:xfrm>
            <a:off x="7140567" y="3353827"/>
            <a:ext cx="2443591" cy="2844000"/>
          </a:xfrm>
          <a:prstGeom prst="rect">
            <a:avLst/>
          </a:prstGeom>
          <a:solidFill>
            <a:schemeClr val="tx2"/>
          </a:solidFill>
          <a:ln>
            <a:noFill/>
          </a:ln>
        </p:spPr>
      </p:pic>
      <p:pic>
        <p:nvPicPr>
          <p:cNvPr id="17" name="Picture Placeholder 43">
            <a:extLst>
              <a:ext uri="{FF2B5EF4-FFF2-40B4-BE49-F238E27FC236}">
                <a16:creationId xmlns:a16="http://schemas.microsoft.com/office/drawing/2014/main" id="{2BE96315-C5C3-A881-F06C-90BAD7CFE256}"/>
              </a:ext>
            </a:extLst>
          </p:cNvPr>
          <p:cNvPicPr>
            <a:picLocks noChangeAspect="1"/>
          </p:cNvPicPr>
          <p:nvPr/>
        </p:nvPicPr>
        <p:blipFill>
          <a:blip r:embed="rId8" cstate="email">
            <a:extLst>
              <a:ext uri="{28A0092B-C50C-407E-A947-70E740481C1C}">
                <a14:useLocalDpi xmlns:a14="http://schemas.microsoft.com/office/drawing/2010/main"/>
              </a:ext>
            </a:extLst>
          </a:blip>
          <a:srcRect l="1102" r="1102"/>
          <a:stretch>
            <a:fillRect/>
          </a:stretch>
        </p:blipFill>
        <p:spPr>
          <a:xfrm>
            <a:off x="9748409" y="3354045"/>
            <a:ext cx="2443591" cy="2844000"/>
          </a:xfrm>
          <a:prstGeom prst="rect">
            <a:avLst/>
          </a:prstGeom>
          <a:solidFill>
            <a:schemeClr val="tx2"/>
          </a:solidFill>
        </p:spPr>
      </p:pic>
      <p:pic>
        <p:nvPicPr>
          <p:cNvPr id="20" name="Picture Placeholder 34">
            <a:extLst>
              <a:ext uri="{FF2B5EF4-FFF2-40B4-BE49-F238E27FC236}">
                <a16:creationId xmlns:a16="http://schemas.microsoft.com/office/drawing/2014/main" id="{896FACB5-918D-2D65-98A5-6A1BE20558DE}"/>
              </a:ext>
            </a:extLst>
          </p:cNvPr>
          <p:cNvPicPr>
            <a:picLocks noChangeAspect="1"/>
          </p:cNvPicPr>
          <p:nvPr/>
        </p:nvPicPr>
        <p:blipFill>
          <a:blip r:embed="rId9" cstate="email">
            <a:extLst>
              <a:ext uri="{28A0092B-C50C-407E-A947-70E740481C1C}">
                <a14:useLocalDpi xmlns:a14="http://schemas.microsoft.com/office/drawing/2010/main"/>
              </a:ext>
            </a:extLst>
          </a:blip>
          <a:srcRect t="21842" b="21842"/>
          <a:stretch>
            <a:fillRect/>
          </a:stretch>
        </p:blipFill>
        <p:spPr>
          <a:xfrm>
            <a:off x="1922952" y="263297"/>
            <a:ext cx="5051692" cy="2844000"/>
          </a:xfrm>
          <a:prstGeom prst="rect">
            <a:avLst/>
          </a:prstGeom>
          <a:solidFill>
            <a:schemeClr val="tx2"/>
          </a:solidFill>
        </p:spPr>
      </p:pic>
    </p:spTree>
    <p:extLst>
      <p:ext uri="{BB962C8B-B14F-4D97-AF65-F5344CB8AC3E}">
        <p14:creationId xmlns:p14="http://schemas.microsoft.com/office/powerpoint/2010/main" val="2074209681"/>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4FA76-1A54-23B6-0897-DE7999B2C87B}"/>
            </a:ext>
          </a:extLst>
        </p:cNvPr>
        <p:cNvGrpSpPr/>
        <p:nvPr/>
      </p:nvGrpSpPr>
      <p:grpSpPr>
        <a:xfrm>
          <a:off x="0" y="0"/>
          <a:ext cx="0" cy="0"/>
          <a:chOff x="0" y="0"/>
          <a:chExt cx="0" cy="0"/>
        </a:xfrm>
      </p:grpSpPr>
      <p:sp>
        <p:nvSpPr>
          <p:cNvPr id="142339" name="Footer Placeholder 1">
            <a:extLst>
              <a:ext uri="{FF2B5EF4-FFF2-40B4-BE49-F238E27FC236}">
                <a16:creationId xmlns:a16="http://schemas.microsoft.com/office/drawing/2014/main" id="{1A173BCC-3DE8-5CF0-B722-09475E44EEEA}"/>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42340" name="Slide Number Placeholder 2">
            <a:extLst>
              <a:ext uri="{FF2B5EF4-FFF2-40B4-BE49-F238E27FC236}">
                <a16:creationId xmlns:a16="http://schemas.microsoft.com/office/drawing/2014/main" id="{C1B334FA-EDFA-EE96-FED7-4DD1A82C8AD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B5A9B61-1D0C-5A46-A1F0-1354A6178DDC}" type="slidenum">
              <a:rPr lang="en-US" altLang="en-US" smtClean="0">
                <a:solidFill>
                  <a:srgbClr val="8B8580"/>
                </a:solidFill>
              </a:rPr>
              <a:pPr fontAlgn="base">
                <a:spcBef>
                  <a:spcPct val="0"/>
                </a:spcBef>
                <a:spcAft>
                  <a:spcPct val="0"/>
                </a:spcAft>
              </a:pPr>
              <a:t>36</a:t>
            </a:fld>
            <a:endParaRPr lang="en-US" altLang="en-US">
              <a:solidFill>
                <a:srgbClr val="8B8580"/>
              </a:solidFill>
            </a:endParaRPr>
          </a:p>
        </p:txBody>
      </p:sp>
      <p:pic>
        <p:nvPicPr>
          <p:cNvPr id="142345" name="Picture 10" descr="A picture containing building, clothing&#10;&#10;Description automatically generated">
            <a:extLst>
              <a:ext uri="{FF2B5EF4-FFF2-40B4-BE49-F238E27FC236}">
                <a16:creationId xmlns:a16="http://schemas.microsoft.com/office/drawing/2014/main" id="{56520AAB-9EB0-E04F-746F-25AA04D888E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75" y="0"/>
            <a:ext cx="190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Placeholder 3">
            <a:extLst>
              <a:ext uri="{FF2B5EF4-FFF2-40B4-BE49-F238E27FC236}">
                <a16:creationId xmlns:a16="http://schemas.microsoft.com/office/drawing/2014/main" id="{6DD7608E-A310-7EC9-7AA3-7BF73AD3932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40567" y="3343955"/>
            <a:ext cx="5051692"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Placeholder 18" descr="A person in a suit&#10;&#10;AI-generated content may be incorrect.">
            <a:extLst>
              <a:ext uri="{FF2B5EF4-FFF2-40B4-BE49-F238E27FC236}">
                <a16:creationId xmlns:a16="http://schemas.microsoft.com/office/drawing/2014/main" id="{4D8F75CB-739A-7D6D-A41C-17B6E27617A3}"/>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140567" y="253425"/>
            <a:ext cx="5051692" cy="2844000"/>
          </a:xfrm>
          <a:prstGeom prst="rect">
            <a:avLst/>
          </a:prstGeom>
        </p:spPr>
      </p:pic>
      <p:pic>
        <p:nvPicPr>
          <p:cNvPr id="25" name="Picture Placeholder 12">
            <a:extLst>
              <a:ext uri="{FF2B5EF4-FFF2-40B4-BE49-F238E27FC236}">
                <a16:creationId xmlns:a16="http://schemas.microsoft.com/office/drawing/2014/main" id="{C820810A-DB2B-5072-9869-F0673B82447E}"/>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924624" y="3343955"/>
            <a:ext cx="5051692" cy="2844000"/>
          </a:xfrm>
          <a:prstGeom prst="rect">
            <a:avLst/>
          </a:prstGeom>
        </p:spPr>
      </p:pic>
      <p:pic>
        <p:nvPicPr>
          <p:cNvPr id="26" name="Picture Placeholder 13">
            <a:extLst>
              <a:ext uri="{FF2B5EF4-FFF2-40B4-BE49-F238E27FC236}">
                <a16:creationId xmlns:a16="http://schemas.microsoft.com/office/drawing/2014/main" id="{3BDC4123-74CF-E326-F60D-3D6F46AC5E27}"/>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1922952" y="253425"/>
            <a:ext cx="5051692" cy="2844000"/>
          </a:xfrm>
          <a:prstGeom prst="rect">
            <a:avLst/>
          </a:prstGeom>
        </p:spPr>
      </p:pic>
      <p:sp>
        <p:nvSpPr>
          <p:cNvPr id="27" name="TextBox 26">
            <a:extLst>
              <a:ext uri="{FF2B5EF4-FFF2-40B4-BE49-F238E27FC236}">
                <a16:creationId xmlns:a16="http://schemas.microsoft.com/office/drawing/2014/main" id="{CFE9DA9B-F869-9477-61B5-1DC510A21AC4}"/>
              </a:ext>
            </a:extLst>
          </p:cNvPr>
          <p:cNvSpPr txBox="1"/>
          <p:nvPr/>
        </p:nvSpPr>
        <p:spPr>
          <a:xfrm>
            <a:off x="1919536" y="3097425"/>
            <a:ext cx="2915873" cy="246221"/>
          </a:xfrm>
          <a:prstGeom prst="rect">
            <a:avLst/>
          </a:prstGeom>
          <a:noFill/>
        </p:spPr>
        <p:txBody>
          <a:bodyPr wrap="square">
            <a:spAutoFit/>
          </a:bodyPr>
          <a:lstStyle/>
          <a:p>
            <a:r>
              <a:rPr lang="en-US" sz="1000">
                <a:hlinkClick r:id="rId8"/>
              </a:rPr>
              <a:t>Click to view the launch demo reel</a:t>
            </a:r>
            <a:endParaRPr lang="en-US" sz="1000"/>
          </a:p>
        </p:txBody>
      </p:sp>
      <p:sp>
        <p:nvSpPr>
          <p:cNvPr id="28" name="TextBox 27">
            <a:extLst>
              <a:ext uri="{FF2B5EF4-FFF2-40B4-BE49-F238E27FC236}">
                <a16:creationId xmlns:a16="http://schemas.microsoft.com/office/drawing/2014/main" id="{072EB5A1-F1FE-0D8E-FBE7-8227D44D2BF9}"/>
              </a:ext>
            </a:extLst>
          </p:cNvPr>
          <p:cNvSpPr txBox="1"/>
          <p:nvPr/>
        </p:nvSpPr>
        <p:spPr>
          <a:xfrm>
            <a:off x="1919536" y="6188264"/>
            <a:ext cx="2182425" cy="246221"/>
          </a:xfrm>
          <a:prstGeom prst="rect">
            <a:avLst/>
          </a:prstGeom>
          <a:noFill/>
        </p:spPr>
        <p:txBody>
          <a:bodyPr wrap="square">
            <a:spAutoFit/>
          </a:bodyPr>
          <a:lstStyle/>
          <a:p>
            <a:r>
              <a:rPr lang="en-US" sz="1000">
                <a:hlinkClick r:id="rId9"/>
              </a:rPr>
              <a:t>Click to view the highlights reel</a:t>
            </a:r>
            <a:endParaRPr lang="en-US" sz="1000"/>
          </a:p>
        </p:txBody>
      </p:sp>
      <p:sp>
        <p:nvSpPr>
          <p:cNvPr id="29" name="TextBox 28">
            <a:extLst>
              <a:ext uri="{FF2B5EF4-FFF2-40B4-BE49-F238E27FC236}">
                <a16:creationId xmlns:a16="http://schemas.microsoft.com/office/drawing/2014/main" id="{D9BE0008-3067-90BB-B468-CD8E7DF2C6C8}"/>
              </a:ext>
            </a:extLst>
          </p:cNvPr>
          <p:cNvSpPr txBox="1"/>
          <p:nvPr/>
        </p:nvSpPr>
        <p:spPr>
          <a:xfrm>
            <a:off x="7140567" y="6188264"/>
            <a:ext cx="2915873" cy="246221"/>
          </a:xfrm>
          <a:prstGeom prst="rect">
            <a:avLst/>
          </a:prstGeom>
          <a:noFill/>
        </p:spPr>
        <p:txBody>
          <a:bodyPr wrap="square">
            <a:spAutoFit/>
          </a:bodyPr>
          <a:lstStyle/>
          <a:p>
            <a:r>
              <a:rPr lang="en-US" sz="1000">
                <a:hlinkClick r:id="rId10"/>
              </a:rPr>
              <a:t>Click to view the demo reel</a:t>
            </a:r>
            <a:endParaRPr lang="en-US" sz="1000"/>
          </a:p>
        </p:txBody>
      </p:sp>
      <p:sp>
        <p:nvSpPr>
          <p:cNvPr id="30" name="TextBox 29">
            <a:extLst>
              <a:ext uri="{FF2B5EF4-FFF2-40B4-BE49-F238E27FC236}">
                <a16:creationId xmlns:a16="http://schemas.microsoft.com/office/drawing/2014/main" id="{94C7AF66-B6C5-36F2-A3D0-A69189318939}"/>
              </a:ext>
            </a:extLst>
          </p:cNvPr>
          <p:cNvSpPr txBox="1"/>
          <p:nvPr/>
        </p:nvSpPr>
        <p:spPr>
          <a:xfrm>
            <a:off x="7136995" y="3097425"/>
            <a:ext cx="2915873" cy="246221"/>
          </a:xfrm>
          <a:prstGeom prst="rect">
            <a:avLst/>
          </a:prstGeom>
          <a:noFill/>
        </p:spPr>
        <p:txBody>
          <a:bodyPr wrap="square">
            <a:spAutoFit/>
          </a:bodyPr>
          <a:lstStyle/>
          <a:p>
            <a:r>
              <a:rPr lang="en-US" sz="1000">
                <a:hlinkClick r:id="rId11"/>
              </a:rPr>
              <a:t>Click to view the testimonial reel</a:t>
            </a:r>
            <a:endParaRPr lang="en-US" sz="1000"/>
          </a:p>
        </p:txBody>
      </p:sp>
      <p:sp>
        <p:nvSpPr>
          <p:cNvPr id="2" name="Title 20">
            <a:extLst>
              <a:ext uri="{FF2B5EF4-FFF2-40B4-BE49-F238E27FC236}">
                <a16:creationId xmlns:a16="http://schemas.microsoft.com/office/drawing/2014/main" id="{43B87FE9-3289-F028-27D4-139567A6ADE9}"/>
              </a:ext>
            </a:extLst>
          </p:cNvPr>
          <p:cNvSpPr txBox="1">
            <a:spLocks noChangeArrowheads="1"/>
          </p:cNvSpPr>
          <p:nvPr/>
        </p:nvSpPr>
        <p:spPr bwMode="auto">
          <a:xfrm>
            <a:off x="257968" y="263297"/>
            <a:ext cx="1664984" cy="1000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eaLnBrk="1" hangingPunct="1"/>
            <a:r>
              <a:rPr lang="en-GB" altLang="en-US" sz="1800"/>
              <a:t>Oracle AI World Product Launch &amp; Demos</a:t>
            </a:r>
          </a:p>
        </p:txBody>
      </p:sp>
      <p:sp>
        <p:nvSpPr>
          <p:cNvPr id="3" name="TextBox 1">
            <a:extLst>
              <a:ext uri="{FF2B5EF4-FFF2-40B4-BE49-F238E27FC236}">
                <a16:creationId xmlns:a16="http://schemas.microsoft.com/office/drawing/2014/main" id="{D627F018-FEF3-AC9B-C292-5956449AA992}"/>
              </a:ext>
            </a:extLst>
          </p:cNvPr>
          <p:cNvSpPr txBox="1">
            <a:spLocks noChangeArrowheads="1"/>
          </p:cNvSpPr>
          <p:nvPr/>
        </p:nvSpPr>
        <p:spPr bwMode="auto">
          <a:xfrm>
            <a:off x="222108" y="1385850"/>
            <a:ext cx="1664984" cy="249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venir Next" panose="020B0503020202020204" pitchFamily="34" charset="0"/>
              <a:buChar char="•"/>
              <a:defRPr sz="2800">
                <a:solidFill>
                  <a:schemeClr val="tx1"/>
                </a:solidFill>
                <a:latin typeface="Bebas Neue" panose="020B0606020202050201" pitchFamily="34" charset="77"/>
              </a:defRPr>
            </a:lvl1pPr>
            <a:lvl2pPr marL="742950" indent="-285750">
              <a:lnSpc>
                <a:spcPct val="90000"/>
              </a:lnSpc>
              <a:spcBef>
                <a:spcPts val="500"/>
              </a:spcBef>
              <a:buFont typeface="Avenir Next" panose="020B0503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venir Next" panose="020B0503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GB" altLang="en-US" sz="1400">
                <a:solidFill>
                  <a:srgbClr val="000000"/>
                </a:solidFill>
                <a:latin typeface="Open Sans" panose="020B0606030504020204" pitchFamily="34" charset="0"/>
              </a:rPr>
              <a:t>Product launch films crafted from storyboard to screen, combining on-set production, post-production, testimonials and demo reels into one clear narrative.</a:t>
            </a:r>
          </a:p>
        </p:txBody>
      </p:sp>
    </p:spTree>
    <p:extLst>
      <p:ext uri="{BB962C8B-B14F-4D97-AF65-F5344CB8AC3E}">
        <p14:creationId xmlns:p14="http://schemas.microsoft.com/office/powerpoint/2010/main" val="2371151976"/>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ECFC1-6710-90DE-1DAE-EC5757D6056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5ECCE38-74CE-4FEB-1286-18138E9CED6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4883150" cy="6858000"/>
          </a:xfrm>
          <a:prstGeom prst="rect">
            <a:avLst/>
          </a:prstGeom>
        </p:spPr>
      </p:pic>
      <p:sp>
        <p:nvSpPr>
          <p:cNvPr id="140290" name="Footer Placeholder 1">
            <a:extLst>
              <a:ext uri="{FF2B5EF4-FFF2-40B4-BE49-F238E27FC236}">
                <a16:creationId xmlns:a16="http://schemas.microsoft.com/office/drawing/2014/main" id="{71E3741D-B191-CC54-D24D-9887CAC23277}"/>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40291" name="Slide Number Placeholder 2">
            <a:extLst>
              <a:ext uri="{FF2B5EF4-FFF2-40B4-BE49-F238E27FC236}">
                <a16:creationId xmlns:a16="http://schemas.microsoft.com/office/drawing/2014/main" id="{77C85005-CB60-07DA-4705-F5F8B7E8505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5E213A29-84F0-094D-94E4-25B042E70595}" type="slidenum">
              <a:rPr lang="en-US" altLang="en-US" smtClean="0">
                <a:solidFill>
                  <a:srgbClr val="8B8580"/>
                </a:solidFill>
              </a:rPr>
              <a:pPr fontAlgn="base">
                <a:spcBef>
                  <a:spcPct val="0"/>
                </a:spcBef>
                <a:spcAft>
                  <a:spcPct val="0"/>
                </a:spcAft>
              </a:pPr>
              <a:t>37</a:t>
            </a:fld>
            <a:endParaRPr lang="en-US" altLang="en-US">
              <a:solidFill>
                <a:srgbClr val="8B8580"/>
              </a:solidFill>
            </a:endParaRPr>
          </a:p>
        </p:txBody>
      </p:sp>
      <p:sp>
        <p:nvSpPr>
          <p:cNvPr id="140292" name="Text Placeholder 1">
            <a:extLst>
              <a:ext uri="{FF2B5EF4-FFF2-40B4-BE49-F238E27FC236}">
                <a16:creationId xmlns:a16="http://schemas.microsoft.com/office/drawing/2014/main" id="{8734024D-810B-C6FF-A4B8-2527253EC4CA}"/>
              </a:ext>
            </a:extLst>
          </p:cNvPr>
          <p:cNvSpPr txBox="1">
            <a:spLocks noChangeArrowheads="1"/>
          </p:cNvSpPr>
          <p:nvPr/>
        </p:nvSpPr>
        <p:spPr bwMode="auto">
          <a:xfrm>
            <a:off x="2347913" y="-631825"/>
            <a:ext cx="8499475"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5000"/>
              </a:lnSpc>
              <a:spcBef>
                <a:spcPts val="600"/>
              </a:spcBef>
              <a:buFont typeface="System Font Regul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1pPr>
            <a:lvl2pPr marL="365125" indent="-182563">
              <a:lnSpc>
                <a:spcPct val="95000"/>
              </a:lnSpc>
              <a:spcBef>
                <a:spcPts val="600"/>
              </a:spcBef>
              <a:buSzPct val="100000"/>
              <a:buFont typeface="Arial" panose="020B0604020202020204" pitchFamily="34" charset="0"/>
              <a:buChar ch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2pPr>
            <a:lvl3pPr marL="547688" indent="-182563">
              <a:lnSpc>
                <a:spcPct val="95000"/>
              </a:lnSpc>
              <a:spcBef>
                <a:spcPts val="400"/>
              </a:spcBef>
              <a:buSzPct val="100000"/>
              <a:buFont typeface="Arial" panose="020B0604020202020204" pitchFamily="34" charset="0"/>
              <a:buChar char="•"/>
              <a:defRPr sz="16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3pPr>
            <a:lvl4pPr marL="730250" indent="-182563">
              <a:lnSpc>
                <a:spcPct val="95000"/>
              </a:lnSpc>
              <a:spcBef>
                <a:spcPts val="400"/>
              </a:spcBef>
              <a:buSzPct val="100000"/>
              <a:buFont typeface="Arial" panose="020B0604020202020204" pitchFamily="34" charset="0"/>
              <a:buChar char="•"/>
              <a:defRPr sz="14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4pPr>
            <a:lvl5pPr marL="914400" indent="-182563">
              <a:lnSpc>
                <a:spcPct val="95000"/>
              </a:lnSpc>
              <a:spcBef>
                <a:spcPts val="400"/>
              </a:spcBef>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5pPr>
            <a:lvl6pPr marL="13716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6pPr>
            <a:lvl7pPr marL="18288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7pPr>
            <a:lvl8pPr marL="22860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8pPr>
            <a:lvl9pPr marL="27432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9pPr>
          </a:lstStyle>
          <a:p>
            <a:pPr eaLnBrk="1" hangingPunct="1">
              <a:lnSpc>
                <a:spcPct val="150000"/>
              </a:lnSpc>
              <a:buFont typeface="Georgia" panose="02040502050405020303" pitchFamily="18" charset="0"/>
              <a:buAutoNum type="arabicPeriod"/>
            </a:pPr>
            <a:endParaRPr lang="en-US" altLang="en-US"/>
          </a:p>
        </p:txBody>
      </p:sp>
      <p:sp>
        <p:nvSpPr>
          <p:cNvPr id="140293" name="Title 3">
            <a:extLst>
              <a:ext uri="{FF2B5EF4-FFF2-40B4-BE49-F238E27FC236}">
                <a16:creationId xmlns:a16="http://schemas.microsoft.com/office/drawing/2014/main" id="{E331EC9A-B5EB-D5D4-7E9D-C19FFAD6B312}"/>
              </a:ext>
            </a:extLst>
          </p:cNvPr>
          <p:cNvSpPr>
            <a:spLocks noGrp="1" noChangeArrowheads="1"/>
          </p:cNvSpPr>
          <p:nvPr>
            <p:ph type="title"/>
          </p:nvPr>
        </p:nvSpPr>
        <p:spPr>
          <a:xfrm>
            <a:off x="5614988" y="182563"/>
            <a:ext cx="6373812" cy="822325"/>
          </a:xfrm>
        </p:spPr>
        <p:txBody>
          <a:bodyPr/>
          <a:lstStyle/>
          <a:p>
            <a:pPr eaLnBrk="1" fontAlgn="t"/>
            <a:r>
              <a:rPr lang="en-GB" altLang="en-US"/>
              <a:t>Customer &amp; Partner Engagement</a:t>
            </a:r>
          </a:p>
        </p:txBody>
      </p:sp>
      <p:sp>
        <p:nvSpPr>
          <p:cNvPr id="5" name="TextBox 9">
            <a:extLst>
              <a:ext uri="{FF2B5EF4-FFF2-40B4-BE49-F238E27FC236}">
                <a16:creationId xmlns:a16="http://schemas.microsoft.com/office/drawing/2014/main" id="{29B2C9A7-3016-BD22-C9DD-24E2E28FD287}"/>
              </a:ext>
            </a:extLst>
          </p:cNvPr>
          <p:cNvSpPr txBox="1">
            <a:spLocks noChangeArrowheads="1"/>
          </p:cNvSpPr>
          <p:nvPr/>
        </p:nvSpPr>
        <p:spPr bwMode="auto">
          <a:xfrm>
            <a:off x="5511799" y="1446213"/>
            <a:ext cx="5553075"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eaLnBrk="1" hangingPunct="1"/>
            <a:r>
              <a:rPr lang="en-US" altLang="en-US"/>
              <a:t>Our engagement begins with understanding and ends with meaningful connection.</a:t>
            </a:r>
          </a:p>
          <a:p>
            <a:pPr eaLnBrk="1" hangingPunct="1"/>
            <a:endParaRPr lang="en-US" altLang="en-US"/>
          </a:p>
          <a:p>
            <a:pPr eaLnBrk="1" hangingPunct="1"/>
            <a:r>
              <a:rPr lang="en-US" altLang="en-US"/>
              <a:t>Working closely with Oracle teams, we create content that reaches customers and partners across platforms, webinars, events, and social channels.</a:t>
            </a:r>
          </a:p>
          <a:p>
            <a:pPr eaLnBrk="1" hangingPunct="1"/>
            <a:endParaRPr lang="en-US" altLang="en-US"/>
          </a:p>
          <a:p>
            <a:pPr eaLnBrk="1" hangingPunct="1"/>
            <a:r>
              <a:rPr lang="en-US" altLang="en-US"/>
              <a:t>From motion graphics and explainer videos to interactive modules and digital storytelling, we turn complex messages into engaging experiences that build awareness, understanding, and advocacy.</a:t>
            </a:r>
          </a:p>
          <a:p>
            <a:pPr eaLnBrk="1" hangingPunct="1"/>
            <a:endParaRPr lang="en-US" altLang="en-US"/>
          </a:p>
          <a:p>
            <a:pPr eaLnBrk="1" hangingPunct="1"/>
            <a:r>
              <a:rPr lang="en-US" altLang="en-US"/>
              <a:t>Every touchpoint is designed to strengthen relationships, extend reach, and create clearer, more consistent engagement across every channel.</a:t>
            </a:r>
          </a:p>
        </p:txBody>
      </p:sp>
    </p:spTree>
    <p:extLst>
      <p:ext uri="{BB962C8B-B14F-4D97-AF65-F5344CB8AC3E}">
        <p14:creationId xmlns:p14="http://schemas.microsoft.com/office/powerpoint/2010/main" val="3876897790"/>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7C5F4-9788-4255-59F3-1524665D777F}"/>
            </a:ext>
          </a:extLst>
        </p:cNvPr>
        <p:cNvGrpSpPr/>
        <p:nvPr/>
      </p:nvGrpSpPr>
      <p:grpSpPr>
        <a:xfrm>
          <a:off x="0" y="0"/>
          <a:ext cx="0" cy="0"/>
          <a:chOff x="0" y="0"/>
          <a:chExt cx="0" cy="0"/>
        </a:xfrm>
      </p:grpSpPr>
      <p:sp>
        <p:nvSpPr>
          <p:cNvPr id="142339" name="Footer Placeholder 1">
            <a:extLst>
              <a:ext uri="{FF2B5EF4-FFF2-40B4-BE49-F238E27FC236}">
                <a16:creationId xmlns:a16="http://schemas.microsoft.com/office/drawing/2014/main" id="{541CF38D-62F2-486D-3393-41351D358A35}"/>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42340" name="Slide Number Placeholder 2">
            <a:extLst>
              <a:ext uri="{FF2B5EF4-FFF2-40B4-BE49-F238E27FC236}">
                <a16:creationId xmlns:a16="http://schemas.microsoft.com/office/drawing/2014/main" id="{8A61AE77-7F12-0DE1-79CD-83D7FEB499F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B5A9B61-1D0C-5A46-A1F0-1354A6178DDC}" type="slidenum">
              <a:rPr lang="en-US" altLang="en-US" smtClean="0">
                <a:solidFill>
                  <a:srgbClr val="8B8580"/>
                </a:solidFill>
              </a:rPr>
              <a:pPr fontAlgn="base">
                <a:spcBef>
                  <a:spcPct val="0"/>
                </a:spcBef>
                <a:spcAft>
                  <a:spcPct val="0"/>
                </a:spcAft>
              </a:pPr>
              <a:t>38</a:t>
            </a:fld>
            <a:endParaRPr lang="en-US" altLang="en-US">
              <a:solidFill>
                <a:srgbClr val="8B8580"/>
              </a:solidFill>
            </a:endParaRPr>
          </a:p>
        </p:txBody>
      </p:sp>
      <p:pic>
        <p:nvPicPr>
          <p:cNvPr id="142345" name="Picture 10" descr="A picture containing building, clothing&#10;&#10;Description automatically generated">
            <a:extLst>
              <a:ext uri="{FF2B5EF4-FFF2-40B4-BE49-F238E27FC236}">
                <a16:creationId xmlns:a16="http://schemas.microsoft.com/office/drawing/2014/main" id="{C7FA5F22-E942-DF6D-3354-A5410EE0208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75" y="0"/>
            <a:ext cx="190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Placeholder 3">
            <a:extLst>
              <a:ext uri="{FF2B5EF4-FFF2-40B4-BE49-F238E27FC236}">
                <a16:creationId xmlns:a16="http://schemas.microsoft.com/office/drawing/2014/main" id="{21F5B6ED-BB5E-DB11-1DA1-EB5FF1BF85C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125"/>
          <a:stretch>
            <a:fillRect/>
          </a:stretch>
        </p:blipFill>
        <p:spPr bwMode="auto">
          <a:xfrm>
            <a:off x="7138636" y="4767972"/>
            <a:ext cx="5053364" cy="142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Placeholder 10">
            <a:extLst>
              <a:ext uri="{FF2B5EF4-FFF2-40B4-BE49-F238E27FC236}">
                <a16:creationId xmlns:a16="http://schemas.microsoft.com/office/drawing/2014/main" id="{4C8DDBF7-83B7-B5A4-5906-557F3107043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880" t="41" r="11238" b="-41"/>
          <a:stretch>
            <a:fillRect/>
          </a:stretch>
        </p:blipFill>
        <p:spPr>
          <a:xfrm>
            <a:off x="4874418" y="263297"/>
            <a:ext cx="2443163" cy="2844800"/>
          </a:xfrm>
          <a:prstGeom prst="rect">
            <a:avLst/>
          </a:prstGeom>
        </p:spPr>
      </p:pic>
      <p:pic>
        <p:nvPicPr>
          <p:cNvPr id="11" name="Picture 10">
            <a:extLst>
              <a:ext uri="{FF2B5EF4-FFF2-40B4-BE49-F238E27FC236}">
                <a16:creationId xmlns:a16="http://schemas.microsoft.com/office/drawing/2014/main" id="{DFD81279-BBFA-BE29-19B8-85DDBBEFB35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145012" y="3347566"/>
            <a:ext cx="5046988" cy="1261747"/>
          </a:xfrm>
          <a:prstGeom prst="rect">
            <a:avLst/>
          </a:prstGeom>
        </p:spPr>
      </p:pic>
      <p:pic>
        <p:nvPicPr>
          <p:cNvPr id="16" name="Picture 15">
            <a:extLst>
              <a:ext uri="{FF2B5EF4-FFF2-40B4-BE49-F238E27FC236}">
                <a16:creationId xmlns:a16="http://schemas.microsoft.com/office/drawing/2014/main" id="{CB2080BA-491F-141C-DD00-46E964C8FF91}"/>
              </a:ext>
            </a:extLst>
          </p:cNvPr>
          <p:cNvPicPr>
            <a:picLocks noChangeAspect="1"/>
          </p:cNvPicPr>
          <p:nvPr/>
        </p:nvPicPr>
        <p:blipFill>
          <a:blip r:embed="rId7" cstate="email">
            <a:extLst>
              <a:ext uri="{28A0092B-C50C-407E-A947-70E740481C1C}">
                <a14:useLocalDpi xmlns:a14="http://schemas.microsoft.com/office/drawing/2010/main"/>
              </a:ext>
            </a:extLst>
          </a:blip>
          <a:srcRect b="-17"/>
          <a:stretch>
            <a:fillRect/>
          </a:stretch>
        </p:blipFill>
        <p:spPr>
          <a:xfrm>
            <a:off x="7425047" y="262132"/>
            <a:ext cx="4766953" cy="2844000"/>
          </a:xfrm>
          <a:prstGeom prst="rect">
            <a:avLst/>
          </a:prstGeom>
        </p:spPr>
      </p:pic>
      <p:pic>
        <p:nvPicPr>
          <p:cNvPr id="5" name="Picture 4">
            <a:extLst>
              <a:ext uri="{FF2B5EF4-FFF2-40B4-BE49-F238E27FC236}">
                <a16:creationId xmlns:a16="http://schemas.microsoft.com/office/drawing/2014/main" id="{DE7F9F53-640C-BB4B-767E-7F5EFED559B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922952" y="261637"/>
            <a:ext cx="2844000" cy="2844000"/>
          </a:xfrm>
          <a:prstGeom prst="rect">
            <a:avLst/>
          </a:prstGeom>
        </p:spPr>
      </p:pic>
      <p:pic>
        <p:nvPicPr>
          <p:cNvPr id="9" name="Picture 8">
            <a:extLst>
              <a:ext uri="{FF2B5EF4-FFF2-40B4-BE49-F238E27FC236}">
                <a16:creationId xmlns:a16="http://schemas.microsoft.com/office/drawing/2014/main" id="{309A30A4-4946-F400-B309-591E036B97F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927656" y="3340278"/>
            <a:ext cx="5046988" cy="2827600"/>
          </a:xfrm>
          <a:prstGeom prst="rect">
            <a:avLst/>
          </a:prstGeom>
        </p:spPr>
      </p:pic>
      <p:sp>
        <p:nvSpPr>
          <p:cNvPr id="10" name="Title 20">
            <a:extLst>
              <a:ext uri="{FF2B5EF4-FFF2-40B4-BE49-F238E27FC236}">
                <a16:creationId xmlns:a16="http://schemas.microsoft.com/office/drawing/2014/main" id="{7E47FF3B-A8E7-9453-51F6-054108664D50}"/>
              </a:ext>
            </a:extLst>
          </p:cNvPr>
          <p:cNvSpPr txBox="1">
            <a:spLocks noChangeArrowheads="1"/>
          </p:cNvSpPr>
          <p:nvPr/>
        </p:nvSpPr>
        <p:spPr bwMode="auto">
          <a:xfrm>
            <a:off x="257968" y="263297"/>
            <a:ext cx="1664984" cy="53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eaLnBrk="1" hangingPunct="1"/>
            <a:r>
              <a:rPr lang="en-GB" altLang="en-US" sz="1800"/>
              <a:t>Analytics and</a:t>
            </a:r>
            <a:br>
              <a:rPr lang="en-GB" altLang="en-US" sz="1800"/>
            </a:br>
            <a:r>
              <a:rPr lang="en-GB" altLang="en-US" sz="1800"/>
              <a:t>AI Challenge 2026</a:t>
            </a:r>
          </a:p>
        </p:txBody>
      </p:sp>
      <p:sp>
        <p:nvSpPr>
          <p:cNvPr id="12" name="TextBox 1">
            <a:extLst>
              <a:ext uri="{FF2B5EF4-FFF2-40B4-BE49-F238E27FC236}">
                <a16:creationId xmlns:a16="http://schemas.microsoft.com/office/drawing/2014/main" id="{FCB73AA6-5153-0322-671F-7E96F7F66FFF}"/>
              </a:ext>
            </a:extLst>
          </p:cNvPr>
          <p:cNvSpPr txBox="1">
            <a:spLocks noChangeArrowheads="1"/>
          </p:cNvSpPr>
          <p:nvPr/>
        </p:nvSpPr>
        <p:spPr bwMode="auto">
          <a:xfrm>
            <a:off x="222108" y="1156117"/>
            <a:ext cx="1664984" cy="249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venir Next" panose="020B0503020202020204" pitchFamily="34" charset="0"/>
              <a:buChar char="•"/>
              <a:defRPr sz="2800">
                <a:solidFill>
                  <a:schemeClr val="tx1"/>
                </a:solidFill>
                <a:latin typeface="Bebas Neue" panose="020B0606020202050201" pitchFamily="34" charset="77"/>
              </a:defRPr>
            </a:lvl1pPr>
            <a:lvl2pPr marL="742950" indent="-285750">
              <a:lnSpc>
                <a:spcPct val="90000"/>
              </a:lnSpc>
              <a:spcBef>
                <a:spcPts val="500"/>
              </a:spcBef>
              <a:buFont typeface="Avenir Next" panose="020B0503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venir Next" panose="020B0503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GB" altLang="en-US" sz="1400">
                <a:solidFill>
                  <a:srgbClr val="000000"/>
                </a:solidFill>
                <a:latin typeface="Open Sans" panose="020B0606030504020204" pitchFamily="34" charset="0"/>
              </a:rPr>
              <a:t>Emerging talent brought to life through storytelling shaped around innovation, data fluency and future leadership.</a:t>
            </a:r>
          </a:p>
        </p:txBody>
      </p:sp>
      <p:sp>
        <p:nvSpPr>
          <p:cNvPr id="2" name="TextBox 1">
            <a:extLst>
              <a:ext uri="{FF2B5EF4-FFF2-40B4-BE49-F238E27FC236}">
                <a16:creationId xmlns:a16="http://schemas.microsoft.com/office/drawing/2014/main" id="{A32CBB3A-E68A-87EC-5A44-A5E9499B8AC8}"/>
              </a:ext>
            </a:extLst>
          </p:cNvPr>
          <p:cNvSpPr txBox="1"/>
          <p:nvPr/>
        </p:nvSpPr>
        <p:spPr>
          <a:xfrm>
            <a:off x="1919536" y="6188264"/>
            <a:ext cx="2182425" cy="246221"/>
          </a:xfrm>
          <a:prstGeom prst="rect">
            <a:avLst/>
          </a:prstGeom>
          <a:noFill/>
        </p:spPr>
        <p:txBody>
          <a:bodyPr wrap="square">
            <a:spAutoFit/>
          </a:bodyPr>
          <a:lstStyle/>
          <a:p>
            <a:r>
              <a:rPr lang="en-US" sz="1000">
                <a:hlinkClick r:id="rId10"/>
              </a:rPr>
              <a:t>Click to view the highlights reel</a:t>
            </a:r>
            <a:endParaRPr lang="en-US" sz="1000"/>
          </a:p>
        </p:txBody>
      </p:sp>
    </p:spTree>
    <p:extLst>
      <p:ext uri="{BB962C8B-B14F-4D97-AF65-F5344CB8AC3E}">
        <p14:creationId xmlns:p14="http://schemas.microsoft.com/office/powerpoint/2010/main" val="2128999737"/>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4DF7F-7388-038C-6F5C-10BF78A43F4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F772E00-9B10-C0F5-E402-C6CD1206B26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4883150" cy="6858000"/>
          </a:xfrm>
          <a:prstGeom prst="rect">
            <a:avLst/>
          </a:prstGeom>
        </p:spPr>
      </p:pic>
      <p:sp>
        <p:nvSpPr>
          <p:cNvPr id="156674" name="Title 3">
            <a:extLst>
              <a:ext uri="{FF2B5EF4-FFF2-40B4-BE49-F238E27FC236}">
                <a16:creationId xmlns:a16="http://schemas.microsoft.com/office/drawing/2014/main" id="{F6C6588A-F65F-69AF-02F1-D54EA7B4646A}"/>
              </a:ext>
            </a:extLst>
          </p:cNvPr>
          <p:cNvSpPr>
            <a:spLocks noGrp="1" noChangeArrowheads="1"/>
          </p:cNvSpPr>
          <p:nvPr>
            <p:ph type="title"/>
          </p:nvPr>
        </p:nvSpPr>
        <p:spPr>
          <a:xfrm>
            <a:off x="5619750" y="182563"/>
            <a:ext cx="6373813" cy="822325"/>
          </a:xfrm>
        </p:spPr>
        <p:txBody>
          <a:bodyPr/>
          <a:lstStyle/>
          <a:p>
            <a:pPr eaLnBrk="1" fontAlgn="t"/>
            <a:r>
              <a:rPr lang="en-GB" altLang="en-US"/>
              <a:t>Impactful Experiences &amp; Brand Activations</a:t>
            </a:r>
          </a:p>
        </p:txBody>
      </p:sp>
      <p:sp>
        <p:nvSpPr>
          <p:cNvPr id="156675" name="Footer Placeholder 1">
            <a:extLst>
              <a:ext uri="{FF2B5EF4-FFF2-40B4-BE49-F238E27FC236}">
                <a16:creationId xmlns:a16="http://schemas.microsoft.com/office/drawing/2014/main" id="{B692EA6D-7445-6B70-761B-3F6A1F4BC50B}"/>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56676" name="Slide Number Placeholder 2">
            <a:extLst>
              <a:ext uri="{FF2B5EF4-FFF2-40B4-BE49-F238E27FC236}">
                <a16:creationId xmlns:a16="http://schemas.microsoft.com/office/drawing/2014/main" id="{E06EFF9D-ED94-6608-885B-A806E17B370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80CFE9BF-983E-A243-8C22-79C8D0E90056}" type="slidenum">
              <a:rPr lang="en-US" altLang="en-US" smtClean="0">
                <a:solidFill>
                  <a:srgbClr val="8B8580"/>
                </a:solidFill>
              </a:rPr>
              <a:pPr fontAlgn="base">
                <a:spcBef>
                  <a:spcPct val="0"/>
                </a:spcBef>
                <a:spcAft>
                  <a:spcPct val="0"/>
                </a:spcAft>
              </a:pPr>
              <a:t>39</a:t>
            </a:fld>
            <a:endParaRPr lang="en-US" altLang="en-US">
              <a:solidFill>
                <a:srgbClr val="8B8580"/>
              </a:solidFill>
            </a:endParaRPr>
          </a:p>
        </p:txBody>
      </p:sp>
      <p:sp>
        <p:nvSpPr>
          <p:cNvPr id="156677" name="Text Placeholder 1">
            <a:extLst>
              <a:ext uri="{FF2B5EF4-FFF2-40B4-BE49-F238E27FC236}">
                <a16:creationId xmlns:a16="http://schemas.microsoft.com/office/drawing/2014/main" id="{039B4276-8C52-A403-9FEB-0D0D7812DBB7}"/>
              </a:ext>
            </a:extLst>
          </p:cNvPr>
          <p:cNvSpPr txBox="1">
            <a:spLocks noChangeArrowheads="1"/>
          </p:cNvSpPr>
          <p:nvPr/>
        </p:nvSpPr>
        <p:spPr bwMode="auto">
          <a:xfrm>
            <a:off x="2347913" y="-631825"/>
            <a:ext cx="8499475"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5000"/>
              </a:lnSpc>
              <a:spcBef>
                <a:spcPts val="600"/>
              </a:spcBef>
              <a:buFont typeface="System Font Regul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1pPr>
            <a:lvl2pPr marL="365125" indent="-182563">
              <a:lnSpc>
                <a:spcPct val="95000"/>
              </a:lnSpc>
              <a:spcBef>
                <a:spcPts val="600"/>
              </a:spcBef>
              <a:buSzPct val="100000"/>
              <a:buFont typeface="Arial" panose="020B0604020202020204" pitchFamily="34" charset="0"/>
              <a:buChar ch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2pPr>
            <a:lvl3pPr marL="547688" indent="-182563">
              <a:lnSpc>
                <a:spcPct val="95000"/>
              </a:lnSpc>
              <a:spcBef>
                <a:spcPts val="400"/>
              </a:spcBef>
              <a:buSzPct val="100000"/>
              <a:buFont typeface="Arial" panose="020B0604020202020204" pitchFamily="34" charset="0"/>
              <a:buChar char="•"/>
              <a:defRPr sz="16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3pPr>
            <a:lvl4pPr marL="730250" indent="-182563">
              <a:lnSpc>
                <a:spcPct val="95000"/>
              </a:lnSpc>
              <a:spcBef>
                <a:spcPts val="400"/>
              </a:spcBef>
              <a:buSzPct val="100000"/>
              <a:buFont typeface="Arial" panose="020B0604020202020204" pitchFamily="34" charset="0"/>
              <a:buChar char="•"/>
              <a:defRPr sz="14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4pPr>
            <a:lvl5pPr marL="914400" indent="-182563">
              <a:lnSpc>
                <a:spcPct val="95000"/>
              </a:lnSpc>
              <a:spcBef>
                <a:spcPts val="400"/>
              </a:spcBef>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5pPr>
            <a:lvl6pPr marL="13716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6pPr>
            <a:lvl7pPr marL="18288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7pPr>
            <a:lvl8pPr marL="22860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8pPr>
            <a:lvl9pPr marL="27432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9pPr>
          </a:lstStyle>
          <a:p>
            <a:pPr eaLnBrk="1" hangingPunct="1">
              <a:lnSpc>
                <a:spcPct val="150000"/>
              </a:lnSpc>
              <a:buFont typeface="Georgia" panose="02040502050405020303" pitchFamily="18" charset="0"/>
              <a:buAutoNum type="arabicPeriod"/>
            </a:pPr>
            <a:endParaRPr lang="en-US" altLang="en-US"/>
          </a:p>
        </p:txBody>
      </p:sp>
      <p:sp>
        <p:nvSpPr>
          <p:cNvPr id="9" name="TextBox 8">
            <a:extLst>
              <a:ext uri="{FF2B5EF4-FFF2-40B4-BE49-F238E27FC236}">
                <a16:creationId xmlns:a16="http://schemas.microsoft.com/office/drawing/2014/main" id="{820F2B7F-B60A-4504-879D-DDA57121BF8C}"/>
              </a:ext>
            </a:extLst>
          </p:cNvPr>
          <p:cNvSpPr txBox="1"/>
          <p:nvPr/>
        </p:nvSpPr>
        <p:spPr>
          <a:xfrm>
            <a:off x="5518151" y="1728788"/>
            <a:ext cx="5617382" cy="3693319"/>
          </a:xfrm>
          <a:prstGeom prst="rect">
            <a:avLst/>
          </a:prstGeom>
          <a:noFill/>
        </p:spPr>
        <p:txBody>
          <a:bodyPr wrap="square">
            <a:spAutoFit/>
          </a:bodyPr>
          <a:lstStyle/>
          <a:p>
            <a:pPr eaLnBrk="1" fontAlgn="auto" hangingPunct="1">
              <a:spcBef>
                <a:spcPts val="0"/>
              </a:spcBef>
              <a:spcAft>
                <a:spcPts val="0"/>
              </a:spcAft>
              <a:defRPr/>
            </a:pPr>
            <a:r>
              <a:rPr lang="en-US" spc="-30">
                <a:latin typeface="+mn-lt"/>
              </a:rPr>
              <a:t>Our experiences begin with purpose and end with lasting impact.</a:t>
            </a:r>
          </a:p>
          <a:p>
            <a:pPr eaLnBrk="1" fontAlgn="auto" hangingPunct="1">
              <a:spcBef>
                <a:spcPts val="0"/>
              </a:spcBef>
              <a:spcAft>
                <a:spcPts val="0"/>
              </a:spcAft>
              <a:defRPr/>
            </a:pPr>
            <a:endParaRPr lang="en-US" spc="-30">
              <a:latin typeface="+mn-lt"/>
            </a:endParaRPr>
          </a:p>
          <a:p>
            <a:pPr eaLnBrk="1" fontAlgn="auto" hangingPunct="1">
              <a:spcBef>
                <a:spcPts val="0"/>
              </a:spcBef>
              <a:spcAft>
                <a:spcPts val="0"/>
              </a:spcAft>
              <a:defRPr/>
            </a:pPr>
            <a:r>
              <a:rPr lang="en-US" spc="-30">
                <a:latin typeface="+mn-lt"/>
              </a:rPr>
              <a:t>We design environments that bring Oracle’s story to life across global events, executive briefings, virtual showcases, and brand activations.</a:t>
            </a:r>
          </a:p>
          <a:p>
            <a:pPr eaLnBrk="1" fontAlgn="auto" hangingPunct="1">
              <a:spcBef>
                <a:spcPts val="0"/>
              </a:spcBef>
              <a:spcAft>
                <a:spcPts val="0"/>
              </a:spcAft>
              <a:defRPr/>
            </a:pPr>
            <a:endParaRPr lang="en-US" spc="-30">
              <a:latin typeface="+mn-lt"/>
            </a:endParaRPr>
          </a:p>
          <a:p>
            <a:pPr eaLnBrk="1" fontAlgn="auto" hangingPunct="1">
              <a:spcBef>
                <a:spcPts val="0"/>
              </a:spcBef>
              <a:spcAft>
                <a:spcPts val="0"/>
              </a:spcAft>
              <a:defRPr/>
            </a:pPr>
            <a:r>
              <a:rPr lang="en-US" spc="-30">
                <a:latin typeface="+mn-lt"/>
              </a:rPr>
              <a:t>From spatial design and screen content to signage, ambient media, and digital storytelling, we align physical and digital elements to create immersive, memorable experiences.</a:t>
            </a:r>
          </a:p>
          <a:p>
            <a:pPr eaLnBrk="1" fontAlgn="auto" hangingPunct="1">
              <a:spcBef>
                <a:spcPts val="0"/>
              </a:spcBef>
              <a:spcAft>
                <a:spcPts val="0"/>
              </a:spcAft>
              <a:defRPr/>
            </a:pPr>
            <a:endParaRPr lang="en-US" spc="-30">
              <a:latin typeface="+mn-lt"/>
            </a:endParaRPr>
          </a:p>
          <a:p>
            <a:pPr eaLnBrk="1" fontAlgn="auto" hangingPunct="1">
              <a:spcBef>
                <a:spcPts val="0"/>
              </a:spcBef>
              <a:spcAft>
                <a:spcPts val="0"/>
              </a:spcAft>
              <a:defRPr/>
            </a:pPr>
            <a:r>
              <a:rPr lang="en-US" spc="-30">
                <a:latin typeface="+mn-lt"/>
              </a:rPr>
              <a:t>Every experience is designed to connect, reflect brand purpose, and make each interaction count.</a:t>
            </a:r>
          </a:p>
        </p:txBody>
      </p:sp>
    </p:spTree>
    <p:extLst>
      <p:ext uri="{BB962C8B-B14F-4D97-AF65-F5344CB8AC3E}">
        <p14:creationId xmlns:p14="http://schemas.microsoft.com/office/powerpoint/2010/main" val="185657587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AA011A-E48E-7A4B-B592-E21537C3CE8D}"/>
              </a:ext>
            </a:extLst>
          </p:cNvPr>
          <p:cNvSpPr>
            <a:spLocks noGrp="1"/>
          </p:cNvSpPr>
          <p:nvPr>
            <p:ph type="body" sz="quarter" idx="43"/>
          </p:nvPr>
        </p:nvSpPr>
        <p:spPr>
          <a:xfrm>
            <a:off x="762000" y="1609725"/>
            <a:ext cx="10687050" cy="4505325"/>
          </a:xfrm>
        </p:spPr>
        <p:txBody>
          <a:bodyPr/>
          <a:lstStyle/>
          <a:p>
            <a:pPr eaLnBrk="1" fontAlgn="auto" hangingPunct="1">
              <a:lnSpc>
                <a:spcPct val="150000"/>
              </a:lnSpc>
              <a:spcAft>
                <a:spcPts val="0"/>
              </a:spcAft>
              <a:buFont typeface="Arial" panose="020B0604020202020204" pitchFamily="34" charset="0"/>
              <a:buChar char="•"/>
              <a:defRPr/>
            </a:pPr>
            <a:r>
              <a:rPr>
                <a:ea typeface="+mn-ea"/>
              </a:rPr>
              <a:t>Business Updates</a:t>
            </a:r>
          </a:p>
          <a:p>
            <a:pPr eaLnBrk="1" fontAlgn="auto" hangingPunct="1">
              <a:lnSpc>
                <a:spcPct val="150000"/>
              </a:lnSpc>
              <a:spcAft>
                <a:spcPts val="0"/>
              </a:spcAft>
              <a:buFont typeface="Arial" panose="020B0604020202020204" pitchFamily="34" charset="0"/>
              <a:buChar char="•"/>
              <a:defRPr/>
            </a:pPr>
            <a:r>
              <a:rPr>
                <a:ea typeface="+mn-ea"/>
              </a:rPr>
              <a:t>Financial Reports</a:t>
            </a:r>
          </a:p>
          <a:p>
            <a:pPr eaLnBrk="1" fontAlgn="auto" hangingPunct="1">
              <a:lnSpc>
                <a:spcPct val="150000"/>
              </a:lnSpc>
              <a:spcAft>
                <a:spcPts val="0"/>
              </a:spcAft>
              <a:buFont typeface="Arial" panose="020B0604020202020204" pitchFamily="34" charset="0"/>
              <a:buChar char="•"/>
              <a:defRPr/>
            </a:pPr>
            <a:r>
              <a:rPr>
                <a:ea typeface="+mn-ea"/>
              </a:rPr>
              <a:t>Key Performance Indicators (KPIs)</a:t>
            </a:r>
          </a:p>
          <a:p>
            <a:pPr eaLnBrk="1" fontAlgn="auto" hangingPunct="1">
              <a:lnSpc>
                <a:spcPct val="150000"/>
              </a:lnSpc>
              <a:spcAft>
                <a:spcPts val="0"/>
              </a:spcAft>
              <a:buFont typeface="Arial" panose="020B0604020202020204" pitchFamily="34" charset="0"/>
              <a:buChar char="•"/>
              <a:defRPr/>
            </a:pPr>
            <a:r>
              <a:rPr>
                <a:ea typeface="+mn-ea"/>
              </a:rPr>
              <a:t>Innovation</a:t>
            </a:r>
          </a:p>
          <a:p>
            <a:pPr eaLnBrk="1" fontAlgn="auto" hangingPunct="1">
              <a:lnSpc>
                <a:spcPct val="150000"/>
              </a:lnSpc>
              <a:spcAft>
                <a:spcPts val="0"/>
              </a:spcAft>
              <a:buFont typeface="Arial" panose="020B0604020202020204" pitchFamily="34" charset="0"/>
              <a:buChar char="•"/>
              <a:defRPr/>
            </a:pPr>
            <a:r>
              <a:rPr>
                <a:ea typeface="+mn-ea"/>
              </a:rPr>
              <a:t>Cost Savings</a:t>
            </a:r>
          </a:p>
          <a:p>
            <a:pPr eaLnBrk="1" fontAlgn="auto" hangingPunct="1">
              <a:lnSpc>
                <a:spcPct val="150000"/>
              </a:lnSpc>
              <a:spcAft>
                <a:spcPts val="0"/>
              </a:spcAft>
              <a:buFont typeface="Arial" panose="020B0604020202020204" pitchFamily="34" charset="0"/>
              <a:buChar char="•"/>
              <a:defRPr/>
            </a:pPr>
            <a:r>
              <a:rPr>
                <a:ea typeface="+mn-ea"/>
              </a:rPr>
              <a:t>Strategic Assessment</a:t>
            </a:r>
          </a:p>
        </p:txBody>
      </p:sp>
      <p:sp>
        <p:nvSpPr>
          <p:cNvPr id="80898" name="Title 1">
            <a:extLst>
              <a:ext uri="{FF2B5EF4-FFF2-40B4-BE49-F238E27FC236}">
                <a16:creationId xmlns:a16="http://schemas.microsoft.com/office/drawing/2014/main" id="{2C27F98B-94FF-912E-24C6-410B53026741}"/>
              </a:ext>
            </a:extLst>
          </p:cNvPr>
          <p:cNvSpPr>
            <a:spLocks noGrp="1" noChangeArrowheads="1"/>
          </p:cNvSpPr>
          <p:nvPr>
            <p:ph type="title"/>
          </p:nvPr>
        </p:nvSpPr>
        <p:spPr/>
        <p:txBody>
          <a:bodyPr/>
          <a:lstStyle/>
          <a:p>
            <a:pPr eaLnBrk="1" hangingPunct="1"/>
            <a:r>
              <a:rPr altLang="en-US"/>
              <a:t>SBR Topic Overview</a:t>
            </a:r>
          </a:p>
        </p:txBody>
      </p:sp>
      <p:sp>
        <p:nvSpPr>
          <p:cNvPr id="80899" name="Footer Placeholder 5">
            <a:extLst>
              <a:ext uri="{FF2B5EF4-FFF2-40B4-BE49-F238E27FC236}">
                <a16:creationId xmlns:a16="http://schemas.microsoft.com/office/drawing/2014/main" id="{10D4E1EC-E048-223F-1D18-E95CE8D9DDC9}"/>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80900" name="Slide Number Placeholder 4">
            <a:extLst>
              <a:ext uri="{FF2B5EF4-FFF2-40B4-BE49-F238E27FC236}">
                <a16:creationId xmlns:a16="http://schemas.microsoft.com/office/drawing/2014/main" id="{ABDEC720-8EE2-D8C7-D8C7-8FD9461BB928}"/>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9F36C493-E37F-374D-9E68-FA83D890E701}" type="slidenum">
              <a:rPr lang="en-US" altLang="en-US" smtClean="0">
                <a:solidFill>
                  <a:srgbClr val="8B8580"/>
                </a:solidFill>
              </a:rPr>
              <a:pPr fontAlgn="base">
                <a:spcBef>
                  <a:spcPct val="0"/>
                </a:spcBef>
                <a:spcAft>
                  <a:spcPct val="0"/>
                </a:spcAft>
              </a:pPr>
              <a:t>4</a:t>
            </a:fld>
            <a:endParaRPr lang="en-US" altLang="en-US">
              <a:solidFill>
                <a:srgbClr val="8B8580"/>
              </a:solidFill>
            </a:endParaRPr>
          </a:p>
        </p:txBody>
      </p:sp>
      <p:sp>
        <p:nvSpPr>
          <p:cNvPr id="16" name="object 9">
            <a:extLst>
              <a:ext uri="{FF2B5EF4-FFF2-40B4-BE49-F238E27FC236}">
                <a16:creationId xmlns:a16="http://schemas.microsoft.com/office/drawing/2014/main" id="{1750EFA2-E254-4D51-228D-46D9CFA97E38}"/>
              </a:ext>
            </a:extLst>
          </p:cNvPr>
          <p:cNvSpPr/>
          <p:nvPr/>
        </p:nvSpPr>
        <p:spPr>
          <a:xfrm>
            <a:off x="0" y="0"/>
            <a:ext cx="190500" cy="6858000"/>
          </a:xfrm>
          <a:prstGeom prst="rect">
            <a:avLst/>
          </a:prstGeom>
          <a:blipFill>
            <a:blip r:embed="rId3" cstate="email"/>
            <a:stretch>
              <a:fillRect/>
            </a:stretch>
          </a:blipFill>
        </p:spPr>
        <p:txBody>
          <a:bodyPr lIns="0" tIns="0" rIns="0" bIns="0"/>
          <a:lstStyle/>
          <a:p>
            <a:pPr eaLnBrk="1" fontAlgn="auto" hangingPunct="1">
              <a:spcBef>
                <a:spcPts val="0"/>
              </a:spcBef>
              <a:spcAft>
                <a:spcPts val="0"/>
              </a:spcAft>
              <a:defRPr/>
            </a:pPr>
            <a:endParaRPr sz="2968">
              <a:latin typeface="+mn-lt"/>
            </a:endParaRPr>
          </a:p>
        </p:txBody>
      </p:sp>
    </p:spTree>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A2C31-D4DE-05CE-0D68-C627DB840283}"/>
            </a:ext>
          </a:extLst>
        </p:cNvPr>
        <p:cNvGrpSpPr/>
        <p:nvPr/>
      </p:nvGrpSpPr>
      <p:grpSpPr>
        <a:xfrm>
          <a:off x="0" y="0"/>
          <a:ext cx="0" cy="0"/>
          <a:chOff x="0" y="0"/>
          <a:chExt cx="0" cy="0"/>
        </a:xfrm>
      </p:grpSpPr>
      <p:sp>
        <p:nvSpPr>
          <p:cNvPr id="142339" name="Footer Placeholder 1">
            <a:extLst>
              <a:ext uri="{FF2B5EF4-FFF2-40B4-BE49-F238E27FC236}">
                <a16:creationId xmlns:a16="http://schemas.microsoft.com/office/drawing/2014/main" id="{8B837234-7782-0DDD-E30C-F1FF1A204F22}"/>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42340" name="Slide Number Placeholder 2">
            <a:extLst>
              <a:ext uri="{FF2B5EF4-FFF2-40B4-BE49-F238E27FC236}">
                <a16:creationId xmlns:a16="http://schemas.microsoft.com/office/drawing/2014/main" id="{E0DC13F1-3067-9A16-FBE8-9588C65F750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B5A9B61-1D0C-5A46-A1F0-1354A6178DDC}" type="slidenum">
              <a:rPr lang="en-US" altLang="en-US" smtClean="0">
                <a:solidFill>
                  <a:srgbClr val="8B8580"/>
                </a:solidFill>
              </a:rPr>
              <a:pPr fontAlgn="base">
                <a:spcBef>
                  <a:spcPct val="0"/>
                </a:spcBef>
                <a:spcAft>
                  <a:spcPct val="0"/>
                </a:spcAft>
              </a:pPr>
              <a:t>40</a:t>
            </a:fld>
            <a:endParaRPr lang="en-US" altLang="en-US">
              <a:solidFill>
                <a:srgbClr val="8B8580"/>
              </a:solidFill>
            </a:endParaRPr>
          </a:p>
        </p:txBody>
      </p:sp>
      <p:pic>
        <p:nvPicPr>
          <p:cNvPr id="142345" name="Picture 10" descr="A picture containing building, clothing&#10;&#10;Description automatically generated">
            <a:extLst>
              <a:ext uri="{FF2B5EF4-FFF2-40B4-BE49-F238E27FC236}">
                <a16:creationId xmlns:a16="http://schemas.microsoft.com/office/drawing/2014/main" id="{29CCC766-7B52-0D39-DC41-5FDE170F5AB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75" y="0"/>
            <a:ext cx="190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Placeholder 20">
            <a:extLst>
              <a:ext uri="{FF2B5EF4-FFF2-40B4-BE49-F238E27FC236}">
                <a16:creationId xmlns:a16="http://schemas.microsoft.com/office/drawing/2014/main" id="{388356C8-13E9-46B8-D192-649E1D9374A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7140567" y="3353827"/>
            <a:ext cx="2443591" cy="2844000"/>
          </a:xfrm>
          <a:prstGeom prst="rect">
            <a:avLst/>
          </a:prstGeom>
        </p:spPr>
      </p:pic>
      <p:pic>
        <p:nvPicPr>
          <p:cNvPr id="9" name="Picture Placeholder 25">
            <a:extLst>
              <a:ext uri="{FF2B5EF4-FFF2-40B4-BE49-F238E27FC236}">
                <a16:creationId xmlns:a16="http://schemas.microsoft.com/office/drawing/2014/main" id="{0C4C8B7A-50C1-1B97-9771-87975DBE927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b="-8"/>
          <a:stretch>
            <a:fillRect/>
          </a:stretch>
        </p:blipFill>
        <p:spPr>
          <a:xfrm>
            <a:off x="4530794" y="3347356"/>
            <a:ext cx="2443591" cy="2844000"/>
          </a:xfrm>
          <a:prstGeom prst="rect">
            <a:avLst/>
          </a:prstGeom>
        </p:spPr>
      </p:pic>
      <p:pic>
        <p:nvPicPr>
          <p:cNvPr id="10" name="Picture Placeholder 2">
            <a:extLst>
              <a:ext uri="{FF2B5EF4-FFF2-40B4-BE49-F238E27FC236}">
                <a16:creationId xmlns:a16="http://schemas.microsoft.com/office/drawing/2014/main" id="{DF6D8E75-5F9B-FE98-F7A1-921A2ABC5B23}"/>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140567" y="263297"/>
            <a:ext cx="5051692"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Placeholder 32">
            <a:extLst>
              <a:ext uri="{FF2B5EF4-FFF2-40B4-BE49-F238E27FC236}">
                <a16:creationId xmlns:a16="http://schemas.microsoft.com/office/drawing/2014/main" id="{63B4DEA7-7415-7DD3-25BE-333157835A59}"/>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1922952" y="3347138"/>
            <a:ext cx="2443591" cy="2844000"/>
          </a:xfrm>
          <a:prstGeom prst="rect">
            <a:avLst/>
          </a:prstGeom>
        </p:spPr>
      </p:pic>
      <p:pic>
        <p:nvPicPr>
          <p:cNvPr id="19" name="Picture Placeholder 9">
            <a:extLst>
              <a:ext uri="{FF2B5EF4-FFF2-40B4-BE49-F238E27FC236}">
                <a16:creationId xmlns:a16="http://schemas.microsoft.com/office/drawing/2014/main" id="{86CDDB10-9F22-6988-C5FB-6E445505E27B}"/>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9748409" y="3354045"/>
            <a:ext cx="2443591"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Placeholder 2">
            <a:extLst>
              <a:ext uri="{FF2B5EF4-FFF2-40B4-BE49-F238E27FC236}">
                <a16:creationId xmlns:a16="http://schemas.microsoft.com/office/drawing/2014/main" id="{E742DC4D-6095-6CED-63B0-B6913C59E003}"/>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1922952" y="263297"/>
            <a:ext cx="5051692"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20">
            <a:extLst>
              <a:ext uri="{FF2B5EF4-FFF2-40B4-BE49-F238E27FC236}">
                <a16:creationId xmlns:a16="http://schemas.microsoft.com/office/drawing/2014/main" id="{D9DE6E6E-72DF-9675-7757-1B75FBE2B768}"/>
              </a:ext>
            </a:extLst>
          </p:cNvPr>
          <p:cNvSpPr txBox="1">
            <a:spLocks noChangeArrowheads="1"/>
          </p:cNvSpPr>
          <p:nvPr/>
        </p:nvSpPr>
        <p:spPr bwMode="auto">
          <a:xfrm>
            <a:off x="257968" y="263297"/>
            <a:ext cx="1664984" cy="767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eaLnBrk="1" hangingPunct="1"/>
            <a:r>
              <a:rPr lang="en-GB" altLang="en-US" sz="1800"/>
              <a:t>NetSuite </a:t>
            </a:r>
            <a:r>
              <a:rPr lang="en-GB" altLang="en-US" sz="1800" err="1"/>
              <a:t>SuiteConnect</a:t>
            </a:r>
            <a:r>
              <a:rPr lang="en-GB" altLang="en-US" sz="1800"/>
              <a:t> 26</a:t>
            </a:r>
            <a:br>
              <a:rPr lang="en-GB" altLang="en-US" sz="1800"/>
            </a:br>
            <a:endParaRPr lang="en-GB" altLang="en-US" sz="1800"/>
          </a:p>
        </p:txBody>
      </p:sp>
      <p:sp>
        <p:nvSpPr>
          <p:cNvPr id="5" name="TextBox 1">
            <a:extLst>
              <a:ext uri="{FF2B5EF4-FFF2-40B4-BE49-F238E27FC236}">
                <a16:creationId xmlns:a16="http://schemas.microsoft.com/office/drawing/2014/main" id="{94740575-D724-B3F4-EA72-CD3A0C6BAA0E}"/>
              </a:ext>
            </a:extLst>
          </p:cNvPr>
          <p:cNvSpPr txBox="1">
            <a:spLocks noChangeArrowheads="1"/>
          </p:cNvSpPr>
          <p:nvPr/>
        </p:nvSpPr>
        <p:spPr bwMode="auto">
          <a:xfrm>
            <a:off x="222108" y="1156116"/>
            <a:ext cx="1664984" cy="5035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venir Next" panose="020B0503020202020204" pitchFamily="34" charset="0"/>
              <a:buChar char="•"/>
              <a:defRPr sz="2800">
                <a:solidFill>
                  <a:schemeClr val="tx1"/>
                </a:solidFill>
                <a:latin typeface="Bebas Neue" panose="020B0606020202050201" pitchFamily="34" charset="77"/>
              </a:defRPr>
            </a:lvl1pPr>
            <a:lvl2pPr marL="742950" indent="-285750">
              <a:lnSpc>
                <a:spcPct val="90000"/>
              </a:lnSpc>
              <a:spcBef>
                <a:spcPts val="500"/>
              </a:spcBef>
              <a:buFont typeface="Avenir Next" panose="020B0503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venir Next" panose="020B0503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GB" altLang="en-US" sz="1400">
                <a:solidFill>
                  <a:srgbClr val="000000"/>
                </a:solidFill>
                <a:latin typeface="Open Sans" panose="020B0606030504020204" pitchFamily="34" charset="0"/>
              </a:rPr>
              <a:t>Product ambition translated into real-world impact through experiences shaped around NetSuite’s strategic priorities.</a:t>
            </a:r>
          </a:p>
          <a:p>
            <a:pPr eaLnBrk="1" hangingPunct="1">
              <a:lnSpc>
                <a:spcPct val="100000"/>
              </a:lnSpc>
              <a:spcBef>
                <a:spcPct val="0"/>
              </a:spcBef>
              <a:buFontTx/>
              <a:buNone/>
            </a:pPr>
            <a:endParaRPr lang="en-GB" altLang="en-US" sz="1400">
              <a:solidFill>
                <a:srgbClr val="000000"/>
              </a:solidFill>
              <a:latin typeface="Open Sans" panose="020B0606030504020204" pitchFamily="34" charset="0"/>
            </a:endParaRPr>
          </a:p>
          <a:p>
            <a:pPr eaLnBrk="1" hangingPunct="1">
              <a:lnSpc>
                <a:spcPct val="100000"/>
              </a:lnSpc>
              <a:spcBef>
                <a:spcPct val="0"/>
              </a:spcBef>
              <a:buFontTx/>
              <a:buNone/>
            </a:pPr>
            <a:r>
              <a:rPr lang="en-GB" altLang="en-US" sz="1400" b="1">
                <a:solidFill>
                  <a:srgbClr val="000000"/>
                </a:solidFill>
                <a:latin typeface="Open Sans" panose="020B0606030504020204" pitchFamily="34" charset="0"/>
              </a:rPr>
              <a:t>12 Cities:</a:t>
            </a:r>
          </a:p>
          <a:p>
            <a:pPr eaLnBrk="1" hangingPunct="1">
              <a:lnSpc>
                <a:spcPct val="100000"/>
              </a:lnSpc>
              <a:spcBef>
                <a:spcPct val="0"/>
              </a:spcBef>
              <a:buFontTx/>
              <a:buNone/>
            </a:pPr>
            <a:r>
              <a:rPr lang="en-GB" altLang="en-US" sz="1400">
                <a:solidFill>
                  <a:srgbClr val="000000"/>
                </a:solidFill>
                <a:latin typeface="Open Sans" panose="020B0606030504020204" pitchFamily="34" charset="0"/>
              </a:rPr>
              <a:t>Dubai</a:t>
            </a:r>
          </a:p>
          <a:p>
            <a:pPr eaLnBrk="1" hangingPunct="1">
              <a:lnSpc>
                <a:spcPct val="100000"/>
              </a:lnSpc>
              <a:spcBef>
                <a:spcPct val="0"/>
              </a:spcBef>
              <a:buNone/>
            </a:pPr>
            <a:r>
              <a:rPr lang="en-GB" altLang="en-US" sz="1400">
                <a:solidFill>
                  <a:srgbClr val="000000"/>
                </a:solidFill>
                <a:latin typeface="Open Sans" panose="020B0606030504020204" pitchFamily="34" charset="0"/>
              </a:rPr>
              <a:t>NYC</a:t>
            </a:r>
          </a:p>
          <a:p>
            <a:pPr eaLnBrk="1" hangingPunct="1">
              <a:lnSpc>
                <a:spcPct val="100000"/>
              </a:lnSpc>
              <a:spcBef>
                <a:spcPct val="0"/>
              </a:spcBef>
              <a:buNone/>
            </a:pPr>
            <a:r>
              <a:rPr lang="en-GB" altLang="en-US" sz="1400">
                <a:solidFill>
                  <a:srgbClr val="000000"/>
                </a:solidFill>
                <a:latin typeface="Open Sans" panose="020B0606030504020204" pitchFamily="34" charset="0"/>
              </a:rPr>
              <a:t>Bogota</a:t>
            </a:r>
          </a:p>
          <a:p>
            <a:pPr eaLnBrk="1" hangingPunct="1">
              <a:lnSpc>
                <a:spcPct val="100000"/>
              </a:lnSpc>
              <a:spcBef>
                <a:spcPct val="0"/>
              </a:spcBef>
              <a:buNone/>
            </a:pPr>
            <a:r>
              <a:rPr lang="en-GB" altLang="en-US" sz="1400">
                <a:solidFill>
                  <a:srgbClr val="000000"/>
                </a:solidFill>
                <a:latin typeface="Open Sans" panose="020B0606030504020204" pitchFamily="34" charset="0"/>
              </a:rPr>
              <a:t>Chicago</a:t>
            </a:r>
          </a:p>
          <a:p>
            <a:pPr eaLnBrk="1" hangingPunct="1">
              <a:lnSpc>
                <a:spcPct val="100000"/>
              </a:lnSpc>
              <a:spcBef>
                <a:spcPct val="0"/>
              </a:spcBef>
              <a:buNone/>
            </a:pPr>
            <a:r>
              <a:rPr lang="en-GB" altLang="en-US" sz="1400">
                <a:solidFill>
                  <a:srgbClr val="000000"/>
                </a:solidFill>
                <a:latin typeface="Open Sans" panose="020B0606030504020204" pitchFamily="34" charset="0"/>
              </a:rPr>
              <a:t>Sydney</a:t>
            </a:r>
          </a:p>
          <a:p>
            <a:pPr eaLnBrk="1" hangingPunct="1">
              <a:lnSpc>
                <a:spcPct val="100000"/>
              </a:lnSpc>
              <a:spcBef>
                <a:spcPct val="0"/>
              </a:spcBef>
              <a:buNone/>
            </a:pPr>
            <a:r>
              <a:rPr lang="en-GB" altLang="en-US" sz="1400">
                <a:solidFill>
                  <a:srgbClr val="000000"/>
                </a:solidFill>
                <a:latin typeface="Open Sans" panose="020B0606030504020204" pitchFamily="34" charset="0"/>
              </a:rPr>
              <a:t>Melbourne</a:t>
            </a:r>
          </a:p>
          <a:p>
            <a:pPr eaLnBrk="1" hangingPunct="1">
              <a:lnSpc>
                <a:spcPct val="100000"/>
              </a:lnSpc>
              <a:spcBef>
                <a:spcPct val="0"/>
              </a:spcBef>
              <a:buNone/>
            </a:pPr>
            <a:r>
              <a:rPr lang="en-GB" altLang="en-US" sz="1400">
                <a:solidFill>
                  <a:srgbClr val="000000"/>
                </a:solidFill>
                <a:latin typeface="Open Sans" panose="020B0606030504020204" pitchFamily="34" charset="0"/>
              </a:rPr>
              <a:t>London</a:t>
            </a:r>
          </a:p>
          <a:p>
            <a:pPr eaLnBrk="1" hangingPunct="1">
              <a:lnSpc>
                <a:spcPct val="100000"/>
              </a:lnSpc>
              <a:spcBef>
                <a:spcPct val="0"/>
              </a:spcBef>
              <a:buNone/>
            </a:pPr>
            <a:r>
              <a:rPr lang="en-GB" altLang="en-US" sz="1400">
                <a:solidFill>
                  <a:srgbClr val="000000"/>
                </a:solidFill>
                <a:latin typeface="Open Sans" panose="020B0606030504020204" pitchFamily="34" charset="0"/>
              </a:rPr>
              <a:t>Toronto</a:t>
            </a:r>
          </a:p>
          <a:p>
            <a:pPr eaLnBrk="1" hangingPunct="1">
              <a:lnSpc>
                <a:spcPct val="100000"/>
              </a:lnSpc>
              <a:spcBef>
                <a:spcPct val="0"/>
              </a:spcBef>
              <a:buNone/>
            </a:pPr>
            <a:r>
              <a:rPr lang="en-GB" altLang="en-US" sz="1400">
                <a:solidFill>
                  <a:srgbClr val="000000"/>
                </a:solidFill>
                <a:latin typeface="Open Sans" panose="020B0606030504020204" pitchFamily="34" charset="0"/>
              </a:rPr>
              <a:t>San Francisco</a:t>
            </a:r>
          </a:p>
          <a:p>
            <a:pPr eaLnBrk="1" hangingPunct="1">
              <a:lnSpc>
                <a:spcPct val="100000"/>
              </a:lnSpc>
              <a:spcBef>
                <a:spcPct val="0"/>
              </a:spcBef>
              <a:buNone/>
            </a:pPr>
            <a:r>
              <a:rPr lang="en-GB" altLang="en-US" sz="1400">
                <a:solidFill>
                  <a:srgbClr val="000000"/>
                </a:solidFill>
                <a:latin typeface="Open Sans" panose="020B0606030504020204" pitchFamily="34" charset="0"/>
              </a:rPr>
              <a:t>Manila</a:t>
            </a:r>
          </a:p>
          <a:p>
            <a:pPr eaLnBrk="1" hangingPunct="1">
              <a:lnSpc>
                <a:spcPct val="100000"/>
              </a:lnSpc>
              <a:spcBef>
                <a:spcPct val="0"/>
              </a:spcBef>
              <a:buFontTx/>
              <a:buNone/>
            </a:pPr>
            <a:r>
              <a:rPr lang="en-GB" altLang="en-US" sz="1400">
                <a:solidFill>
                  <a:srgbClr val="000000"/>
                </a:solidFill>
                <a:latin typeface="Open Sans" panose="020B0606030504020204" pitchFamily="34" charset="0"/>
              </a:rPr>
              <a:t>Mexico City</a:t>
            </a:r>
          </a:p>
          <a:p>
            <a:pPr eaLnBrk="1" hangingPunct="1">
              <a:lnSpc>
                <a:spcPct val="100000"/>
              </a:lnSpc>
              <a:spcBef>
                <a:spcPct val="0"/>
              </a:spcBef>
              <a:buFontTx/>
              <a:buNone/>
            </a:pPr>
            <a:r>
              <a:rPr lang="en-GB" altLang="en-US" sz="1400">
                <a:solidFill>
                  <a:srgbClr val="000000"/>
                </a:solidFill>
                <a:latin typeface="Open Sans" panose="020B0606030504020204" pitchFamily="34" charset="0"/>
              </a:rPr>
              <a:t>Sao Paulo</a:t>
            </a:r>
          </a:p>
          <a:p>
            <a:pPr eaLnBrk="1" hangingPunct="1">
              <a:lnSpc>
                <a:spcPct val="100000"/>
              </a:lnSpc>
              <a:spcBef>
                <a:spcPct val="0"/>
              </a:spcBef>
              <a:buFontTx/>
              <a:buNone/>
            </a:pPr>
            <a:endParaRPr lang="en-GB" altLang="en-US" sz="1400" b="1">
              <a:solidFill>
                <a:srgbClr val="000000"/>
              </a:solidFill>
              <a:highlight>
                <a:srgbClr val="FFFF00"/>
              </a:highlight>
              <a:latin typeface="Open Sans" panose="020B0606030504020204" pitchFamily="34" charset="0"/>
            </a:endParaRPr>
          </a:p>
          <a:p>
            <a:pPr eaLnBrk="1" hangingPunct="1">
              <a:lnSpc>
                <a:spcPct val="100000"/>
              </a:lnSpc>
              <a:spcBef>
                <a:spcPct val="0"/>
              </a:spcBef>
              <a:buFontTx/>
              <a:buNone/>
            </a:pPr>
            <a:endParaRPr lang="en-GB" altLang="en-US" sz="1400">
              <a:solidFill>
                <a:srgbClr val="000000"/>
              </a:solidFill>
              <a:latin typeface="Open Sans" panose="020B0606030504020204" pitchFamily="34" charset="0"/>
            </a:endParaRPr>
          </a:p>
        </p:txBody>
      </p:sp>
    </p:spTree>
    <p:extLst>
      <p:ext uri="{BB962C8B-B14F-4D97-AF65-F5344CB8AC3E}">
        <p14:creationId xmlns:p14="http://schemas.microsoft.com/office/powerpoint/2010/main" val="555934108"/>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BB3D6-6C45-487B-0A6E-41648053061A}"/>
            </a:ext>
          </a:extLst>
        </p:cNvPr>
        <p:cNvGrpSpPr/>
        <p:nvPr/>
      </p:nvGrpSpPr>
      <p:grpSpPr>
        <a:xfrm>
          <a:off x="0" y="0"/>
          <a:ext cx="0" cy="0"/>
          <a:chOff x="0" y="0"/>
          <a:chExt cx="0" cy="0"/>
        </a:xfrm>
      </p:grpSpPr>
      <p:sp>
        <p:nvSpPr>
          <p:cNvPr id="142339" name="Footer Placeholder 1">
            <a:extLst>
              <a:ext uri="{FF2B5EF4-FFF2-40B4-BE49-F238E27FC236}">
                <a16:creationId xmlns:a16="http://schemas.microsoft.com/office/drawing/2014/main" id="{3DC3804F-9F5A-2529-4B65-82EA1EC1A071}"/>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42340" name="Slide Number Placeholder 2">
            <a:extLst>
              <a:ext uri="{FF2B5EF4-FFF2-40B4-BE49-F238E27FC236}">
                <a16:creationId xmlns:a16="http://schemas.microsoft.com/office/drawing/2014/main" id="{86B31155-CDD9-AEAE-4AB4-2DC23433030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B5A9B61-1D0C-5A46-A1F0-1354A6178DDC}" type="slidenum">
              <a:rPr lang="en-US" altLang="en-US" smtClean="0">
                <a:solidFill>
                  <a:srgbClr val="8B8580"/>
                </a:solidFill>
              </a:rPr>
              <a:pPr fontAlgn="base">
                <a:spcBef>
                  <a:spcPct val="0"/>
                </a:spcBef>
                <a:spcAft>
                  <a:spcPct val="0"/>
                </a:spcAft>
              </a:pPr>
              <a:t>41</a:t>
            </a:fld>
            <a:endParaRPr lang="en-US" altLang="en-US">
              <a:solidFill>
                <a:srgbClr val="8B8580"/>
              </a:solidFill>
            </a:endParaRPr>
          </a:p>
        </p:txBody>
      </p:sp>
      <p:pic>
        <p:nvPicPr>
          <p:cNvPr id="142345" name="Picture 10" descr="A picture containing building, clothing&#10;&#10;Description automatically generated">
            <a:extLst>
              <a:ext uri="{FF2B5EF4-FFF2-40B4-BE49-F238E27FC236}">
                <a16:creationId xmlns:a16="http://schemas.microsoft.com/office/drawing/2014/main" id="{69C2A6B7-D569-B745-1DAD-834328787B6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75" y="0"/>
            <a:ext cx="190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Placeholder 3">
            <a:extLst>
              <a:ext uri="{FF2B5EF4-FFF2-40B4-BE49-F238E27FC236}">
                <a16:creationId xmlns:a16="http://schemas.microsoft.com/office/drawing/2014/main" id="{50864098-4F2C-53F3-23DB-DCC1ECE342AE}"/>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22952" y="263297"/>
            <a:ext cx="5051692"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Placeholder 16">
            <a:extLst>
              <a:ext uri="{FF2B5EF4-FFF2-40B4-BE49-F238E27FC236}">
                <a16:creationId xmlns:a16="http://schemas.microsoft.com/office/drawing/2014/main" id="{FFFD33E5-81BC-B0C8-BC78-72FEC9E8A74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140567" y="263297"/>
            <a:ext cx="5051692" cy="2844000"/>
          </a:xfrm>
          <a:prstGeom prst="rect">
            <a:avLst/>
          </a:prstGeom>
        </p:spPr>
      </p:pic>
      <p:pic>
        <p:nvPicPr>
          <p:cNvPr id="15" name="Picture Placeholder 22">
            <a:extLst>
              <a:ext uri="{FF2B5EF4-FFF2-40B4-BE49-F238E27FC236}">
                <a16:creationId xmlns:a16="http://schemas.microsoft.com/office/drawing/2014/main" id="{C4F2ACEB-17C5-5D51-AE40-2142ABB8E5FC}"/>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140567" y="3353827"/>
            <a:ext cx="2443591"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Placeholder 12">
            <a:extLst>
              <a:ext uri="{FF2B5EF4-FFF2-40B4-BE49-F238E27FC236}">
                <a16:creationId xmlns:a16="http://schemas.microsoft.com/office/drawing/2014/main" id="{E702FDD8-CF91-A8D1-45A8-DB5AE8EEC34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t="-289"/>
          <a:stretch>
            <a:fillRect/>
          </a:stretch>
        </p:blipFill>
        <p:spPr bwMode="auto">
          <a:xfrm>
            <a:off x="1922952" y="3347138"/>
            <a:ext cx="2443591"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Placeholder 27">
            <a:extLst>
              <a:ext uri="{FF2B5EF4-FFF2-40B4-BE49-F238E27FC236}">
                <a16:creationId xmlns:a16="http://schemas.microsoft.com/office/drawing/2014/main" id="{DE7E3C69-9DD0-DD6E-3BA2-5B028B375E26}"/>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748409" y="3354045"/>
            <a:ext cx="2443591" cy="2844000"/>
          </a:xfrm>
          <a:prstGeom prst="rect">
            <a:avLst/>
          </a:prstGeom>
        </p:spPr>
      </p:pic>
      <p:pic>
        <p:nvPicPr>
          <p:cNvPr id="18" name="Picture Placeholder 12">
            <a:extLst>
              <a:ext uri="{FF2B5EF4-FFF2-40B4-BE49-F238E27FC236}">
                <a16:creationId xmlns:a16="http://schemas.microsoft.com/office/drawing/2014/main" id="{4A8C0CB5-243A-83FB-2135-E6DA601D0FDA}"/>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bwMode="auto">
          <a:xfrm>
            <a:off x="4530794" y="3347356"/>
            <a:ext cx="2443591"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20">
            <a:extLst>
              <a:ext uri="{FF2B5EF4-FFF2-40B4-BE49-F238E27FC236}">
                <a16:creationId xmlns:a16="http://schemas.microsoft.com/office/drawing/2014/main" id="{2DCFFD1B-6F2F-C814-6A6A-5637EC88404B}"/>
              </a:ext>
            </a:extLst>
          </p:cNvPr>
          <p:cNvSpPr txBox="1">
            <a:spLocks noChangeArrowheads="1"/>
          </p:cNvSpPr>
          <p:nvPr/>
        </p:nvSpPr>
        <p:spPr bwMode="auto">
          <a:xfrm>
            <a:off x="257968" y="263297"/>
            <a:ext cx="1664984" cy="767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eaLnBrk="1" hangingPunct="1"/>
            <a:r>
              <a:rPr lang="en-GB" altLang="en-US" sz="1800"/>
              <a:t>NetSuite </a:t>
            </a:r>
            <a:r>
              <a:rPr lang="en-GB" altLang="en-US" sz="1800" err="1"/>
              <a:t>SuiteConnect</a:t>
            </a:r>
            <a:r>
              <a:rPr lang="en-GB" altLang="en-US" sz="1800"/>
              <a:t> 26</a:t>
            </a:r>
            <a:br>
              <a:rPr lang="en-GB" altLang="en-US" sz="1800"/>
            </a:br>
            <a:endParaRPr lang="en-GB" altLang="en-US" sz="1800"/>
          </a:p>
        </p:txBody>
      </p:sp>
      <p:sp>
        <p:nvSpPr>
          <p:cNvPr id="3" name="TextBox 1">
            <a:extLst>
              <a:ext uri="{FF2B5EF4-FFF2-40B4-BE49-F238E27FC236}">
                <a16:creationId xmlns:a16="http://schemas.microsoft.com/office/drawing/2014/main" id="{76ED50C5-8FAE-5D34-4609-ACF69A062C7E}"/>
              </a:ext>
            </a:extLst>
          </p:cNvPr>
          <p:cNvSpPr txBox="1">
            <a:spLocks noChangeArrowheads="1"/>
          </p:cNvSpPr>
          <p:nvPr/>
        </p:nvSpPr>
        <p:spPr bwMode="auto">
          <a:xfrm>
            <a:off x="222108" y="1156117"/>
            <a:ext cx="1664984" cy="29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venir Next" panose="020B0503020202020204" pitchFamily="34" charset="0"/>
              <a:buChar char="•"/>
              <a:defRPr sz="2800">
                <a:solidFill>
                  <a:schemeClr val="tx1"/>
                </a:solidFill>
                <a:latin typeface="Bebas Neue" panose="020B0606020202050201" pitchFamily="34" charset="77"/>
              </a:defRPr>
            </a:lvl1pPr>
            <a:lvl2pPr marL="742950" indent="-285750">
              <a:lnSpc>
                <a:spcPct val="90000"/>
              </a:lnSpc>
              <a:spcBef>
                <a:spcPts val="500"/>
              </a:spcBef>
              <a:buFont typeface="Avenir Next" panose="020B0503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venir Next" panose="020B0503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GB" altLang="en-US" sz="1400">
                <a:solidFill>
                  <a:srgbClr val="000000"/>
                </a:solidFill>
                <a:latin typeface="Open Sans" panose="020B0606030504020204" pitchFamily="34" charset="0"/>
              </a:rPr>
              <a:t>A purposeful brand experience designed to align vision, message and momentum across every </a:t>
            </a:r>
            <a:r>
              <a:rPr lang="en-GB" altLang="en-US" sz="1400" err="1">
                <a:solidFill>
                  <a:srgbClr val="000000"/>
                </a:solidFill>
                <a:latin typeface="Open Sans" panose="020B0606030504020204" pitchFamily="34" charset="0"/>
              </a:rPr>
              <a:t>SuiteConnect</a:t>
            </a:r>
            <a:r>
              <a:rPr lang="en-GB" altLang="en-US" sz="1400">
                <a:solidFill>
                  <a:srgbClr val="000000"/>
                </a:solidFill>
                <a:latin typeface="Open Sans" panose="020B0606030504020204" pitchFamily="34" charset="0"/>
              </a:rPr>
              <a:t> touchpoint.</a:t>
            </a:r>
            <a:br>
              <a:rPr lang="en-GB" altLang="en-US" sz="1400">
                <a:solidFill>
                  <a:srgbClr val="000000"/>
                </a:solidFill>
                <a:latin typeface="Open Sans" panose="020B0606030504020204" pitchFamily="34" charset="0"/>
              </a:rPr>
            </a:br>
            <a:br>
              <a:rPr lang="en-GB" altLang="en-US" sz="1400" b="1">
                <a:solidFill>
                  <a:srgbClr val="000000"/>
                </a:solidFill>
                <a:latin typeface="Open Sans" panose="020B0606030504020204" pitchFamily="34" charset="0"/>
              </a:rPr>
            </a:br>
            <a:r>
              <a:rPr lang="en-GB" altLang="en-US" sz="1400" b="1">
                <a:solidFill>
                  <a:srgbClr val="000000"/>
                </a:solidFill>
                <a:latin typeface="Open Sans" panose="020B0606030504020204" pitchFamily="34" charset="0"/>
              </a:rPr>
              <a:t>1086 Individual print artwork assets created.</a:t>
            </a:r>
          </a:p>
        </p:txBody>
      </p:sp>
    </p:spTree>
    <p:extLst>
      <p:ext uri="{BB962C8B-B14F-4D97-AF65-F5344CB8AC3E}">
        <p14:creationId xmlns:p14="http://schemas.microsoft.com/office/powerpoint/2010/main" val="1868316858"/>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9F745-F2C7-40E9-E97B-BF8CA52855B4}"/>
            </a:ext>
          </a:extLst>
        </p:cNvPr>
        <p:cNvGrpSpPr/>
        <p:nvPr/>
      </p:nvGrpSpPr>
      <p:grpSpPr>
        <a:xfrm>
          <a:off x="0" y="0"/>
          <a:ext cx="0" cy="0"/>
          <a:chOff x="0" y="0"/>
          <a:chExt cx="0" cy="0"/>
        </a:xfrm>
      </p:grpSpPr>
      <p:sp>
        <p:nvSpPr>
          <p:cNvPr id="142339" name="Footer Placeholder 1">
            <a:extLst>
              <a:ext uri="{FF2B5EF4-FFF2-40B4-BE49-F238E27FC236}">
                <a16:creationId xmlns:a16="http://schemas.microsoft.com/office/drawing/2014/main" id="{46C1F2E5-0516-2353-BA70-33FB0A7FF76C}"/>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42340" name="Slide Number Placeholder 2">
            <a:extLst>
              <a:ext uri="{FF2B5EF4-FFF2-40B4-BE49-F238E27FC236}">
                <a16:creationId xmlns:a16="http://schemas.microsoft.com/office/drawing/2014/main" id="{2C870D85-7CCF-918C-9310-02DEB11F855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B5A9B61-1D0C-5A46-A1F0-1354A6178DDC}" type="slidenum">
              <a:rPr lang="en-US" altLang="en-US" smtClean="0">
                <a:solidFill>
                  <a:srgbClr val="8B8580"/>
                </a:solidFill>
              </a:rPr>
              <a:pPr fontAlgn="base">
                <a:spcBef>
                  <a:spcPct val="0"/>
                </a:spcBef>
                <a:spcAft>
                  <a:spcPct val="0"/>
                </a:spcAft>
              </a:pPr>
              <a:t>42</a:t>
            </a:fld>
            <a:endParaRPr lang="en-US" altLang="en-US">
              <a:solidFill>
                <a:srgbClr val="8B8580"/>
              </a:solidFill>
            </a:endParaRPr>
          </a:p>
        </p:txBody>
      </p:sp>
      <p:pic>
        <p:nvPicPr>
          <p:cNvPr id="142345" name="Picture 10" descr="A picture containing building, clothing&#10;&#10;Description automatically generated">
            <a:extLst>
              <a:ext uri="{FF2B5EF4-FFF2-40B4-BE49-F238E27FC236}">
                <a16:creationId xmlns:a16="http://schemas.microsoft.com/office/drawing/2014/main" id="{A74C251F-8F0B-888A-EA77-136B397383C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75" y="0"/>
            <a:ext cx="190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Placeholder 36">
            <a:extLst>
              <a:ext uri="{FF2B5EF4-FFF2-40B4-BE49-F238E27FC236}">
                <a16:creationId xmlns:a16="http://schemas.microsoft.com/office/drawing/2014/main" id="{5588EE66-4FE0-E1F0-7F99-F30DB974FE4A}"/>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924624" y="3353827"/>
            <a:ext cx="5051692" cy="2844000"/>
          </a:xfrm>
          <a:prstGeom prst="rect">
            <a:avLst/>
          </a:prstGeom>
        </p:spPr>
      </p:pic>
      <p:pic>
        <p:nvPicPr>
          <p:cNvPr id="16" name="Picture Placeholder 3">
            <a:extLst>
              <a:ext uri="{FF2B5EF4-FFF2-40B4-BE49-F238E27FC236}">
                <a16:creationId xmlns:a16="http://schemas.microsoft.com/office/drawing/2014/main" id="{AAE7A49A-F4F3-3435-037D-41CB1FBCB4A0}"/>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bwMode="auto">
          <a:xfrm>
            <a:off x="7140567" y="263297"/>
            <a:ext cx="5051692"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Placeholder 13">
            <a:extLst>
              <a:ext uri="{FF2B5EF4-FFF2-40B4-BE49-F238E27FC236}">
                <a16:creationId xmlns:a16="http://schemas.microsoft.com/office/drawing/2014/main" id="{380C7A53-A044-74FB-90E5-855C68EFC60F}"/>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bwMode="auto">
          <a:xfrm>
            <a:off x="1922952" y="263297"/>
            <a:ext cx="5051692"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8DA3A12-C89A-77E5-549F-C8EF96B43C1A}"/>
              </a:ext>
            </a:extLst>
          </p:cNvPr>
          <p:cNvSpPr txBox="1"/>
          <p:nvPr/>
        </p:nvSpPr>
        <p:spPr>
          <a:xfrm>
            <a:off x="1922952" y="3107297"/>
            <a:ext cx="2915873" cy="246221"/>
          </a:xfrm>
          <a:prstGeom prst="rect">
            <a:avLst/>
          </a:prstGeom>
          <a:noFill/>
        </p:spPr>
        <p:txBody>
          <a:bodyPr wrap="square">
            <a:spAutoFit/>
          </a:bodyPr>
          <a:lstStyle/>
          <a:p>
            <a:r>
              <a:rPr lang="en-US" sz="1000">
                <a:hlinkClick r:id="rId7"/>
              </a:rPr>
              <a:t>Click to view the highlights reel</a:t>
            </a:r>
            <a:endParaRPr lang="en-US" sz="1000"/>
          </a:p>
        </p:txBody>
      </p:sp>
      <p:pic>
        <p:nvPicPr>
          <p:cNvPr id="9" name="Picture 8">
            <a:extLst>
              <a:ext uri="{FF2B5EF4-FFF2-40B4-BE49-F238E27FC236}">
                <a16:creationId xmlns:a16="http://schemas.microsoft.com/office/drawing/2014/main" id="{6799E305-BDB3-4202-DCD2-F818718888B2}"/>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7140308" y="3353518"/>
            <a:ext cx="5051692" cy="2844309"/>
          </a:xfrm>
          <a:prstGeom prst="rect">
            <a:avLst/>
          </a:prstGeom>
        </p:spPr>
      </p:pic>
      <p:sp>
        <p:nvSpPr>
          <p:cNvPr id="6" name="Title 20">
            <a:extLst>
              <a:ext uri="{FF2B5EF4-FFF2-40B4-BE49-F238E27FC236}">
                <a16:creationId xmlns:a16="http://schemas.microsoft.com/office/drawing/2014/main" id="{8F421476-EA85-BD25-054B-27A4763B8C2E}"/>
              </a:ext>
            </a:extLst>
          </p:cNvPr>
          <p:cNvSpPr txBox="1">
            <a:spLocks noChangeArrowheads="1"/>
          </p:cNvSpPr>
          <p:nvPr/>
        </p:nvSpPr>
        <p:spPr bwMode="auto">
          <a:xfrm>
            <a:off x="257968" y="263297"/>
            <a:ext cx="1664984" cy="767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eaLnBrk="1" hangingPunct="1"/>
            <a:r>
              <a:rPr lang="en-GB" altLang="en-US" sz="1800"/>
              <a:t>Oracle AI Summits</a:t>
            </a:r>
            <a:br>
              <a:rPr lang="en-GB" altLang="en-US" sz="1800"/>
            </a:br>
            <a:r>
              <a:rPr lang="en-GB" altLang="en-US" sz="1800"/>
              <a:t>2026</a:t>
            </a:r>
          </a:p>
        </p:txBody>
      </p:sp>
      <p:sp>
        <p:nvSpPr>
          <p:cNvPr id="7" name="TextBox 1">
            <a:extLst>
              <a:ext uri="{FF2B5EF4-FFF2-40B4-BE49-F238E27FC236}">
                <a16:creationId xmlns:a16="http://schemas.microsoft.com/office/drawing/2014/main" id="{B4960BE6-0FF9-E62B-4F56-A77DBA30522C}"/>
              </a:ext>
            </a:extLst>
          </p:cNvPr>
          <p:cNvSpPr txBox="1">
            <a:spLocks noChangeArrowheads="1"/>
          </p:cNvSpPr>
          <p:nvPr/>
        </p:nvSpPr>
        <p:spPr bwMode="auto">
          <a:xfrm>
            <a:off x="222108" y="1156117"/>
            <a:ext cx="1664984" cy="2107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venir Next" panose="020B0503020202020204" pitchFamily="34" charset="0"/>
              <a:buChar char="•"/>
              <a:defRPr sz="2800">
                <a:solidFill>
                  <a:schemeClr val="tx1"/>
                </a:solidFill>
                <a:latin typeface="Bebas Neue" panose="020B0606020202050201" pitchFamily="34" charset="77"/>
              </a:defRPr>
            </a:lvl1pPr>
            <a:lvl2pPr marL="742950" indent="-285750">
              <a:lnSpc>
                <a:spcPct val="90000"/>
              </a:lnSpc>
              <a:spcBef>
                <a:spcPts val="500"/>
              </a:spcBef>
              <a:buFont typeface="Avenir Next" panose="020B0503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venir Next" panose="020B0503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GB" altLang="en-US" sz="1400">
                <a:solidFill>
                  <a:srgbClr val="000000"/>
                </a:solidFill>
                <a:latin typeface="Open Sans" panose="020B0606030504020204" pitchFamily="34" charset="0"/>
              </a:rPr>
              <a:t>On-site shoots, technical setup and presenter direction shaped into films that capture authentic voices and communicate with clarity.</a:t>
            </a:r>
          </a:p>
        </p:txBody>
      </p:sp>
    </p:spTree>
    <p:extLst>
      <p:ext uri="{BB962C8B-B14F-4D97-AF65-F5344CB8AC3E}">
        <p14:creationId xmlns:p14="http://schemas.microsoft.com/office/powerpoint/2010/main" val="2600535012"/>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1BF30-A179-A23C-E637-B75D9687D695}"/>
            </a:ext>
          </a:extLst>
        </p:cNvPr>
        <p:cNvGrpSpPr/>
        <p:nvPr/>
      </p:nvGrpSpPr>
      <p:grpSpPr>
        <a:xfrm>
          <a:off x="0" y="0"/>
          <a:ext cx="0" cy="0"/>
          <a:chOff x="0" y="0"/>
          <a:chExt cx="0" cy="0"/>
        </a:xfrm>
      </p:grpSpPr>
      <p:sp>
        <p:nvSpPr>
          <p:cNvPr id="142339" name="Footer Placeholder 1">
            <a:extLst>
              <a:ext uri="{FF2B5EF4-FFF2-40B4-BE49-F238E27FC236}">
                <a16:creationId xmlns:a16="http://schemas.microsoft.com/office/drawing/2014/main" id="{5DA806C7-4735-22B2-CE00-7B6E6DF4648A}"/>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42340" name="Slide Number Placeholder 2">
            <a:extLst>
              <a:ext uri="{FF2B5EF4-FFF2-40B4-BE49-F238E27FC236}">
                <a16:creationId xmlns:a16="http://schemas.microsoft.com/office/drawing/2014/main" id="{6FBA652B-46A6-393B-927B-939C5027863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B5A9B61-1D0C-5A46-A1F0-1354A6178DDC}" type="slidenum">
              <a:rPr lang="en-US" altLang="en-US" smtClean="0">
                <a:solidFill>
                  <a:srgbClr val="8B8580"/>
                </a:solidFill>
              </a:rPr>
              <a:pPr fontAlgn="base">
                <a:spcBef>
                  <a:spcPct val="0"/>
                </a:spcBef>
                <a:spcAft>
                  <a:spcPct val="0"/>
                </a:spcAft>
              </a:pPr>
              <a:t>43</a:t>
            </a:fld>
            <a:endParaRPr lang="en-US" altLang="en-US">
              <a:solidFill>
                <a:srgbClr val="8B8580"/>
              </a:solidFill>
            </a:endParaRPr>
          </a:p>
        </p:txBody>
      </p:sp>
      <p:pic>
        <p:nvPicPr>
          <p:cNvPr id="142345" name="Picture 10" descr="A picture containing building, clothing&#10;&#10;Description automatically generated">
            <a:extLst>
              <a:ext uri="{FF2B5EF4-FFF2-40B4-BE49-F238E27FC236}">
                <a16:creationId xmlns:a16="http://schemas.microsoft.com/office/drawing/2014/main" id="{1188E6DC-76BA-F9AE-0E97-4BB92F5A747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75" y="0"/>
            <a:ext cx="190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Placeholder 28">
            <a:extLst>
              <a:ext uri="{FF2B5EF4-FFF2-40B4-BE49-F238E27FC236}">
                <a16:creationId xmlns:a16="http://schemas.microsoft.com/office/drawing/2014/main" id="{E6A2D2BB-B250-D7B4-621C-487E4573E4E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140567" y="263297"/>
            <a:ext cx="5051692" cy="2844000"/>
          </a:xfrm>
          <a:prstGeom prst="rect">
            <a:avLst/>
          </a:prstGeom>
        </p:spPr>
      </p:pic>
      <p:pic>
        <p:nvPicPr>
          <p:cNvPr id="7" name="Picture Placeholder 26">
            <a:extLst>
              <a:ext uri="{FF2B5EF4-FFF2-40B4-BE49-F238E27FC236}">
                <a16:creationId xmlns:a16="http://schemas.microsoft.com/office/drawing/2014/main" id="{F635FBC3-36BE-6069-9654-CD56A407987E}"/>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922952" y="263297"/>
            <a:ext cx="5051692" cy="2844000"/>
          </a:xfrm>
          <a:prstGeom prst="rect">
            <a:avLst/>
          </a:prstGeom>
        </p:spPr>
      </p:pic>
      <p:pic>
        <p:nvPicPr>
          <p:cNvPr id="8" name="Picture Placeholder 32">
            <a:extLst>
              <a:ext uri="{FF2B5EF4-FFF2-40B4-BE49-F238E27FC236}">
                <a16:creationId xmlns:a16="http://schemas.microsoft.com/office/drawing/2014/main" id="{4100032F-FC44-41BC-A7A6-F4252A162B2A}"/>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140567" y="3353827"/>
            <a:ext cx="5051692" cy="2844000"/>
          </a:xfrm>
          <a:prstGeom prst="rect">
            <a:avLst/>
          </a:prstGeom>
        </p:spPr>
      </p:pic>
      <p:pic>
        <p:nvPicPr>
          <p:cNvPr id="9" name="Picture Placeholder 30">
            <a:extLst>
              <a:ext uri="{FF2B5EF4-FFF2-40B4-BE49-F238E27FC236}">
                <a16:creationId xmlns:a16="http://schemas.microsoft.com/office/drawing/2014/main" id="{B7DFC5E7-109B-7DA6-2225-3602DEBCB843}"/>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1924624" y="3353827"/>
            <a:ext cx="5051692" cy="2844000"/>
          </a:xfrm>
          <a:prstGeom prst="rect">
            <a:avLst/>
          </a:prstGeom>
        </p:spPr>
      </p:pic>
      <p:sp>
        <p:nvSpPr>
          <p:cNvPr id="2" name="Title 20">
            <a:extLst>
              <a:ext uri="{FF2B5EF4-FFF2-40B4-BE49-F238E27FC236}">
                <a16:creationId xmlns:a16="http://schemas.microsoft.com/office/drawing/2014/main" id="{49A96F80-825C-3625-8D59-AD5252D245A6}"/>
              </a:ext>
            </a:extLst>
          </p:cNvPr>
          <p:cNvSpPr txBox="1">
            <a:spLocks noChangeArrowheads="1"/>
          </p:cNvSpPr>
          <p:nvPr/>
        </p:nvSpPr>
        <p:spPr bwMode="auto">
          <a:xfrm>
            <a:off x="257968" y="263297"/>
            <a:ext cx="1664984" cy="767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eaLnBrk="1" hangingPunct="1"/>
            <a:r>
              <a:rPr lang="en-GB" altLang="en-US" sz="1800"/>
              <a:t>Oracle AI World Keynotes</a:t>
            </a:r>
            <a:br>
              <a:rPr lang="en-GB" altLang="en-US" sz="1800"/>
            </a:br>
            <a:endParaRPr lang="en-GB" altLang="en-US" sz="1800"/>
          </a:p>
        </p:txBody>
      </p:sp>
      <p:sp>
        <p:nvSpPr>
          <p:cNvPr id="3" name="TextBox 1">
            <a:extLst>
              <a:ext uri="{FF2B5EF4-FFF2-40B4-BE49-F238E27FC236}">
                <a16:creationId xmlns:a16="http://schemas.microsoft.com/office/drawing/2014/main" id="{DC3646F8-2160-39D4-B591-439A1A092E1D}"/>
              </a:ext>
            </a:extLst>
          </p:cNvPr>
          <p:cNvSpPr txBox="1">
            <a:spLocks noChangeArrowheads="1"/>
          </p:cNvSpPr>
          <p:nvPr/>
        </p:nvSpPr>
        <p:spPr bwMode="auto">
          <a:xfrm>
            <a:off x="222108" y="1156117"/>
            <a:ext cx="1664984" cy="2107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venir Next" panose="020B0503020202020204" pitchFamily="34" charset="0"/>
              <a:buChar char="•"/>
              <a:defRPr sz="2800">
                <a:solidFill>
                  <a:schemeClr val="tx1"/>
                </a:solidFill>
                <a:latin typeface="Bebas Neue" panose="020B0606020202050201" pitchFamily="34" charset="77"/>
              </a:defRPr>
            </a:lvl1pPr>
            <a:lvl2pPr marL="742950" indent="-285750">
              <a:lnSpc>
                <a:spcPct val="90000"/>
              </a:lnSpc>
              <a:spcBef>
                <a:spcPts val="500"/>
              </a:spcBef>
              <a:buFont typeface="Avenir Next" panose="020B0503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venir Next" panose="020B0503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GB" altLang="en-US" sz="1400">
                <a:solidFill>
                  <a:srgbClr val="000000"/>
                </a:solidFill>
                <a:latin typeface="Open Sans" panose="020B0606030504020204" pitchFamily="34" charset="0"/>
              </a:rPr>
              <a:t>Visual storytelling shaped to reflect intent, helping people see data in new ways, discover insights and unlock endless possibilities.</a:t>
            </a:r>
          </a:p>
        </p:txBody>
      </p:sp>
    </p:spTree>
    <p:extLst>
      <p:ext uri="{BB962C8B-B14F-4D97-AF65-F5344CB8AC3E}">
        <p14:creationId xmlns:p14="http://schemas.microsoft.com/office/powerpoint/2010/main" val="2900085708"/>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F52048-B843-87A8-B0A1-C643FAA7693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424" y="6102"/>
            <a:ext cx="4877726" cy="6851898"/>
          </a:xfrm>
          <a:prstGeom prst="rect">
            <a:avLst/>
          </a:prstGeom>
        </p:spPr>
      </p:pic>
      <p:sp>
        <p:nvSpPr>
          <p:cNvPr id="140290" name="Footer Placeholder 1">
            <a:extLst>
              <a:ext uri="{FF2B5EF4-FFF2-40B4-BE49-F238E27FC236}">
                <a16:creationId xmlns:a16="http://schemas.microsoft.com/office/drawing/2014/main" id="{0BBC36A4-5EEA-0E11-C4D4-80AC5906ADFC}"/>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40291" name="Slide Number Placeholder 2">
            <a:extLst>
              <a:ext uri="{FF2B5EF4-FFF2-40B4-BE49-F238E27FC236}">
                <a16:creationId xmlns:a16="http://schemas.microsoft.com/office/drawing/2014/main" id="{C62AFB93-4CB5-AAD3-3514-90A9DB0594F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5E213A29-84F0-094D-94E4-25B042E70595}" type="slidenum">
              <a:rPr lang="en-US" altLang="en-US" smtClean="0">
                <a:solidFill>
                  <a:srgbClr val="8B8580"/>
                </a:solidFill>
              </a:rPr>
              <a:pPr fontAlgn="base">
                <a:spcBef>
                  <a:spcPct val="0"/>
                </a:spcBef>
                <a:spcAft>
                  <a:spcPct val="0"/>
                </a:spcAft>
              </a:pPr>
              <a:t>44</a:t>
            </a:fld>
            <a:endParaRPr lang="en-US" altLang="en-US">
              <a:solidFill>
                <a:srgbClr val="8B8580"/>
              </a:solidFill>
            </a:endParaRPr>
          </a:p>
        </p:txBody>
      </p:sp>
      <p:sp>
        <p:nvSpPr>
          <p:cNvPr id="140292" name="Text Placeholder 1">
            <a:extLst>
              <a:ext uri="{FF2B5EF4-FFF2-40B4-BE49-F238E27FC236}">
                <a16:creationId xmlns:a16="http://schemas.microsoft.com/office/drawing/2014/main" id="{4221B012-F759-FA99-1E99-17681F68F1E7}"/>
              </a:ext>
            </a:extLst>
          </p:cNvPr>
          <p:cNvSpPr txBox="1">
            <a:spLocks noChangeArrowheads="1"/>
          </p:cNvSpPr>
          <p:nvPr/>
        </p:nvSpPr>
        <p:spPr bwMode="auto">
          <a:xfrm>
            <a:off x="2347913" y="-631825"/>
            <a:ext cx="8499475"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5000"/>
              </a:lnSpc>
              <a:spcBef>
                <a:spcPts val="600"/>
              </a:spcBef>
              <a:buFont typeface="System Font Regul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1pPr>
            <a:lvl2pPr marL="365125" indent="-182563">
              <a:lnSpc>
                <a:spcPct val="95000"/>
              </a:lnSpc>
              <a:spcBef>
                <a:spcPts val="600"/>
              </a:spcBef>
              <a:buSzPct val="100000"/>
              <a:buFont typeface="Arial" panose="020B0604020202020204" pitchFamily="34" charset="0"/>
              <a:buChar ch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2pPr>
            <a:lvl3pPr marL="547688" indent="-182563">
              <a:lnSpc>
                <a:spcPct val="95000"/>
              </a:lnSpc>
              <a:spcBef>
                <a:spcPts val="400"/>
              </a:spcBef>
              <a:buSzPct val="100000"/>
              <a:buFont typeface="Arial" panose="020B0604020202020204" pitchFamily="34" charset="0"/>
              <a:buChar char="•"/>
              <a:defRPr sz="16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3pPr>
            <a:lvl4pPr marL="730250" indent="-182563">
              <a:lnSpc>
                <a:spcPct val="95000"/>
              </a:lnSpc>
              <a:spcBef>
                <a:spcPts val="400"/>
              </a:spcBef>
              <a:buSzPct val="100000"/>
              <a:buFont typeface="Arial" panose="020B0604020202020204" pitchFamily="34" charset="0"/>
              <a:buChar char="•"/>
              <a:defRPr sz="14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4pPr>
            <a:lvl5pPr marL="914400" indent="-182563">
              <a:lnSpc>
                <a:spcPct val="95000"/>
              </a:lnSpc>
              <a:spcBef>
                <a:spcPts val="400"/>
              </a:spcBef>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5pPr>
            <a:lvl6pPr marL="13716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6pPr>
            <a:lvl7pPr marL="18288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7pPr>
            <a:lvl8pPr marL="22860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8pPr>
            <a:lvl9pPr marL="27432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9pPr>
          </a:lstStyle>
          <a:p>
            <a:pPr eaLnBrk="1" hangingPunct="1">
              <a:lnSpc>
                <a:spcPct val="150000"/>
              </a:lnSpc>
              <a:buFont typeface="Georgia" panose="02040502050405020303" pitchFamily="18" charset="0"/>
              <a:buAutoNum type="arabicPeriod"/>
            </a:pPr>
            <a:endParaRPr lang="en-US" altLang="en-US"/>
          </a:p>
        </p:txBody>
      </p:sp>
      <p:sp>
        <p:nvSpPr>
          <p:cNvPr id="140293" name="Title 3">
            <a:extLst>
              <a:ext uri="{FF2B5EF4-FFF2-40B4-BE49-F238E27FC236}">
                <a16:creationId xmlns:a16="http://schemas.microsoft.com/office/drawing/2014/main" id="{E8A03CF0-85DB-95FB-01F3-0F7100F88C7B}"/>
              </a:ext>
            </a:extLst>
          </p:cNvPr>
          <p:cNvSpPr>
            <a:spLocks noGrp="1" noChangeArrowheads="1"/>
          </p:cNvSpPr>
          <p:nvPr>
            <p:ph type="title"/>
          </p:nvPr>
        </p:nvSpPr>
        <p:spPr>
          <a:xfrm>
            <a:off x="5614988" y="182563"/>
            <a:ext cx="6373812" cy="822325"/>
          </a:xfrm>
        </p:spPr>
        <p:txBody>
          <a:bodyPr/>
          <a:lstStyle/>
          <a:p>
            <a:pPr eaLnBrk="1" fontAlgn="t"/>
            <a:r>
              <a:rPr lang="en-GB" altLang="en-US"/>
              <a:t>Employee Engagement</a:t>
            </a:r>
          </a:p>
        </p:txBody>
      </p:sp>
      <p:sp>
        <p:nvSpPr>
          <p:cNvPr id="5" name="TextBox 9">
            <a:extLst>
              <a:ext uri="{FF2B5EF4-FFF2-40B4-BE49-F238E27FC236}">
                <a16:creationId xmlns:a16="http://schemas.microsoft.com/office/drawing/2014/main" id="{1413FFE3-ED22-C699-40C3-C9385E77CA38}"/>
              </a:ext>
            </a:extLst>
          </p:cNvPr>
          <p:cNvSpPr txBox="1">
            <a:spLocks noChangeArrowheads="1"/>
          </p:cNvSpPr>
          <p:nvPr/>
        </p:nvSpPr>
        <p:spPr bwMode="auto">
          <a:xfrm>
            <a:off x="5511799" y="1446213"/>
            <a:ext cx="5553075"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eaLnBrk="1" hangingPunct="1"/>
            <a:r>
              <a:rPr lang="en-US" altLang="en-US"/>
              <a:t>Our employee engagement begins with culture and ends with connection.</a:t>
            </a:r>
          </a:p>
          <a:p>
            <a:pPr eaLnBrk="1" hangingPunct="1"/>
            <a:endParaRPr lang="en-US" altLang="en-US"/>
          </a:p>
          <a:p>
            <a:pPr eaLnBrk="1" hangingPunct="1"/>
            <a:r>
              <a:rPr lang="en-US" altLang="en-US"/>
              <a:t>Working closely with Oracle teams, we shape internal stories, experiences, and communications that keep employees informed, inspired, and part of something bigger.</a:t>
            </a:r>
          </a:p>
          <a:p>
            <a:pPr eaLnBrk="1" hangingPunct="1"/>
            <a:endParaRPr lang="en-US" altLang="en-US"/>
          </a:p>
          <a:p>
            <a:pPr eaLnBrk="1" hangingPunct="1"/>
            <a:r>
              <a:rPr lang="en-US" altLang="en-US"/>
              <a:t>From employer branding and onboarding to leadership communications and employee moments, our work is rooted in strategy and crafted to resonate across teams, regions, and platforms.</a:t>
            </a:r>
          </a:p>
          <a:p>
            <a:pPr eaLnBrk="1" hangingPunct="1"/>
            <a:endParaRPr lang="en-US" altLang="en-US"/>
          </a:p>
          <a:p>
            <a:pPr eaLnBrk="1" hangingPunct="1"/>
            <a:r>
              <a:rPr lang="en-US" altLang="en-US"/>
              <a:t>Every interaction helps build belonging, strengthen advocacy, and reflect Oracle from the inside out.</a:t>
            </a:r>
          </a:p>
        </p:txBody>
      </p:sp>
    </p:spTree>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8D3B2-844C-FBF9-87B9-D78D99FB07B7}"/>
            </a:ext>
          </a:extLst>
        </p:cNvPr>
        <p:cNvGrpSpPr/>
        <p:nvPr/>
      </p:nvGrpSpPr>
      <p:grpSpPr>
        <a:xfrm>
          <a:off x="0" y="0"/>
          <a:ext cx="0" cy="0"/>
          <a:chOff x="0" y="0"/>
          <a:chExt cx="0" cy="0"/>
        </a:xfrm>
      </p:grpSpPr>
      <p:sp>
        <p:nvSpPr>
          <p:cNvPr id="142339" name="Footer Placeholder 1">
            <a:extLst>
              <a:ext uri="{FF2B5EF4-FFF2-40B4-BE49-F238E27FC236}">
                <a16:creationId xmlns:a16="http://schemas.microsoft.com/office/drawing/2014/main" id="{042DBA37-56D1-21DB-6662-9233E742ED24}"/>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42340" name="Slide Number Placeholder 2">
            <a:extLst>
              <a:ext uri="{FF2B5EF4-FFF2-40B4-BE49-F238E27FC236}">
                <a16:creationId xmlns:a16="http://schemas.microsoft.com/office/drawing/2014/main" id="{E707C269-8853-D48B-E05E-D91364C0AC4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B5A9B61-1D0C-5A46-A1F0-1354A6178DDC}" type="slidenum">
              <a:rPr lang="en-US" altLang="en-US" smtClean="0">
                <a:solidFill>
                  <a:srgbClr val="8B8580"/>
                </a:solidFill>
              </a:rPr>
              <a:pPr fontAlgn="base">
                <a:spcBef>
                  <a:spcPct val="0"/>
                </a:spcBef>
                <a:spcAft>
                  <a:spcPct val="0"/>
                </a:spcAft>
              </a:pPr>
              <a:t>45</a:t>
            </a:fld>
            <a:endParaRPr lang="en-US" altLang="en-US">
              <a:solidFill>
                <a:srgbClr val="8B8580"/>
              </a:solidFill>
            </a:endParaRPr>
          </a:p>
        </p:txBody>
      </p:sp>
      <p:pic>
        <p:nvPicPr>
          <p:cNvPr id="142345" name="Picture 10" descr="A picture containing building, clothing&#10;&#10;Description automatically generated">
            <a:extLst>
              <a:ext uri="{FF2B5EF4-FFF2-40B4-BE49-F238E27FC236}">
                <a16:creationId xmlns:a16="http://schemas.microsoft.com/office/drawing/2014/main" id="{74C62440-0E40-5B26-B9CE-D7249ACD810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75" y="0"/>
            <a:ext cx="190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Placeholder 21">
            <a:extLst>
              <a:ext uri="{FF2B5EF4-FFF2-40B4-BE49-F238E27FC236}">
                <a16:creationId xmlns:a16="http://schemas.microsoft.com/office/drawing/2014/main" id="{207D50EC-8792-6602-2639-5AD3D458932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7140567" y="1822333"/>
            <a:ext cx="5051692" cy="2844000"/>
          </a:xfrm>
          <a:prstGeom prst="rect">
            <a:avLst/>
          </a:prstGeom>
        </p:spPr>
      </p:pic>
      <p:pic>
        <p:nvPicPr>
          <p:cNvPr id="14" name="Picture Placeholder 12">
            <a:extLst>
              <a:ext uri="{FF2B5EF4-FFF2-40B4-BE49-F238E27FC236}">
                <a16:creationId xmlns:a16="http://schemas.microsoft.com/office/drawing/2014/main" id="{7D4C633D-3A24-3F14-3AC3-C42C2B794C2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60" b="-3723"/>
          <a:stretch>
            <a:fillRect/>
          </a:stretch>
        </p:blipFill>
        <p:spPr bwMode="auto">
          <a:xfrm>
            <a:off x="7137257" y="262131"/>
            <a:ext cx="5051692" cy="1473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Placeholder 10">
            <a:extLst>
              <a:ext uri="{FF2B5EF4-FFF2-40B4-BE49-F238E27FC236}">
                <a16:creationId xmlns:a16="http://schemas.microsoft.com/office/drawing/2014/main" id="{C6510655-C3D9-3C86-BC0C-0F4F6C55BBCA}"/>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922952" y="292005"/>
            <a:ext cx="5051692" cy="2844000"/>
          </a:xfrm>
          <a:prstGeom prst="rect">
            <a:avLst/>
          </a:prstGeom>
        </p:spPr>
      </p:pic>
      <p:pic>
        <p:nvPicPr>
          <p:cNvPr id="16" name="Picture Placeholder 10">
            <a:extLst>
              <a:ext uri="{FF2B5EF4-FFF2-40B4-BE49-F238E27FC236}">
                <a16:creationId xmlns:a16="http://schemas.microsoft.com/office/drawing/2014/main" id="{A295C9D4-24FD-10ED-AA02-78EAFA11B74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t="-622"/>
          <a:stretch>
            <a:fillRect/>
          </a:stretch>
        </p:blipFill>
        <p:spPr bwMode="auto">
          <a:xfrm>
            <a:off x="7133946" y="4894703"/>
            <a:ext cx="5051692" cy="1331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Placeholder 17">
            <a:extLst>
              <a:ext uri="{FF2B5EF4-FFF2-40B4-BE49-F238E27FC236}">
                <a16:creationId xmlns:a16="http://schemas.microsoft.com/office/drawing/2014/main" id="{DA3C4EA6-4D47-677F-76ED-6E60F64A1498}"/>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1924624" y="3382535"/>
            <a:ext cx="5051692" cy="2844000"/>
          </a:xfrm>
          <a:prstGeom prst="rect">
            <a:avLst/>
          </a:prstGeom>
        </p:spPr>
      </p:pic>
      <p:sp>
        <p:nvSpPr>
          <p:cNvPr id="2" name="Title 20">
            <a:extLst>
              <a:ext uri="{FF2B5EF4-FFF2-40B4-BE49-F238E27FC236}">
                <a16:creationId xmlns:a16="http://schemas.microsoft.com/office/drawing/2014/main" id="{8888C792-3813-9764-8E4B-878D56B087F9}"/>
              </a:ext>
            </a:extLst>
          </p:cNvPr>
          <p:cNvSpPr txBox="1">
            <a:spLocks noChangeArrowheads="1"/>
          </p:cNvSpPr>
          <p:nvPr/>
        </p:nvSpPr>
        <p:spPr bwMode="auto">
          <a:xfrm>
            <a:off x="257968" y="263297"/>
            <a:ext cx="1664984" cy="767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eaLnBrk="1" hangingPunct="1"/>
            <a:r>
              <a:rPr lang="en-GB" altLang="en-US" sz="1800"/>
              <a:t>Oracle Cloud Infrastructure Data </a:t>
            </a:r>
            <a:r>
              <a:rPr lang="en-GB" altLang="en-US" sz="1800" err="1"/>
              <a:t>Centers</a:t>
            </a:r>
            <a:endParaRPr lang="en-GB" altLang="en-US" sz="1800"/>
          </a:p>
        </p:txBody>
      </p:sp>
      <p:sp>
        <p:nvSpPr>
          <p:cNvPr id="3" name="TextBox 1">
            <a:extLst>
              <a:ext uri="{FF2B5EF4-FFF2-40B4-BE49-F238E27FC236}">
                <a16:creationId xmlns:a16="http://schemas.microsoft.com/office/drawing/2014/main" id="{777DB1E3-C8D3-6C87-2D6A-32221D859747}"/>
              </a:ext>
            </a:extLst>
          </p:cNvPr>
          <p:cNvSpPr txBox="1">
            <a:spLocks noChangeArrowheads="1"/>
          </p:cNvSpPr>
          <p:nvPr/>
        </p:nvSpPr>
        <p:spPr bwMode="auto">
          <a:xfrm>
            <a:off x="222108" y="1156117"/>
            <a:ext cx="1664984" cy="2107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venir Next" panose="020B0503020202020204" pitchFamily="34" charset="0"/>
              <a:buChar char="•"/>
              <a:defRPr sz="2800">
                <a:solidFill>
                  <a:schemeClr val="tx1"/>
                </a:solidFill>
                <a:latin typeface="Bebas Neue" panose="020B0606020202050201" pitchFamily="34" charset="77"/>
              </a:defRPr>
            </a:lvl1pPr>
            <a:lvl2pPr marL="742950" indent="-285750">
              <a:lnSpc>
                <a:spcPct val="90000"/>
              </a:lnSpc>
              <a:spcBef>
                <a:spcPts val="500"/>
              </a:spcBef>
              <a:buFont typeface="Avenir Next" panose="020B0503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venir Next" panose="020B0503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GB" altLang="en-US" sz="1400">
                <a:solidFill>
                  <a:srgbClr val="000000"/>
                </a:solidFill>
                <a:latin typeface="Open Sans" panose="020B0606030504020204" pitchFamily="34" charset="0"/>
              </a:rPr>
              <a:t>A distinct identity shaped from the ground up, designed to sit confidently within Oracle’s brand ecosystem while giving OCI Core its own presence.</a:t>
            </a:r>
          </a:p>
        </p:txBody>
      </p:sp>
    </p:spTree>
    <p:extLst>
      <p:ext uri="{BB962C8B-B14F-4D97-AF65-F5344CB8AC3E}">
        <p14:creationId xmlns:p14="http://schemas.microsoft.com/office/powerpoint/2010/main" val="3421637080"/>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180AB-405C-22FF-FC99-F3110270D3D4}"/>
            </a:ext>
          </a:extLst>
        </p:cNvPr>
        <p:cNvGrpSpPr/>
        <p:nvPr/>
      </p:nvGrpSpPr>
      <p:grpSpPr>
        <a:xfrm>
          <a:off x="0" y="0"/>
          <a:ext cx="0" cy="0"/>
          <a:chOff x="0" y="0"/>
          <a:chExt cx="0" cy="0"/>
        </a:xfrm>
      </p:grpSpPr>
      <p:sp>
        <p:nvSpPr>
          <p:cNvPr id="142339" name="Footer Placeholder 1">
            <a:extLst>
              <a:ext uri="{FF2B5EF4-FFF2-40B4-BE49-F238E27FC236}">
                <a16:creationId xmlns:a16="http://schemas.microsoft.com/office/drawing/2014/main" id="{17DD2CF1-692B-7EAC-8BFF-A050F0C8348D}"/>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42340" name="Slide Number Placeholder 2">
            <a:extLst>
              <a:ext uri="{FF2B5EF4-FFF2-40B4-BE49-F238E27FC236}">
                <a16:creationId xmlns:a16="http://schemas.microsoft.com/office/drawing/2014/main" id="{3D6AC140-05F6-CCE7-F0D2-B4248C6768E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B5A9B61-1D0C-5A46-A1F0-1354A6178DDC}" type="slidenum">
              <a:rPr lang="en-US" altLang="en-US" smtClean="0">
                <a:solidFill>
                  <a:srgbClr val="8B8580"/>
                </a:solidFill>
              </a:rPr>
              <a:pPr fontAlgn="base">
                <a:spcBef>
                  <a:spcPct val="0"/>
                </a:spcBef>
                <a:spcAft>
                  <a:spcPct val="0"/>
                </a:spcAft>
              </a:pPr>
              <a:t>46</a:t>
            </a:fld>
            <a:endParaRPr lang="en-US" altLang="en-US">
              <a:solidFill>
                <a:srgbClr val="8B8580"/>
              </a:solidFill>
            </a:endParaRPr>
          </a:p>
        </p:txBody>
      </p:sp>
      <p:pic>
        <p:nvPicPr>
          <p:cNvPr id="142345" name="Picture 10" descr="A picture containing building, clothing&#10;&#10;Description automatically generated">
            <a:extLst>
              <a:ext uri="{FF2B5EF4-FFF2-40B4-BE49-F238E27FC236}">
                <a16:creationId xmlns:a16="http://schemas.microsoft.com/office/drawing/2014/main" id="{8EA96969-9629-0544-EB96-E0A58C1BBF1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75" y="0"/>
            <a:ext cx="190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Placeholder 10">
            <a:extLst>
              <a:ext uri="{FF2B5EF4-FFF2-40B4-BE49-F238E27FC236}">
                <a16:creationId xmlns:a16="http://schemas.microsoft.com/office/drawing/2014/main" id="{DB6A262D-02BA-1C19-0399-202BA1A95BC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bwMode="auto">
          <a:xfrm>
            <a:off x="1922952" y="292005"/>
            <a:ext cx="5051692"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Placeholder 3">
            <a:extLst>
              <a:ext uri="{FF2B5EF4-FFF2-40B4-BE49-F238E27FC236}">
                <a16:creationId xmlns:a16="http://schemas.microsoft.com/office/drawing/2014/main" id="{034E2CB1-849E-FCB9-D90C-D49B8B773DF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bwMode="auto">
          <a:xfrm>
            <a:off x="7140567" y="3382535"/>
            <a:ext cx="5051692"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Placeholder 23">
            <a:extLst>
              <a:ext uri="{FF2B5EF4-FFF2-40B4-BE49-F238E27FC236}">
                <a16:creationId xmlns:a16="http://schemas.microsoft.com/office/drawing/2014/main" id="{56C1944A-3128-01A7-704D-CBD9E7EDE63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22952" y="3382535"/>
            <a:ext cx="5051692"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Placeholder 19">
            <a:extLst>
              <a:ext uri="{FF2B5EF4-FFF2-40B4-BE49-F238E27FC236}">
                <a16:creationId xmlns:a16="http://schemas.microsoft.com/office/drawing/2014/main" id="{7134BB65-5095-008C-211D-6D0EFF9B2703}"/>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140308" y="292005"/>
            <a:ext cx="5051692" cy="28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20">
            <a:extLst>
              <a:ext uri="{FF2B5EF4-FFF2-40B4-BE49-F238E27FC236}">
                <a16:creationId xmlns:a16="http://schemas.microsoft.com/office/drawing/2014/main" id="{8A9339D7-D093-12AA-A8E8-C32F8E84C958}"/>
              </a:ext>
            </a:extLst>
          </p:cNvPr>
          <p:cNvSpPr txBox="1">
            <a:spLocks noChangeArrowheads="1"/>
          </p:cNvSpPr>
          <p:nvPr/>
        </p:nvSpPr>
        <p:spPr bwMode="auto">
          <a:xfrm>
            <a:off x="257968" y="263297"/>
            <a:ext cx="1664984" cy="767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lnSpc>
                <a:spcPct val="95000"/>
              </a:lnSpc>
              <a:spcBef>
                <a:spcPct val="0"/>
              </a:spcBef>
              <a:spcAft>
                <a:spcPct val="0"/>
              </a:spcAft>
              <a:defRPr lang="en-US" sz="2400" b="1" kern="1200">
                <a:solidFill>
                  <a:schemeClr val="tx1"/>
                </a:solidFill>
                <a:latin typeface="+mn-lt"/>
                <a:ea typeface="+mn-ea"/>
                <a:cs typeface="+mj-cs"/>
              </a:defRPr>
            </a:lvl1pPr>
            <a:lvl2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2pPr>
            <a:lvl3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3pPr>
            <a:lvl4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4pPr>
            <a:lvl5pPr algn="l" rtl="0" eaLnBrk="0" fontAlgn="base" hangingPunct="0">
              <a:lnSpc>
                <a:spcPct val="95000"/>
              </a:lnSpc>
              <a:spcBef>
                <a:spcPct val="0"/>
              </a:spcBef>
              <a:spcAft>
                <a:spcPct val="0"/>
              </a:spcAft>
              <a:defRPr sz="2400" b="1">
                <a:solidFill>
                  <a:schemeClr val="tx1"/>
                </a:solidFill>
                <a:latin typeface="Oracle Sans Tab" panose="020B0503020204020204" pitchFamily="34" charset="0"/>
              </a:defRPr>
            </a:lvl5pPr>
            <a:lvl6pPr marL="457200" algn="l" rtl="0" fontAlgn="base">
              <a:lnSpc>
                <a:spcPct val="95000"/>
              </a:lnSpc>
              <a:spcBef>
                <a:spcPct val="0"/>
              </a:spcBef>
              <a:spcAft>
                <a:spcPct val="0"/>
              </a:spcAft>
              <a:defRPr sz="2400" b="1">
                <a:solidFill>
                  <a:schemeClr val="tx1"/>
                </a:solidFill>
                <a:latin typeface="Oracle Sans Tab" panose="020B0503020204020204" pitchFamily="34" charset="0"/>
              </a:defRPr>
            </a:lvl6pPr>
            <a:lvl7pPr marL="914400" algn="l" rtl="0" fontAlgn="base">
              <a:lnSpc>
                <a:spcPct val="95000"/>
              </a:lnSpc>
              <a:spcBef>
                <a:spcPct val="0"/>
              </a:spcBef>
              <a:spcAft>
                <a:spcPct val="0"/>
              </a:spcAft>
              <a:defRPr sz="2400" b="1">
                <a:solidFill>
                  <a:schemeClr val="tx1"/>
                </a:solidFill>
                <a:latin typeface="Oracle Sans Tab" panose="020B0503020204020204" pitchFamily="34" charset="0"/>
              </a:defRPr>
            </a:lvl7pPr>
            <a:lvl8pPr marL="1371600" algn="l" rtl="0" fontAlgn="base">
              <a:lnSpc>
                <a:spcPct val="95000"/>
              </a:lnSpc>
              <a:spcBef>
                <a:spcPct val="0"/>
              </a:spcBef>
              <a:spcAft>
                <a:spcPct val="0"/>
              </a:spcAft>
              <a:defRPr sz="2400" b="1">
                <a:solidFill>
                  <a:schemeClr val="tx1"/>
                </a:solidFill>
                <a:latin typeface="Oracle Sans Tab" panose="020B0503020204020204" pitchFamily="34" charset="0"/>
              </a:defRPr>
            </a:lvl8pPr>
            <a:lvl9pPr marL="1828800" algn="l" rtl="0" fontAlgn="base">
              <a:lnSpc>
                <a:spcPct val="95000"/>
              </a:lnSpc>
              <a:spcBef>
                <a:spcPct val="0"/>
              </a:spcBef>
              <a:spcAft>
                <a:spcPct val="0"/>
              </a:spcAft>
              <a:defRPr sz="2400" b="1">
                <a:solidFill>
                  <a:schemeClr val="tx1"/>
                </a:solidFill>
                <a:latin typeface="Oracle Sans Tab" panose="020B0503020204020204" pitchFamily="34" charset="0"/>
              </a:defRPr>
            </a:lvl9pPr>
          </a:lstStyle>
          <a:p>
            <a:pPr eaLnBrk="1" hangingPunct="1"/>
            <a:r>
              <a:rPr lang="en-GB" altLang="en-US" sz="1800"/>
              <a:t>Oracle Global Tech</a:t>
            </a:r>
          </a:p>
        </p:txBody>
      </p:sp>
      <p:sp>
        <p:nvSpPr>
          <p:cNvPr id="4" name="TextBox 1">
            <a:extLst>
              <a:ext uri="{FF2B5EF4-FFF2-40B4-BE49-F238E27FC236}">
                <a16:creationId xmlns:a16="http://schemas.microsoft.com/office/drawing/2014/main" id="{43F076DD-257E-4659-6E37-48A63F5D1DEF}"/>
              </a:ext>
            </a:extLst>
          </p:cNvPr>
          <p:cNvSpPr txBox="1">
            <a:spLocks noChangeArrowheads="1"/>
          </p:cNvSpPr>
          <p:nvPr/>
        </p:nvSpPr>
        <p:spPr bwMode="auto">
          <a:xfrm>
            <a:off x="222108" y="839787"/>
            <a:ext cx="1664984" cy="2107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venir Next" panose="020B0503020202020204" pitchFamily="34" charset="0"/>
              <a:buChar char="•"/>
              <a:defRPr sz="2800">
                <a:solidFill>
                  <a:schemeClr val="tx1"/>
                </a:solidFill>
                <a:latin typeface="Bebas Neue" panose="020B0606020202050201" pitchFamily="34" charset="77"/>
              </a:defRPr>
            </a:lvl1pPr>
            <a:lvl2pPr marL="742950" indent="-285750">
              <a:lnSpc>
                <a:spcPct val="90000"/>
              </a:lnSpc>
              <a:spcBef>
                <a:spcPts val="500"/>
              </a:spcBef>
              <a:buFont typeface="Avenir Next" panose="020B0503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venir Next" panose="020B0503020202020204"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4290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886200" indent="-228600" eaLnBrk="0" fontAlgn="base" hangingPunct="0">
              <a:lnSpc>
                <a:spcPct val="90000"/>
              </a:lnSpc>
              <a:spcBef>
                <a:spcPts val="500"/>
              </a:spcBef>
              <a:spcAft>
                <a:spcPct val="0"/>
              </a:spcAft>
              <a:buFont typeface="Avenir Next" panose="020B0503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eaLnBrk="1" hangingPunct="1">
              <a:lnSpc>
                <a:spcPct val="100000"/>
              </a:lnSpc>
              <a:spcBef>
                <a:spcPct val="0"/>
              </a:spcBef>
              <a:buFontTx/>
              <a:buNone/>
            </a:pPr>
            <a:r>
              <a:rPr lang="en-GB" altLang="en-US" sz="1400">
                <a:solidFill>
                  <a:srgbClr val="000000"/>
                </a:solidFill>
                <a:latin typeface="Open Sans" panose="020B0606030504020204" pitchFamily="34" charset="0"/>
              </a:rPr>
              <a:t>A distinct identity shaped from the ground up, designed to sit confidently within Oracle’s brand ecosystem while giving OCI Core its own presence.</a:t>
            </a:r>
          </a:p>
        </p:txBody>
      </p:sp>
    </p:spTree>
    <p:extLst>
      <p:ext uri="{BB962C8B-B14F-4D97-AF65-F5344CB8AC3E}">
        <p14:creationId xmlns:p14="http://schemas.microsoft.com/office/powerpoint/2010/main" val="4196410129"/>
      </p:ext>
    </p:extLst>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Footer Placeholder 1">
            <a:extLst>
              <a:ext uri="{FF2B5EF4-FFF2-40B4-BE49-F238E27FC236}">
                <a16:creationId xmlns:a16="http://schemas.microsoft.com/office/drawing/2014/main" id="{2B6A53EE-2FC6-B918-3934-99E9149B7ED4}"/>
              </a:ext>
            </a:extLst>
          </p:cNvPr>
          <p:cNvSpPr>
            <a:spLocks noGrp="1" noChangeArrowheads="1"/>
          </p:cNvSpPr>
          <p:nvPr>
            <p:ph type="ftr" sz="quarter" idx="3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64866" name="Slide Number Placeholder 2">
            <a:extLst>
              <a:ext uri="{FF2B5EF4-FFF2-40B4-BE49-F238E27FC236}">
                <a16:creationId xmlns:a16="http://schemas.microsoft.com/office/drawing/2014/main" id="{05C6948F-A3AF-7CCD-AE6B-9F8220B1475A}"/>
              </a:ext>
            </a:extLst>
          </p:cNvPr>
          <p:cNvSpPr>
            <a:spLocks noGrp="1" noChangeArrowheads="1"/>
          </p:cNvSpPr>
          <p:nvPr>
            <p:ph type="sldNum" sz="quarter" idx="3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7B5E2F49-5873-064D-803F-2EEC80D4AB88}" type="slidenum">
              <a:rPr lang="en-US" altLang="en-US" smtClean="0">
                <a:solidFill>
                  <a:srgbClr val="8B8580"/>
                </a:solidFill>
              </a:rPr>
              <a:pPr fontAlgn="base">
                <a:spcBef>
                  <a:spcPct val="0"/>
                </a:spcBef>
                <a:spcAft>
                  <a:spcPct val="0"/>
                </a:spcAft>
              </a:pPr>
              <a:t>47</a:t>
            </a:fld>
            <a:endParaRPr lang="en-US" altLang="en-US">
              <a:solidFill>
                <a:srgbClr val="8B8580"/>
              </a:solidFill>
            </a:endParaRPr>
          </a:p>
        </p:txBody>
      </p:sp>
      <p:sp>
        <p:nvSpPr>
          <p:cNvPr id="4" name="Title 3">
            <a:extLst>
              <a:ext uri="{FF2B5EF4-FFF2-40B4-BE49-F238E27FC236}">
                <a16:creationId xmlns:a16="http://schemas.microsoft.com/office/drawing/2014/main" id="{97FD4209-CEBD-4E8D-1812-82D8FC520CD1}"/>
              </a:ext>
            </a:extLst>
          </p:cNvPr>
          <p:cNvSpPr>
            <a:spLocks noGrp="1"/>
          </p:cNvSpPr>
          <p:nvPr>
            <p:ph type="title"/>
          </p:nvPr>
        </p:nvSpPr>
        <p:spPr>
          <a:xfrm>
            <a:off x="768350" y="2336800"/>
            <a:ext cx="10160000" cy="1281113"/>
          </a:xfrm>
        </p:spPr>
        <p:txBody>
          <a:bodyPr/>
          <a:lstStyle/>
          <a:p>
            <a:pPr eaLnBrk="1" fontAlgn="auto" hangingPunct="1">
              <a:spcAft>
                <a:spcPts val="0"/>
              </a:spcAft>
              <a:defRPr/>
            </a:pPr>
            <a:r>
              <a:t>Cost Savings</a:t>
            </a:r>
          </a:p>
        </p:txBody>
      </p:sp>
    </p:spTree>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F08097-C8AC-4C49-81E0-E3CD1AD5643B}"/>
              </a:ext>
            </a:extLst>
          </p:cNvPr>
          <p:cNvSpPr>
            <a:spLocks noGrp="1"/>
          </p:cNvSpPr>
          <p:nvPr>
            <p:ph type="title"/>
          </p:nvPr>
        </p:nvSpPr>
        <p:spPr/>
        <p:txBody>
          <a:bodyPr/>
          <a:lstStyle/>
          <a:p>
            <a:r>
              <a:rPr lang="en-US"/>
              <a:t>Cost Savings</a:t>
            </a:r>
          </a:p>
        </p:txBody>
      </p:sp>
      <p:sp>
        <p:nvSpPr>
          <p:cNvPr id="4" name="Footer Placeholder 13">
            <a:extLst>
              <a:ext uri="{FF2B5EF4-FFF2-40B4-BE49-F238E27FC236}">
                <a16:creationId xmlns:a16="http://schemas.microsoft.com/office/drawing/2014/main" id="{0CB057EA-7BCB-E4B9-598B-B6CC092ACB11}"/>
              </a:ext>
            </a:extLst>
          </p:cNvPr>
          <p:cNvSpPr>
            <a:spLocks noGrp="1" noChangeArrowheads="1"/>
          </p:cNvSpPr>
          <p:nvPr>
            <p:ph type="ftr" sz="quarter" idx="45"/>
          </p:nvPr>
        </p:nvSpPr>
        <p:spPr bwMode="auto">
          <a:xfrm>
            <a:off x="1127125" y="6424613"/>
            <a:ext cx="57467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5" name="Slide Number Placeholder 8">
            <a:extLst>
              <a:ext uri="{FF2B5EF4-FFF2-40B4-BE49-F238E27FC236}">
                <a16:creationId xmlns:a16="http://schemas.microsoft.com/office/drawing/2014/main" id="{B494436A-CD44-F83C-FF98-B580BE1C1C49}"/>
              </a:ext>
            </a:extLst>
          </p:cNvPr>
          <p:cNvSpPr>
            <a:spLocks noGrp="1" noChangeArrowheads="1"/>
          </p:cNvSpPr>
          <p:nvPr>
            <p:ph type="sldNum" sz="quarter" idx="46"/>
          </p:nvPr>
        </p:nvSpPr>
        <p:spPr bwMode="auto">
          <a:xfrm>
            <a:off x="762000" y="6423025"/>
            <a:ext cx="365125"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1A55F9F3-760B-A743-B1BD-81F2D94EACA0}" type="slidenum">
              <a:rPr lang="en-US" altLang="en-US" smtClean="0">
                <a:solidFill>
                  <a:srgbClr val="8B8580"/>
                </a:solidFill>
              </a:rPr>
              <a:pPr fontAlgn="base">
                <a:spcBef>
                  <a:spcPct val="0"/>
                </a:spcBef>
                <a:spcAft>
                  <a:spcPct val="0"/>
                </a:spcAft>
              </a:pPr>
              <a:t>48</a:t>
            </a:fld>
            <a:endParaRPr lang="en-US" altLang="en-US">
              <a:solidFill>
                <a:srgbClr val="8B8580"/>
              </a:solidFill>
            </a:endParaRPr>
          </a:p>
        </p:txBody>
      </p:sp>
      <p:sp>
        <p:nvSpPr>
          <p:cNvPr id="11" name="Text Placeholder 1">
            <a:extLst>
              <a:ext uri="{FF2B5EF4-FFF2-40B4-BE49-F238E27FC236}">
                <a16:creationId xmlns:a16="http://schemas.microsoft.com/office/drawing/2014/main" id="{2B8820EA-5FB5-E6C9-BAC5-1DE00723A3BA}"/>
              </a:ext>
            </a:extLst>
          </p:cNvPr>
          <p:cNvSpPr>
            <a:spLocks noGrp="1"/>
          </p:cNvSpPr>
          <p:nvPr>
            <p:ph type="body" sz="quarter" idx="43"/>
          </p:nvPr>
        </p:nvSpPr>
        <p:spPr>
          <a:xfrm>
            <a:off x="761999" y="1344706"/>
            <a:ext cx="10856259" cy="4674890"/>
          </a:xfrm>
        </p:spPr>
        <p:txBody>
          <a:bodyPr/>
          <a:lstStyle/>
          <a:p>
            <a:pPr>
              <a:spcAft>
                <a:spcPts val="600"/>
              </a:spcAft>
            </a:pPr>
            <a:r>
              <a:rPr lang="en-US" b="1">
                <a:cs typeface="Segoe UI"/>
              </a:rPr>
              <a:t> </a:t>
            </a:r>
            <a:r>
              <a:rPr lang="en-US">
                <a:cs typeface="Segoe UI"/>
              </a:rPr>
              <a:t>Provide data on the cost savings your company has obtained or provided to Oracle in the last year</a:t>
            </a:r>
            <a:br>
              <a:rPr lang="en-US">
                <a:cs typeface="Segoe UI"/>
              </a:rPr>
            </a:br>
            <a:br>
              <a:rPr lang="en-US" sz="800">
                <a:cs typeface="Segoe UI"/>
              </a:rPr>
            </a:br>
            <a:r>
              <a:rPr lang="en-US">
                <a:cs typeface="Segoe UI"/>
              </a:rPr>
              <a:t> Please find data on the following slides. Over the period reported Whitewall achieved </a:t>
            </a:r>
            <a:r>
              <a:rPr lang="en-US" b="1">
                <a:cs typeface="Segoe UI"/>
              </a:rPr>
              <a:t>costs </a:t>
            </a:r>
            <a:br>
              <a:rPr lang="en-US" b="1">
                <a:cs typeface="Segoe UI"/>
              </a:rPr>
            </a:br>
            <a:r>
              <a:rPr lang="en-US" b="1">
                <a:cs typeface="Segoe UI"/>
              </a:rPr>
              <a:t>	savings averaging 27.7% </a:t>
            </a:r>
            <a:r>
              <a:rPr lang="en-US">
                <a:cs typeface="Segoe UI"/>
              </a:rPr>
              <a:t>- totaling </a:t>
            </a:r>
            <a:r>
              <a:rPr lang="en-US" b="1">
                <a:cs typeface="Segoe UI"/>
              </a:rPr>
              <a:t>over $2.5m in savings.</a:t>
            </a:r>
          </a:p>
          <a:p>
            <a:pPr>
              <a:spcAft>
                <a:spcPts val="600"/>
              </a:spcAft>
            </a:pPr>
            <a:r>
              <a:rPr lang="en-US" b="1">
                <a:cs typeface="Segoe UI"/>
              </a:rPr>
              <a:t> </a:t>
            </a:r>
            <a:r>
              <a:rPr lang="en-US">
                <a:cs typeface="Segoe UI"/>
              </a:rPr>
              <a:t>Cost Savings Opportunities</a:t>
            </a:r>
          </a:p>
          <a:p>
            <a:pPr marL="0" indent="0">
              <a:spcAft>
                <a:spcPts val="600"/>
              </a:spcAft>
              <a:buNone/>
            </a:pPr>
            <a:r>
              <a:rPr lang="en-US" sz="1600">
                <a:cs typeface="Segoe UI"/>
              </a:rPr>
              <a:t>	Suggest ways to drive more cost savings for Oracle and grow your volume as a supplier</a:t>
            </a:r>
          </a:p>
          <a:p>
            <a:pPr marL="1017905" lvl="4" indent="-285750">
              <a:spcAft>
                <a:spcPts val="600"/>
              </a:spcAft>
            </a:pPr>
            <a:r>
              <a:rPr lang="en-US" sz="1600">
                <a:latin typeface="+mn-lt"/>
                <a:cs typeface="Segoe UI"/>
              </a:rPr>
              <a:t>We are open to multi-year agreements and would price our services accordingly</a:t>
            </a:r>
          </a:p>
          <a:p>
            <a:pPr marL="1017905" lvl="4" indent="-285750">
              <a:spcAft>
                <a:spcPts val="600"/>
              </a:spcAft>
            </a:pPr>
            <a:r>
              <a:rPr lang="en-US" sz="1600">
                <a:latin typeface="+mn-lt"/>
                <a:cs typeface="Segoe UI"/>
              </a:rPr>
              <a:t>We would welcome opportunities to support additional GBU’s and organizations within Oracle</a:t>
            </a:r>
          </a:p>
          <a:p>
            <a:pPr marL="1017905" lvl="4" indent="-285750">
              <a:spcAft>
                <a:spcPts val="600"/>
              </a:spcAft>
            </a:pPr>
            <a:r>
              <a:rPr lang="en-US" sz="1600">
                <a:latin typeface="+mn-lt"/>
                <a:cs typeface="Segoe UI"/>
              </a:rPr>
              <a:t>We are open to providing volume-based discounts - but require commitment to enable them</a:t>
            </a:r>
          </a:p>
          <a:p>
            <a:pPr>
              <a:spcAft>
                <a:spcPts val="600"/>
              </a:spcAft>
              <a:buFont typeface="+mj-lt"/>
              <a:buAutoNum type="arabicPeriod" startAt="3"/>
            </a:pPr>
            <a:r>
              <a:rPr lang="en-US" b="1">
                <a:cs typeface="Segoe UI"/>
              </a:rPr>
              <a:t> </a:t>
            </a:r>
            <a:r>
              <a:rPr lang="en-US">
                <a:latin typeface="+mn-lt"/>
                <a:cs typeface="Segoe UI"/>
              </a:rPr>
              <a:t>Significant Cost Reductions</a:t>
            </a:r>
          </a:p>
          <a:p>
            <a:pPr marL="1017905" lvl="4" indent="-285750">
              <a:spcAft>
                <a:spcPts val="600"/>
              </a:spcAft>
            </a:pPr>
            <a:r>
              <a:rPr lang="en-US" sz="1600" b="1">
                <a:latin typeface="+mn-lt"/>
                <a:cs typeface="Segoe UI"/>
              </a:rPr>
              <a:t>Vendor Consolidation: </a:t>
            </a:r>
            <a:r>
              <a:rPr lang="en-US" sz="1600">
                <a:latin typeface="+mn-lt"/>
                <a:cs typeface="Segoe UI"/>
              </a:rPr>
              <a:t>For NetSuite, using a single vendor for multiple services led to substantial savings.</a:t>
            </a:r>
          </a:p>
          <a:p>
            <a:pPr marL="1017905" lvl="4" indent="-285750">
              <a:spcAft>
                <a:spcPts val="600"/>
              </a:spcAft>
            </a:pPr>
            <a:r>
              <a:rPr lang="en-US" sz="1600" b="1">
                <a:latin typeface="+mn-lt"/>
                <a:cs typeface="Segoe UI"/>
              </a:rPr>
              <a:t>AI Efficiencies: </a:t>
            </a:r>
            <a:r>
              <a:rPr lang="en-US" sz="1600">
                <a:latin typeface="+mn-lt"/>
                <a:cs typeface="Segoe UI"/>
              </a:rPr>
              <a:t>Automation (e.g., meta tagging, rendering) saved clients hundreds of thousands of dollars by reducing manual labor and accelerating delivery.</a:t>
            </a:r>
          </a:p>
          <a:p>
            <a:pPr marL="1017905" lvl="4" indent="-285750">
              <a:spcAft>
                <a:spcPts val="600"/>
              </a:spcAft>
            </a:pPr>
            <a:r>
              <a:rPr lang="en-US" sz="1600" b="1">
                <a:latin typeface="+mn-lt"/>
                <a:cs typeface="Segoe UI"/>
              </a:rPr>
              <a:t>Design Systems for OCI: </a:t>
            </a:r>
            <a:r>
              <a:rPr lang="en-US" sz="1600">
                <a:latin typeface="+mn-lt"/>
                <a:cs typeface="Segoe UI"/>
              </a:rPr>
              <a:t>Developed frameworks to avoid redundant design work for Oracle’s data center rollouts, enhancing efficiency</a:t>
            </a:r>
            <a:r>
              <a:rPr lang="en-US" sz="1700">
                <a:latin typeface="+mn-lt"/>
                <a:cs typeface="Segoe UI"/>
              </a:rPr>
              <a:t>.</a:t>
            </a:r>
            <a:endParaRPr lang="en-US" sz="1700">
              <a:cs typeface="Segoe UI"/>
            </a:endParaRPr>
          </a:p>
        </p:txBody>
      </p:sp>
    </p:spTree>
    <p:extLst>
      <p:ext uri="{BB962C8B-B14F-4D97-AF65-F5344CB8AC3E}">
        <p14:creationId xmlns:p14="http://schemas.microsoft.com/office/powerpoint/2010/main" val="65857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Footer Placeholder 13">
            <a:extLst>
              <a:ext uri="{FF2B5EF4-FFF2-40B4-BE49-F238E27FC236}">
                <a16:creationId xmlns:a16="http://schemas.microsoft.com/office/drawing/2014/main" id="{9314A857-DCBC-8103-8C4B-5CABE25A6EA5}"/>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68962" name="Slide Number Placeholder 8">
            <a:extLst>
              <a:ext uri="{FF2B5EF4-FFF2-40B4-BE49-F238E27FC236}">
                <a16:creationId xmlns:a16="http://schemas.microsoft.com/office/drawing/2014/main" id="{3F0F9AF2-DD21-C1F9-2D16-B73EDF9691C5}"/>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33377898-17E6-3E42-B130-2561E1647864}" type="slidenum">
              <a:rPr lang="en-US" altLang="en-US" smtClean="0">
                <a:solidFill>
                  <a:srgbClr val="8B8580"/>
                </a:solidFill>
              </a:rPr>
              <a:pPr fontAlgn="base">
                <a:spcBef>
                  <a:spcPct val="0"/>
                </a:spcBef>
                <a:spcAft>
                  <a:spcPct val="0"/>
                </a:spcAft>
              </a:pPr>
              <a:t>49</a:t>
            </a:fld>
            <a:endParaRPr lang="en-US" altLang="en-US">
              <a:solidFill>
                <a:srgbClr val="8B8580"/>
              </a:solidFill>
            </a:endParaRPr>
          </a:p>
        </p:txBody>
      </p:sp>
      <p:graphicFrame>
        <p:nvGraphicFramePr>
          <p:cNvPr id="4" name="Chart 3">
            <a:extLst>
              <a:ext uri="{FF2B5EF4-FFF2-40B4-BE49-F238E27FC236}">
                <a16:creationId xmlns:a16="http://schemas.microsoft.com/office/drawing/2014/main" id="{34092037-8F64-DE53-85BF-A580D2266486}"/>
              </a:ext>
            </a:extLst>
          </p:cNvPr>
          <p:cNvGraphicFramePr/>
          <p:nvPr>
            <p:extLst>
              <p:ext uri="{D42A27DB-BD31-4B8C-83A1-F6EECF244321}">
                <p14:modId xmlns:p14="http://schemas.microsoft.com/office/powerpoint/2010/main" val="666825074"/>
              </p:ext>
            </p:extLst>
          </p:nvPr>
        </p:nvGraphicFramePr>
        <p:xfrm>
          <a:off x="2307266" y="930339"/>
          <a:ext cx="7017488" cy="481654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3BC36B-760E-C538-5C78-D2E0DB72A82D}"/>
              </a:ext>
            </a:extLst>
          </p:cNvPr>
          <p:cNvSpPr>
            <a:spLocks noGrp="1"/>
          </p:cNvSpPr>
          <p:nvPr>
            <p:ph type="body" sz="quarter" idx="43"/>
          </p:nvPr>
        </p:nvSpPr>
        <p:spPr>
          <a:xfrm>
            <a:off x="762000" y="1609725"/>
            <a:ext cx="10687050" cy="4505325"/>
          </a:xfrm>
        </p:spPr>
        <p:txBody>
          <a:bodyPr/>
          <a:lstStyle/>
          <a:p>
            <a:pPr eaLnBrk="1" fontAlgn="auto" hangingPunct="1">
              <a:lnSpc>
                <a:spcPct val="150000"/>
              </a:lnSpc>
              <a:spcAft>
                <a:spcPts val="0"/>
              </a:spcAft>
              <a:buFont typeface="Arial" panose="020B0604020202020204" pitchFamily="34" charset="0"/>
              <a:buChar char="•"/>
              <a:defRPr/>
            </a:pPr>
            <a:r>
              <a:rPr>
                <a:ea typeface="+mn-ea"/>
              </a:rPr>
              <a:t>This brief is designed to outline the expectations for your SBR presentation</a:t>
            </a:r>
          </a:p>
          <a:p>
            <a:pPr eaLnBrk="1" fontAlgn="auto" hangingPunct="1">
              <a:lnSpc>
                <a:spcPct val="150000"/>
              </a:lnSpc>
              <a:spcAft>
                <a:spcPts val="0"/>
              </a:spcAft>
              <a:buFont typeface="Arial" panose="020B0604020202020204" pitchFamily="34" charset="0"/>
              <a:buChar char="•"/>
              <a:defRPr/>
            </a:pPr>
            <a:r>
              <a:rPr>
                <a:ea typeface="+mn-ea"/>
              </a:rPr>
              <a:t>Please address all topics in your presentation</a:t>
            </a:r>
          </a:p>
          <a:p>
            <a:pPr eaLnBrk="1" fontAlgn="auto" hangingPunct="1">
              <a:lnSpc>
                <a:spcPct val="150000"/>
              </a:lnSpc>
              <a:spcAft>
                <a:spcPts val="0"/>
              </a:spcAft>
              <a:buFont typeface="Arial" panose="020B0604020202020204" pitchFamily="34" charset="0"/>
              <a:buChar char="•"/>
              <a:defRPr/>
            </a:pPr>
            <a:r>
              <a:rPr>
                <a:ea typeface="+mn-ea"/>
              </a:rPr>
              <a:t>Add supporting charts and graphs for the requested data</a:t>
            </a:r>
          </a:p>
          <a:p>
            <a:pPr eaLnBrk="1" fontAlgn="auto" hangingPunct="1">
              <a:lnSpc>
                <a:spcPct val="150000"/>
              </a:lnSpc>
              <a:spcAft>
                <a:spcPts val="0"/>
              </a:spcAft>
              <a:buFont typeface="Arial" panose="020B0604020202020204" pitchFamily="34" charset="0"/>
              <a:buChar char="•"/>
              <a:defRPr/>
            </a:pPr>
            <a:r>
              <a:rPr>
                <a:ea typeface="+mn-ea"/>
              </a:rPr>
              <a:t>This review is focused on the full scope of your engagements with Oracle during the year dated </a:t>
            </a:r>
            <a:r>
              <a:rPr lang="en-US"/>
              <a:t>(01-JUN-2025 to 31 MAY, 2026)</a:t>
            </a:r>
            <a:endParaRPr>
              <a:ea typeface="+mn-ea"/>
            </a:endParaRPr>
          </a:p>
          <a:p>
            <a:pPr eaLnBrk="1" fontAlgn="auto" hangingPunct="1">
              <a:lnSpc>
                <a:spcPct val="150000"/>
              </a:lnSpc>
              <a:spcAft>
                <a:spcPts val="0"/>
              </a:spcAft>
              <a:buFont typeface="Arial" panose="020B0604020202020204" pitchFamily="34" charset="0"/>
              <a:buChar char="•"/>
              <a:defRPr/>
            </a:pPr>
            <a:r>
              <a:rPr>
                <a:ea typeface="+mn-ea"/>
              </a:rPr>
              <a:t>Your final presentation should be sent to Oracle Global Procurement (</a:t>
            </a:r>
            <a:r>
              <a:rPr err="1">
                <a:ea typeface="+mn-ea"/>
              </a:rPr>
              <a:t>Aakansha.negi@oracle.com</a:t>
            </a:r>
            <a:r>
              <a:rPr>
                <a:ea typeface="+mn-ea"/>
              </a:rPr>
              <a:t>) upon completion of the scheduled SBR</a:t>
            </a:r>
          </a:p>
        </p:txBody>
      </p:sp>
      <p:sp>
        <p:nvSpPr>
          <p:cNvPr id="82946" name="Title 1">
            <a:extLst>
              <a:ext uri="{FF2B5EF4-FFF2-40B4-BE49-F238E27FC236}">
                <a16:creationId xmlns:a16="http://schemas.microsoft.com/office/drawing/2014/main" id="{B8ACC50A-4AAF-ED7D-DE44-8CCE673146BD}"/>
              </a:ext>
            </a:extLst>
          </p:cNvPr>
          <p:cNvSpPr>
            <a:spLocks noGrp="1" noChangeArrowheads="1"/>
          </p:cNvSpPr>
          <p:nvPr>
            <p:ph type="title"/>
          </p:nvPr>
        </p:nvSpPr>
        <p:spPr/>
        <p:txBody>
          <a:bodyPr/>
          <a:lstStyle/>
          <a:p>
            <a:pPr eaLnBrk="1" hangingPunct="1"/>
            <a:r>
              <a:rPr altLang="en-US"/>
              <a:t>Guidelines for Suppliers</a:t>
            </a:r>
          </a:p>
        </p:txBody>
      </p:sp>
      <p:sp>
        <p:nvSpPr>
          <p:cNvPr id="82947" name="Footer Placeholder 5">
            <a:extLst>
              <a:ext uri="{FF2B5EF4-FFF2-40B4-BE49-F238E27FC236}">
                <a16:creationId xmlns:a16="http://schemas.microsoft.com/office/drawing/2014/main" id="{0BD0FC23-B7D8-334B-A114-088CE85E23FE}"/>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82948" name="Slide Number Placeholder 4">
            <a:extLst>
              <a:ext uri="{FF2B5EF4-FFF2-40B4-BE49-F238E27FC236}">
                <a16:creationId xmlns:a16="http://schemas.microsoft.com/office/drawing/2014/main" id="{762CEE41-0D24-A638-E7CB-D60CD9382A57}"/>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E782C186-BF05-0C40-B24E-7ED94DCC1926}" type="slidenum">
              <a:rPr lang="en-US" altLang="en-US" smtClean="0">
                <a:solidFill>
                  <a:srgbClr val="8B8580"/>
                </a:solidFill>
              </a:rPr>
              <a:pPr fontAlgn="base">
                <a:spcBef>
                  <a:spcPct val="0"/>
                </a:spcBef>
                <a:spcAft>
                  <a:spcPct val="0"/>
                </a:spcAft>
              </a:pPr>
              <a:t>5</a:t>
            </a:fld>
            <a:endParaRPr lang="en-US" altLang="en-US">
              <a:solidFill>
                <a:srgbClr val="8B8580"/>
              </a:solidFill>
            </a:endParaRPr>
          </a:p>
        </p:txBody>
      </p:sp>
      <p:sp>
        <p:nvSpPr>
          <p:cNvPr id="7" name="object 9">
            <a:extLst>
              <a:ext uri="{FF2B5EF4-FFF2-40B4-BE49-F238E27FC236}">
                <a16:creationId xmlns:a16="http://schemas.microsoft.com/office/drawing/2014/main" id="{C37E0DC4-B23D-3F88-4D59-676CDBF6DECB}"/>
              </a:ext>
            </a:extLst>
          </p:cNvPr>
          <p:cNvSpPr/>
          <p:nvPr/>
        </p:nvSpPr>
        <p:spPr>
          <a:xfrm>
            <a:off x="0" y="0"/>
            <a:ext cx="190500" cy="6858000"/>
          </a:xfrm>
          <a:prstGeom prst="rect">
            <a:avLst/>
          </a:prstGeom>
          <a:blipFill>
            <a:blip r:embed="rId3" cstate="email"/>
            <a:stretch>
              <a:fillRect/>
            </a:stretch>
          </a:blipFill>
        </p:spPr>
        <p:txBody>
          <a:bodyPr lIns="0" tIns="0" rIns="0" bIns="0"/>
          <a:lstStyle/>
          <a:p>
            <a:pPr eaLnBrk="1" fontAlgn="auto" hangingPunct="1">
              <a:spcBef>
                <a:spcPts val="0"/>
              </a:spcBef>
              <a:spcAft>
                <a:spcPts val="0"/>
              </a:spcAft>
              <a:defRPr/>
            </a:pPr>
            <a:endParaRPr sz="2968">
              <a:latin typeface="+mn-lt"/>
            </a:endParaRPr>
          </a:p>
        </p:txBody>
      </p:sp>
    </p:spTree>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Footer Placeholder 13">
            <a:extLst>
              <a:ext uri="{FF2B5EF4-FFF2-40B4-BE49-F238E27FC236}">
                <a16:creationId xmlns:a16="http://schemas.microsoft.com/office/drawing/2014/main" id="{82E00E34-DDDF-95D5-341F-5D58F46CFD45}"/>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71010" name="Slide Number Placeholder 8">
            <a:extLst>
              <a:ext uri="{FF2B5EF4-FFF2-40B4-BE49-F238E27FC236}">
                <a16:creationId xmlns:a16="http://schemas.microsoft.com/office/drawing/2014/main" id="{60DA323E-D3EF-9FDC-7E2A-48A2F3378D2D}"/>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331BB3F7-6939-224F-9102-F30DAF34ABAC}" type="slidenum">
              <a:rPr lang="en-US" altLang="en-US" smtClean="0">
                <a:solidFill>
                  <a:srgbClr val="8B8580"/>
                </a:solidFill>
              </a:rPr>
              <a:pPr fontAlgn="base">
                <a:spcBef>
                  <a:spcPct val="0"/>
                </a:spcBef>
                <a:spcAft>
                  <a:spcPct val="0"/>
                </a:spcAft>
              </a:pPr>
              <a:t>50</a:t>
            </a:fld>
            <a:endParaRPr lang="en-US" altLang="en-US">
              <a:solidFill>
                <a:srgbClr val="8B8580"/>
              </a:solidFill>
            </a:endParaRPr>
          </a:p>
        </p:txBody>
      </p:sp>
      <p:graphicFrame>
        <p:nvGraphicFramePr>
          <p:cNvPr id="2" name="Chart 1">
            <a:extLst>
              <a:ext uri="{FF2B5EF4-FFF2-40B4-BE49-F238E27FC236}">
                <a16:creationId xmlns:a16="http://schemas.microsoft.com/office/drawing/2014/main" id="{D85C6B8A-BABC-ACEC-DBD1-57B52A059040}"/>
              </a:ext>
            </a:extLst>
          </p:cNvPr>
          <p:cNvGraphicFramePr>
            <a:graphicFrameLocks/>
          </p:cNvGraphicFramePr>
          <p:nvPr>
            <p:extLst>
              <p:ext uri="{D42A27DB-BD31-4B8C-83A1-F6EECF244321}">
                <p14:modId xmlns:p14="http://schemas.microsoft.com/office/powerpoint/2010/main" val="1770755320"/>
              </p:ext>
            </p:extLst>
          </p:nvPr>
        </p:nvGraphicFramePr>
        <p:xfrm>
          <a:off x="2703684" y="1068516"/>
          <a:ext cx="6784631" cy="444259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Footer Placeholder 13">
            <a:extLst>
              <a:ext uri="{FF2B5EF4-FFF2-40B4-BE49-F238E27FC236}">
                <a16:creationId xmlns:a16="http://schemas.microsoft.com/office/drawing/2014/main" id="{984E0772-9736-EB67-E43F-7D575E312980}"/>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73058" name="Slide Number Placeholder 8">
            <a:extLst>
              <a:ext uri="{FF2B5EF4-FFF2-40B4-BE49-F238E27FC236}">
                <a16:creationId xmlns:a16="http://schemas.microsoft.com/office/drawing/2014/main" id="{62DEB4E9-1B66-F976-A17B-2F741222F853}"/>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72F81565-135D-D148-8F31-8C417D2BF7A3}" type="slidenum">
              <a:rPr lang="en-US" altLang="en-US" smtClean="0">
                <a:solidFill>
                  <a:srgbClr val="8B8580"/>
                </a:solidFill>
              </a:rPr>
              <a:pPr fontAlgn="base">
                <a:spcBef>
                  <a:spcPct val="0"/>
                </a:spcBef>
                <a:spcAft>
                  <a:spcPct val="0"/>
                </a:spcAft>
              </a:pPr>
              <a:t>51</a:t>
            </a:fld>
            <a:endParaRPr lang="en-US" altLang="en-US">
              <a:solidFill>
                <a:srgbClr val="8B8580"/>
              </a:solidFill>
            </a:endParaRPr>
          </a:p>
        </p:txBody>
      </p:sp>
      <p:sp>
        <p:nvSpPr>
          <p:cNvPr id="173103" name="TextBox 3">
            <a:extLst>
              <a:ext uri="{FF2B5EF4-FFF2-40B4-BE49-F238E27FC236}">
                <a16:creationId xmlns:a16="http://schemas.microsoft.com/office/drawing/2014/main" id="{1C42BB74-72D4-1592-B386-42CFFD7CF6E6}"/>
              </a:ext>
            </a:extLst>
          </p:cNvPr>
          <p:cNvSpPr txBox="1">
            <a:spLocks noChangeArrowheads="1"/>
          </p:cNvSpPr>
          <p:nvPr/>
        </p:nvSpPr>
        <p:spPr bwMode="auto">
          <a:xfrm>
            <a:off x="2743200" y="623888"/>
            <a:ext cx="670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eaLnBrk="1" hangingPunct="1"/>
            <a:r>
              <a:rPr lang="en-US" altLang="en-US" sz="2400" b="1">
                <a:solidFill>
                  <a:srgbClr val="143A54"/>
                </a:solidFill>
              </a:rPr>
              <a:t>Oracle cost savings summary Q4 FY25 thru Q4 FY26</a:t>
            </a:r>
          </a:p>
        </p:txBody>
      </p:sp>
      <p:graphicFrame>
        <p:nvGraphicFramePr>
          <p:cNvPr id="4" name="Table 3">
            <a:extLst>
              <a:ext uri="{FF2B5EF4-FFF2-40B4-BE49-F238E27FC236}">
                <a16:creationId xmlns:a16="http://schemas.microsoft.com/office/drawing/2014/main" id="{4836028A-BCA2-C601-9A0F-A6770AF4A377}"/>
              </a:ext>
            </a:extLst>
          </p:cNvPr>
          <p:cNvGraphicFramePr>
            <a:graphicFrameLocks noGrp="1"/>
          </p:cNvGraphicFramePr>
          <p:nvPr>
            <p:extLst>
              <p:ext uri="{D42A27DB-BD31-4B8C-83A1-F6EECF244321}">
                <p14:modId xmlns:p14="http://schemas.microsoft.com/office/powerpoint/2010/main" val="3485691385"/>
              </p:ext>
            </p:extLst>
          </p:nvPr>
        </p:nvGraphicFramePr>
        <p:xfrm>
          <a:off x="495664" y="2023963"/>
          <a:ext cx="11546541" cy="2810073"/>
        </p:xfrm>
        <a:graphic>
          <a:graphicData uri="http://schemas.openxmlformats.org/drawingml/2006/table">
            <a:tbl>
              <a:tblPr>
                <a:tableStyleId>{073A0DAA-6AF3-43AB-8588-CEC1D06C72B9}</a:tableStyleId>
              </a:tblPr>
              <a:tblGrid>
                <a:gridCol w="2734236">
                  <a:extLst>
                    <a:ext uri="{9D8B030D-6E8A-4147-A177-3AD203B41FA5}">
                      <a16:colId xmlns:a16="http://schemas.microsoft.com/office/drawing/2014/main" val="2396033602"/>
                    </a:ext>
                  </a:extLst>
                </a:gridCol>
                <a:gridCol w="2294965">
                  <a:extLst>
                    <a:ext uri="{9D8B030D-6E8A-4147-A177-3AD203B41FA5}">
                      <a16:colId xmlns:a16="http://schemas.microsoft.com/office/drawing/2014/main" val="1372703123"/>
                    </a:ext>
                  </a:extLst>
                </a:gridCol>
                <a:gridCol w="1990164">
                  <a:extLst>
                    <a:ext uri="{9D8B030D-6E8A-4147-A177-3AD203B41FA5}">
                      <a16:colId xmlns:a16="http://schemas.microsoft.com/office/drawing/2014/main" val="3858001268"/>
                    </a:ext>
                  </a:extLst>
                </a:gridCol>
                <a:gridCol w="2142565">
                  <a:extLst>
                    <a:ext uri="{9D8B030D-6E8A-4147-A177-3AD203B41FA5}">
                      <a16:colId xmlns:a16="http://schemas.microsoft.com/office/drawing/2014/main" val="2559825645"/>
                    </a:ext>
                  </a:extLst>
                </a:gridCol>
                <a:gridCol w="2384611">
                  <a:extLst>
                    <a:ext uri="{9D8B030D-6E8A-4147-A177-3AD203B41FA5}">
                      <a16:colId xmlns:a16="http://schemas.microsoft.com/office/drawing/2014/main" val="2220604288"/>
                    </a:ext>
                  </a:extLst>
                </a:gridCol>
              </a:tblGrid>
              <a:tr h="716691">
                <a:tc>
                  <a:txBody>
                    <a:bodyPr/>
                    <a:lstStyle/>
                    <a:p>
                      <a:pPr algn="ctr" fontAlgn="ctr">
                        <a:buNone/>
                      </a:pPr>
                      <a:r>
                        <a:rPr lang="en-GB" sz="1400" b="1" u="none" strike="noStrike">
                          <a:solidFill>
                            <a:srgbClr val="143A54"/>
                          </a:solidFill>
                          <a:effectLst/>
                        </a:rPr>
                        <a:t>REPORTING MONTH/YR</a:t>
                      </a:r>
                      <a:endParaRPr lang="en-GB" sz="1400" b="1" i="1" u="none" strike="noStrike">
                        <a:solidFill>
                          <a:srgbClr val="143A54"/>
                        </a:solidFill>
                        <a:effectLst/>
                        <a:latin typeface="Arial" panose="020B0604020202020204" pitchFamily="34" charset="0"/>
                      </a:endParaRPr>
                    </a:p>
                  </a:txBody>
                  <a:tcPr marL="0" marR="0" marT="0" marB="0">
                    <a:noFill/>
                  </a:tcPr>
                </a:tc>
                <a:tc>
                  <a:txBody>
                    <a:bodyPr/>
                    <a:lstStyle/>
                    <a:p>
                      <a:pPr algn="ctr" fontAlgn="ctr">
                        <a:buNone/>
                      </a:pPr>
                      <a:r>
                        <a:rPr lang="en-GB" sz="1400" b="1" u="none" strike="noStrike">
                          <a:solidFill>
                            <a:srgbClr val="143A54"/>
                          </a:solidFill>
                          <a:effectLst/>
                        </a:rPr>
                        <a:t>INVOICE TOTAL</a:t>
                      </a:r>
                      <a:br>
                        <a:rPr lang="en-GB" sz="1400" b="1" u="none" strike="noStrike">
                          <a:solidFill>
                            <a:srgbClr val="143A54"/>
                          </a:solidFill>
                          <a:effectLst/>
                        </a:rPr>
                      </a:br>
                      <a:r>
                        <a:rPr lang="en-GB" sz="1400" b="1" u="none" strike="noStrike">
                          <a:solidFill>
                            <a:srgbClr val="143A54"/>
                          </a:solidFill>
                          <a:effectLst/>
                        </a:rPr>
                        <a:t>W/OUT ORACLE DISCOUNT</a:t>
                      </a:r>
                      <a:endParaRPr lang="en-GB" sz="1400" b="1" i="1" u="none" strike="noStrike">
                        <a:solidFill>
                          <a:srgbClr val="143A54"/>
                        </a:solidFill>
                        <a:effectLst/>
                        <a:latin typeface="Arial" panose="020B0604020202020204" pitchFamily="34" charset="0"/>
                      </a:endParaRPr>
                    </a:p>
                  </a:txBody>
                  <a:tcPr marL="0" marR="0" marT="0" marB="0">
                    <a:noFill/>
                  </a:tcPr>
                </a:tc>
                <a:tc>
                  <a:txBody>
                    <a:bodyPr/>
                    <a:lstStyle/>
                    <a:p>
                      <a:pPr algn="ctr" fontAlgn="ctr">
                        <a:buNone/>
                      </a:pPr>
                      <a:r>
                        <a:rPr lang="en-GB" sz="1400" b="1" u="none" strike="noStrike">
                          <a:solidFill>
                            <a:srgbClr val="143A54"/>
                          </a:solidFill>
                          <a:effectLst/>
                        </a:rPr>
                        <a:t> INVOICE TOTAL</a:t>
                      </a:r>
                      <a:br>
                        <a:rPr lang="en-GB" sz="1400" b="1" u="none" strike="noStrike">
                          <a:solidFill>
                            <a:srgbClr val="143A54"/>
                          </a:solidFill>
                          <a:effectLst/>
                        </a:rPr>
                      </a:br>
                      <a:r>
                        <a:rPr lang="en-GB" sz="1400" b="1" u="none" strike="noStrike">
                          <a:solidFill>
                            <a:srgbClr val="143A54"/>
                          </a:solidFill>
                          <a:effectLst/>
                        </a:rPr>
                        <a:t>W/ORACLE</a:t>
                      </a:r>
                      <a:br>
                        <a:rPr lang="en-GB" sz="1400" b="1" u="none" strike="noStrike">
                          <a:solidFill>
                            <a:srgbClr val="143A54"/>
                          </a:solidFill>
                          <a:effectLst/>
                        </a:rPr>
                      </a:br>
                      <a:r>
                        <a:rPr lang="en-GB" sz="1400" b="1" u="none" strike="noStrike">
                          <a:solidFill>
                            <a:srgbClr val="143A54"/>
                          </a:solidFill>
                          <a:effectLst/>
                        </a:rPr>
                        <a:t>DISCOUNT </a:t>
                      </a:r>
                      <a:endParaRPr lang="en-GB" sz="1400" b="1" i="1" u="none" strike="noStrike">
                        <a:solidFill>
                          <a:srgbClr val="143A54"/>
                        </a:solidFill>
                        <a:effectLst/>
                        <a:latin typeface="Arial" panose="020B0604020202020204" pitchFamily="34" charset="0"/>
                      </a:endParaRPr>
                    </a:p>
                  </a:txBody>
                  <a:tcPr marL="0" marR="0" marT="0" marB="0">
                    <a:noFill/>
                  </a:tcPr>
                </a:tc>
                <a:tc>
                  <a:txBody>
                    <a:bodyPr/>
                    <a:lstStyle/>
                    <a:p>
                      <a:pPr algn="ctr" fontAlgn="ctr">
                        <a:buNone/>
                      </a:pPr>
                      <a:r>
                        <a:rPr lang="en-GB" sz="1400" b="1" u="none" strike="noStrike">
                          <a:solidFill>
                            <a:srgbClr val="143A54"/>
                          </a:solidFill>
                          <a:effectLst/>
                        </a:rPr>
                        <a:t> TOTAL COST SAVING</a:t>
                      </a:r>
                      <a:br>
                        <a:rPr lang="en-GB" sz="1400" b="1" u="none" strike="noStrike">
                          <a:solidFill>
                            <a:srgbClr val="143A54"/>
                          </a:solidFill>
                          <a:effectLst/>
                        </a:rPr>
                      </a:br>
                      <a:r>
                        <a:rPr lang="en-GB" sz="1400" b="1" u="none" strike="noStrike">
                          <a:solidFill>
                            <a:srgbClr val="143A54"/>
                          </a:solidFill>
                          <a:effectLst/>
                        </a:rPr>
                        <a:t>OR VARIANCE  </a:t>
                      </a:r>
                      <a:endParaRPr lang="en-GB" sz="1400" b="1" i="1" u="none" strike="noStrike">
                        <a:solidFill>
                          <a:srgbClr val="143A54"/>
                        </a:solidFill>
                        <a:effectLst/>
                        <a:latin typeface="Arial" panose="020B0604020202020204" pitchFamily="34" charset="0"/>
                      </a:endParaRPr>
                    </a:p>
                  </a:txBody>
                  <a:tcPr marL="0" marR="0" marT="0" marB="0">
                    <a:noFill/>
                  </a:tcPr>
                </a:tc>
                <a:tc>
                  <a:txBody>
                    <a:bodyPr/>
                    <a:lstStyle/>
                    <a:p>
                      <a:pPr algn="ctr" fontAlgn="ctr">
                        <a:buNone/>
                      </a:pPr>
                      <a:r>
                        <a:rPr lang="en-GB" sz="1400" b="1" u="none" strike="noStrike">
                          <a:solidFill>
                            <a:srgbClr val="143A54"/>
                          </a:solidFill>
                          <a:effectLst/>
                        </a:rPr>
                        <a:t> % SAVING </a:t>
                      </a:r>
                      <a:endParaRPr lang="en-GB" sz="1400" b="1" i="1" u="none" strike="noStrike">
                        <a:solidFill>
                          <a:srgbClr val="143A54"/>
                        </a:solidFill>
                        <a:effectLst/>
                        <a:latin typeface="Arial" panose="020B0604020202020204" pitchFamily="34" charset="0"/>
                      </a:endParaRPr>
                    </a:p>
                  </a:txBody>
                  <a:tcPr marL="0" marR="0" marT="0" marB="0">
                    <a:noFill/>
                  </a:tcPr>
                </a:tc>
                <a:extLst>
                  <a:ext uri="{0D108BD9-81ED-4DB2-BD59-A6C34878D82A}">
                    <a16:rowId xmlns:a16="http://schemas.microsoft.com/office/drawing/2014/main" val="2581609322"/>
                  </a:ext>
                </a:extLst>
              </a:tr>
              <a:tr h="348897">
                <a:tc>
                  <a:txBody>
                    <a:bodyPr/>
                    <a:lstStyle/>
                    <a:p>
                      <a:pPr algn="ctr" fontAlgn="ctr">
                        <a:buNone/>
                      </a:pPr>
                      <a:r>
                        <a:rPr lang="en-GB" sz="1400" u="none" strike="noStrike">
                          <a:solidFill>
                            <a:srgbClr val="143A54"/>
                          </a:solidFill>
                          <a:effectLst/>
                        </a:rPr>
                        <a:t> Q4 FY2025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         670,722.48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                             570,397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                               100,326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ctr" fontAlgn="ctr">
                        <a:buNone/>
                      </a:pPr>
                      <a:r>
                        <a:rPr lang="en-GB" sz="1400" u="none" strike="noStrike">
                          <a:solidFill>
                            <a:srgbClr val="143A54"/>
                          </a:solidFill>
                          <a:effectLst/>
                        </a:rPr>
                        <a:t>15%</a:t>
                      </a:r>
                      <a:endParaRPr lang="en-GB" sz="1400" b="1" i="1" u="none" strike="noStrike">
                        <a:solidFill>
                          <a:srgbClr val="143A54"/>
                        </a:solidFill>
                        <a:effectLst/>
                        <a:latin typeface="Arial" panose="020B0604020202020204" pitchFamily="34" charset="0"/>
                      </a:endParaRPr>
                    </a:p>
                  </a:txBody>
                  <a:tcPr marL="0" marR="0" marT="0" marB="0" anchor="ctr">
                    <a:noFill/>
                  </a:tcPr>
                </a:tc>
                <a:extLst>
                  <a:ext uri="{0D108BD9-81ED-4DB2-BD59-A6C34878D82A}">
                    <a16:rowId xmlns:a16="http://schemas.microsoft.com/office/drawing/2014/main" val="876799864"/>
                  </a:ext>
                </a:extLst>
              </a:tr>
              <a:tr h="348897">
                <a:tc>
                  <a:txBody>
                    <a:bodyPr/>
                    <a:lstStyle/>
                    <a:p>
                      <a:pPr algn="ctr" fontAlgn="ctr">
                        <a:buNone/>
                      </a:pPr>
                      <a:r>
                        <a:rPr lang="en-GB" sz="1400" u="none" strike="noStrike">
                          <a:solidFill>
                            <a:srgbClr val="143A54"/>
                          </a:solidFill>
                          <a:effectLst/>
                        </a:rPr>
                        <a:t>Q1 FY2026</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27,925.49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                          23,271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                                   4,654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ctr" fontAlgn="ctr">
                        <a:buNone/>
                      </a:pPr>
                      <a:r>
                        <a:rPr lang="en-GB" sz="1400" u="none" strike="noStrike">
                          <a:solidFill>
                            <a:srgbClr val="143A54"/>
                          </a:solidFill>
                          <a:effectLst/>
                        </a:rPr>
                        <a:t>17%</a:t>
                      </a:r>
                      <a:endParaRPr lang="en-GB" sz="1400" b="1" i="1" u="none" strike="noStrike">
                        <a:solidFill>
                          <a:srgbClr val="143A54"/>
                        </a:solidFill>
                        <a:effectLst/>
                        <a:latin typeface="Arial" panose="020B0604020202020204" pitchFamily="34" charset="0"/>
                      </a:endParaRPr>
                    </a:p>
                  </a:txBody>
                  <a:tcPr marL="0" marR="0" marT="0" marB="0" anchor="ctr">
                    <a:noFill/>
                  </a:tcPr>
                </a:tc>
                <a:extLst>
                  <a:ext uri="{0D108BD9-81ED-4DB2-BD59-A6C34878D82A}">
                    <a16:rowId xmlns:a16="http://schemas.microsoft.com/office/drawing/2014/main" val="3474158556"/>
                  </a:ext>
                </a:extLst>
              </a:tr>
              <a:tr h="348897">
                <a:tc>
                  <a:txBody>
                    <a:bodyPr/>
                    <a:lstStyle/>
                    <a:p>
                      <a:pPr algn="ctr" fontAlgn="ctr">
                        <a:buNone/>
                      </a:pPr>
                      <a:r>
                        <a:rPr lang="en-GB" sz="1400" u="none" strike="noStrike">
                          <a:solidFill>
                            <a:srgbClr val="143A54"/>
                          </a:solidFill>
                          <a:effectLst/>
                        </a:rPr>
                        <a:t>Q2 FY2026</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7,612,802.04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                       5,805,364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                            1,807,438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ctr" fontAlgn="ctr">
                        <a:buNone/>
                      </a:pPr>
                      <a:r>
                        <a:rPr lang="en-GB" sz="1400" u="none" strike="noStrike">
                          <a:solidFill>
                            <a:srgbClr val="143A54"/>
                          </a:solidFill>
                          <a:effectLst/>
                        </a:rPr>
                        <a:t>24%</a:t>
                      </a:r>
                      <a:endParaRPr lang="en-GB" sz="1400" b="1" i="1" u="none" strike="noStrike">
                        <a:solidFill>
                          <a:srgbClr val="143A54"/>
                        </a:solidFill>
                        <a:effectLst/>
                        <a:latin typeface="Arial" panose="020B0604020202020204" pitchFamily="34" charset="0"/>
                      </a:endParaRPr>
                    </a:p>
                  </a:txBody>
                  <a:tcPr marL="0" marR="0" marT="0" marB="0" anchor="ctr">
                    <a:noFill/>
                  </a:tcPr>
                </a:tc>
                <a:extLst>
                  <a:ext uri="{0D108BD9-81ED-4DB2-BD59-A6C34878D82A}">
                    <a16:rowId xmlns:a16="http://schemas.microsoft.com/office/drawing/2014/main" val="218115063"/>
                  </a:ext>
                </a:extLst>
              </a:tr>
              <a:tr h="348897">
                <a:tc>
                  <a:txBody>
                    <a:bodyPr/>
                    <a:lstStyle/>
                    <a:p>
                      <a:pPr algn="ctr" fontAlgn="ctr">
                        <a:buNone/>
                      </a:pPr>
                      <a:r>
                        <a:rPr lang="en-GB" sz="1400" u="none" strike="noStrike">
                          <a:solidFill>
                            <a:srgbClr val="143A54"/>
                          </a:solidFill>
                          <a:effectLst/>
                        </a:rPr>
                        <a:t>Q3 FY2026</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1,982,505.87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                       1,513,982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                               468,524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ctr" fontAlgn="ctr">
                        <a:buNone/>
                      </a:pPr>
                      <a:r>
                        <a:rPr lang="en-GB" sz="1400" u="none" strike="noStrike">
                          <a:solidFill>
                            <a:srgbClr val="143A54"/>
                          </a:solidFill>
                          <a:effectLst/>
                        </a:rPr>
                        <a:t>24%</a:t>
                      </a:r>
                      <a:endParaRPr lang="en-GB" sz="1400" b="1" i="1" u="none" strike="noStrike">
                        <a:solidFill>
                          <a:srgbClr val="143A54"/>
                        </a:solidFill>
                        <a:effectLst/>
                        <a:latin typeface="Arial" panose="020B0604020202020204" pitchFamily="34" charset="0"/>
                      </a:endParaRPr>
                    </a:p>
                  </a:txBody>
                  <a:tcPr marL="0" marR="0" marT="0" marB="0" anchor="ctr">
                    <a:noFill/>
                  </a:tcPr>
                </a:tc>
                <a:extLst>
                  <a:ext uri="{0D108BD9-81ED-4DB2-BD59-A6C34878D82A}">
                    <a16:rowId xmlns:a16="http://schemas.microsoft.com/office/drawing/2014/main" val="1378010501"/>
                  </a:ext>
                </a:extLst>
              </a:tr>
              <a:tr h="348897">
                <a:tc>
                  <a:txBody>
                    <a:bodyPr/>
                    <a:lstStyle/>
                    <a:p>
                      <a:pPr algn="ctr" fontAlgn="ctr">
                        <a:buNone/>
                      </a:pPr>
                      <a:r>
                        <a:rPr lang="en-GB" sz="1400" u="none" strike="noStrike">
                          <a:solidFill>
                            <a:srgbClr val="143A54"/>
                          </a:solidFill>
                          <a:effectLst/>
                        </a:rPr>
                        <a:t>Q4 FY2026</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823,071.55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                          610,972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u="none" strike="noStrike">
                          <a:solidFill>
                            <a:srgbClr val="143A54"/>
                          </a:solidFill>
                          <a:effectLst/>
                        </a:rPr>
                        <a:t>                               212,100 </a:t>
                      </a:r>
                      <a:endParaRPr lang="en-GB" sz="1400" b="0" i="0" u="none" strike="noStrike">
                        <a:solidFill>
                          <a:srgbClr val="143A54"/>
                        </a:solidFill>
                        <a:effectLst/>
                        <a:latin typeface="Arial" panose="020B0604020202020204" pitchFamily="34" charset="0"/>
                      </a:endParaRPr>
                    </a:p>
                  </a:txBody>
                  <a:tcPr marL="0" marR="0" marT="0" marB="0" anchor="ctr">
                    <a:noFill/>
                  </a:tcPr>
                </a:tc>
                <a:tc>
                  <a:txBody>
                    <a:bodyPr/>
                    <a:lstStyle/>
                    <a:p>
                      <a:pPr algn="ctr" fontAlgn="ctr">
                        <a:buNone/>
                      </a:pPr>
                      <a:r>
                        <a:rPr lang="en-GB" sz="1400" u="none" strike="noStrike">
                          <a:solidFill>
                            <a:srgbClr val="143A54"/>
                          </a:solidFill>
                          <a:effectLst/>
                        </a:rPr>
                        <a:t>26%</a:t>
                      </a:r>
                      <a:endParaRPr lang="en-GB" sz="1400" b="1" i="1" u="none" strike="noStrike">
                        <a:solidFill>
                          <a:srgbClr val="143A54"/>
                        </a:solidFill>
                        <a:effectLst/>
                        <a:latin typeface="Arial" panose="020B0604020202020204" pitchFamily="34" charset="0"/>
                      </a:endParaRPr>
                    </a:p>
                  </a:txBody>
                  <a:tcPr marL="0" marR="0" marT="0" marB="0" anchor="ctr">
                    <a:noFill/>
                  </a:tcPr>
                </a:tc>
                <a:extLst>
                  <a:ext uri="{0D108BD9-81ED-4DB2-BD59-A6C34878D82A}">
                    <a16:rowId xmlns:a16="http://schemas.microsoft.com/office/drawing/2014/main" val="837564404"/>
                  </a:ext>
                </a:extLst>
              </a:tr>
              <a:tr h="348897">
                <a:tc>
                  <a:txBody>
                    <a:bodyPr/>
                    <a:lstStyle/>
                    <a:p>
                      <a:pPr algn="ctr" fontAlgn="ctr">
                        <a:buNone/>
                      </a:pPr>
                      <a:r>
                        <a:rPr lang="en-GB" sz="1400" b="1" u="none" strike="noStrike">
                          <a:solidFill>
                            <a:srgbClr val="143A54"/>
                          </a:solidFill>
                          <a:effectLst/>
                        </a:rPr>
                        <a:t>Q3 FY25 thru Q4 FY26 TOTAL</a:t>
                      </a:r>
                      <a:endParaRPr lang="en-GB" sz="1400" b="1"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b="1" u="none" strike="noStrike">
                          <a:solidFill>
                            <a:srgbClr val="143A54"/>
                          </a:solidFill>
                          <a:effectLst/>
                        </a:rPr>
                        <a:t>11,117,027.43 </a:t>
                      </a:r>
                      <a:endParaRPr lang="en-GB" sz="1400" b="1"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b="1" u="none" strike="noStrike">
                          <a:solidFill>
                            <a:srgbClr val="143A54"/>
                          </a:solidFill>
                          <a:effectLst/>
                        </a:rPr>
                        <a:t>8,523,985.39 </a:t>
                      </a:r>
                      <a:endParaRPr lang="en-GB" sz="1400" b="1" i="0" u="none" strike="noStrike">
                        <a:solidFill>
                          <a:srgbClr val="143A54"/>
                        </a:solidFill>
                        <a:effectLst/>
                        <a:latin typeface="Arial" panose="020B0604020202020204" pitchFamily="34" charset="0"/>
                      </a:endParaRPr>
                    </a:p>
                  </a:txBody>
                  <a:tcPr marL="0" marR="0" marT="0" marB="0" anchor="ctr">
                    <a:noFill/>
                  </a:tcPr>
                </a:tc>
                <a:tc>
                  <a:txBody>
                    <a:bodyPr/>
                    <a:lstStyle/>
                    <a:p>
                      <a:pPr algn="r" fontAlgn="ctr">
                        <a:buNone/>
                      </a:pPr>
                      <a:r>
                        <a:rPr lang="en-GB" sz="1400" b="1" u="none" strike="noStrike">
                          <a:solidFill>
                            <a:srgbClr val="143A54"/>
                          </a:solidFill>
                          <a:effectLst/>
                        </a:rPr>
                        <a:t>2,593,042.04 </a:t>
                      </a:r>
                      <a:endParaRPr lang="en-GB" sz="1400" b="1" i="0" u="none" strike="noStrike">
                        <a:solidFill>
                          <a:srgbClr val="143A54"/>
                        </a:solidFill>
                        <a:effectLst/>
                        <a:latin typeface="Arial" panose="020B0604020202020204" pitchFamily="34" charset="0"/>
                      </a:endParaRPr>
                    </a:p>
                  </a:txBody>
                  <a:tcPr marL="0" marR="0" marT="0" marB="0" anchor="ctr">
                    <a:noFill/>
                  </a:tcPr>
                </a:tc>
                <a:tc>
                  <a:txBody>
                    <a:bodyPr/>
                    <a:lstStyle/>
                    <a:p>
                      <a:pPr algn="ctr" fontAlgn="ctr">
                        <a:buNone/>
                      </a:pPr>
                      <a:r>
                        <a:rPr lang="en-GB" sz="1400" b="1" u="none" strike="noStrike">
                          <a:solidFill>
                            <a:srgbClr val="143A54"/>
                          </a:solidFill>
                          <a:effectLst/>
                        </a:rPr>
                        <a:t>23%</a:t>
                      </a:r>
                      <a:endParaRPr lang="en-GB" sz="1400" b="1" i="1" u="none" strike="noStrike">
                        <a:solidFill>
                          <a:srgbClr val="143A54"/>
                        </a:solidFill>
                        <a:effectLst/>
                        <a:latin typeface="Arial" panose="020B0604020202020204" pitchFamily="34" charset="0"/>
                      </a:endParaRPr>
                    </a:p>
                  </a:txBody>
                  <a:tcPr marL="0" marR="0" marT="0" marB="0" anchor="ctr">
                    <a:noFill/>
                  </a:tcPr>
                </a:tc>
                <a:extLst>
                  <a:ext uri="{0D108BD9-81ED-4DB2-BD59-A6C34878D82A}">
                    <a16:rowId xmlns:a16="http://schemas.microsoft.com/office/drawing/2014/main" val="1082546142"/>
                  </a:ext>
                </a:extLst>
              </a:tr>
            </a:tbl>
          </a:graphicData>
        </a:graphic>
      </p:graphicFrame>
    </p:spTree>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Footer Placeholder 1">
            <a:extLst>
              <a:ext uri="{FF2B5EF4-FFF2-40B4-BE49-F238E27FC236}">
                <a16:creationId xmlns:a16="http://schemas.microsoft.com/office/drawing/2014/main" id="{8D1CB9EC-E5EF-E2B0-018F-B17AC4E77563}"/>
              </a:ext>
            </a:extLst>
          </p:cNvPr>
          <p:cNvSpPr>
            <a:spLocks noGrp="1" noChangeArrowheads="1"/>
          </p:cNvSpPr>
          <p:nvPr>
            <p:ph type="ftr" sz="quarter" idx="3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75106" name="Slide Number Placeholder 2">
            <a:extLst>
              <a:ext uri="{FF2B5EF4-FFF2-40B4-BE49-F238E27FC236}">
                <a16:creationId xmlns:a16="http://schemas.microsoft.com/office/drawing/2014/main" id="{151C48F6-A0A4-8989-4D5D-D23D0CCE2C33}"/>
              </a:ext>
            </a:extLst>
          </p:cNvPr>
          <p:cNvSpPr>
            <a:spLocks noGrp="1" noChangeArrowheads="1"/>
          </p:cNvSpPr>
          <p:nvPr>
            <p:ph type="sldNum" sz="quarter" idx="3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30EB6E33-3B7D-1644-A4E1-EADE4F72B770}" type="slidenum">
              <a:rPr lang="en-US" altLang="en-US" smtClean="0">
                <a:solidFill>
                  <a:srgbClr val="8B8580"/>
                </a:solidFill>
              </a:rPr>
              <a:pPr fontAlgn="base">
                <a:spcBef>
                  <a:spcPct val="0"/>
                </a:spcBef>
                <a:spcAft>
                  <a:spcPct val="0"/>
                </a:spcAft>
              </a:pPr>
              <a:t>52</a:t>
            </a:fld>
            <a:endParaRPr lang="en-US" altLang="en-US">
              <a:solidFill>
                <a:srgbClr val="8B8580"/>
              </a:solidFill>
            </a:endParaRPr>
          </a:p>
        </p:txBody>
      </p:sp>
      <p:sp>
        <p:nvSpPr>
          <p:cNvPr id="4" name="Title 3">
            <a:extLst>
              <a:ext uri="{FF2B5EF4-FFF2-40B4-BE49-F238E27FC236}">
                <a16:creationId xmlns:a16="http://schemas.microsoft.com/office/drawing/2014/main" id="{8525165F-6E62-7B4B-5BA3-DE654598E256}"/>
              </a:ext>
            </a:extLst>
          </p:cNvPr>
          <p:cNvSpPr>
            <a:spLocks noGrp="1"/>
          </p:cNvSpPr>
          <p:nvPr>
            <p:ph type="title"/>
          </p:nvPr>
        </p:nvSpPr>
        <p:spPr>
          <a:xfrm>
            <a:off x="768350" y="2336800"/>
            <a:ext cx="10160000" cy="1281113"/>
          </a:xfrm>
        </p:spPr>
        <p:txBody>
          <a:bodyPr/>
          <a:lstStyle/>
          <a:p>
            <a:pPr eaLnBrk="1" fontAlgn="auto" hangingPunct="1">
              <a:spcAft>
                <a:spcPts val="0"/>
              </a:spcAft>
              <a:defRPr/>
            </a:pPr>
            <a:r>
              <a:t>Strategic Assessment</a:t>
            </a:r>
          </a:p>
        </p:txBody>
      </p:sp>
      <p:sp>
        <p:nvSpPr>
          <p:cNvPr id="5" name="Text Placeholder 4">
            <a:extLst>
              <a:ext uri="{FF2B5EF4-FFF2-40B4-BE49-F238E27FC236}">
                <a16:creationId xmlns:a16="http://schemas.microsoft.com/office/drawing/2014/main" id="{239EF963-008B-E93D-7386-B758FF1E5448}"/>
              </a:ext>
            </a:extLst>
          </p:cNvPr>
          <p:cNvSpPr>
            <a:spLocks noGrp="1"/>
          </p:cNvSpPr>
          <p:nvPr>
            <p:ph type="body" sz="quarter" idx="33"/>
          </p:nvPr>
        </p:nvSpPr>
        <p:spPr>
          <a:xfrm>
            <a:off x="776288" y="4135438"/>
            <a:ext cx="10160000" cy="681037"/>
          </a:xfrm>
        </p:spPr>
        <p:txBody>
          <a:bodyPr rtlCol="0"/>
          <a:lstStyle/>
          <a:p>
            <a:pPr>
              <a:defRPr/>
            </a:pPr>
            <a:r>
              <a:rPr lang="en-US">
                <a:ea typeface="+mn-ea"/>
              </a:rPr>
              <a:t>Slides to be provided by Oracle before the scheduled Supplier Business Review </a:t>
            </a:r>
          </a:p>
        </p:txBody>
      </p:sp>
    </p:spTree>
  </p:cSld>
  <p:clrMapOvr>
    <a:masterClrMapping/>
  </p:clrMapOvr>
  <p:transition spd="med">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Title 2">
            <a:extLst>
              <a:ext uri="{FF2B5EF4-FFF2-40B4-BE49-F238E27FC236}">
                <a16:creationId xmlns:a16="http://schemas.microsoft.com/office/drawing/2014/main" id="{FEBDC956-C1D2-A27D-A9B5-F5C08D829797}"/>
              </a:ext>
            </a:extLst>
          </p:cNvPr>
          <p:cNvSpPr>
            <a:spLocks noGrp="1" noChangeArrowheads="1"/>
          </p:cNvSpPr>
          <p:nvPr>
            <p:ph type="title"/>
          </p:nvPr>
        </p:nvSpPr>
        <p:spPr/>
        <p:txBody>
          <a:bodyPr/>
          <a:lstStyle/>
          <a:p>
            <a:pPr eaLnBrk="1" hangingPunct="1"/>
            <a:r>
              <a:rPr altLang="en-US"/>
              <a:t>Strategic Assessment Scoring Definitions </a:t>
            </a:r>
          </a:p>
        </p:txBody>
      </p:sp>
      <p:sp>
        <p:nvSpPr>
          <p:cNvPr id="177154" name="Footer Placeholder 13">
            <a:extLst>
              <a:ext uri="{FF2B5EF4-FFF2-40B4-BE49-F238E27FC236}">
                <a16:creationId xmlns:a16="http://schemas.microsoft.com/office/drawing/2014/main" id="{F3A108E7-8FE1-2FAB-4ADA-E8EAB04F0A35}"/>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77155" name="Slide Number Placeholder 8">
            <a:extLst>
              <a:ext uri="{FF2B5EF4-FFF2-40B4-BE49-F238E27FC236}">
                <a16:creationId xmlns:a16="http://schemas.microsoft.com/office/drawing/2014/main" id="{3F4BA637-99BA-F92E-DEFF-86DCA245342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E2C7DA8B-980E-E345-BE33-84AD3D8703F2}" type="slidenum">
              <a:rPr lang="en-US" altLang="en-US" smtClean="0">
                <a:solidFill>
                  <a:srgbClr val="8B8580"/>
                </a:solidFill>
              </a:rPr>
              <a:pPr fontAlgn="base">
                <a:spcBef>
                  <a:spcPct val="0"/>
                </a:spcBef>
                <a:spcAft>
                  <a:spcPct val="0"/>
                </a:spcAft>
              </a:pPr>
              <a:t>53</a:t>
            </a:fld>
            <a:endParaRPr lang="en-US" altLang="en-US">
              <a:solidFill>
                <a:srgbClr val="8B8580"/>
              </a:solidFill>
            </a:endParaRPr>
          </a:p>
        </p:txBody>
      </p:sp>
      <p:pic>
        <p:nvPicPr>
          <p:cNvPr id="177156" name="Picture 5">
            <a:extLst>
              <a:ext uri="{FF2B5EF4-FFF2-40B4-BE49-F238E27FC236}">
                <a16:creationId xmlns:a16="http://schemas.microsoft.com/office/drawing/2014/main" id="{C0AC6B03-76E1-01CD-3F20-B85662FA26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3688" y="1587500"/>
            <a:ext cx="9293225"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75FE7C3-6785-C14D-BEDF-7FD457F5B9CD}"/>
              </a:ext>
            </a:extLst>
          </p:cNvPr>
          <p:cNvSpPr>
            <a:spLocks noGrp="1"/>
          </p:cNvSpPr>
          <p:nvPr>
            <p:ph type="title"/>
          </p:nvPr>
        </p:nvSpPr>
        <p:spPr>
          <a:xfrm>
            <a:off x="5200650" y="555625"/>
            <a:ext cx="6613525" cy="1846263"/>
          </a:xfrm>
        </p:spPr>
        <p:txBody>
          <a:bodyPr/>
          <a:lstStyle/>
          <a:p>
            <a:pPr algn="ctr" eaLnBrk="1" fontAlgn="auto" hangingPunct="1">
              <a:spcAft>
                <a:spcPts val="0"/>
              </a:spcAft>
              <a:defRPr/>
            </a:pPr>
            <a:r>
              <a:rPr sz="4400"/>
              <a:t>Strategic Assessment Scoring Weights</a:t>
            </a:r>
            <a:br>
              <a:rPr/>
            </a:br>
            <a:endParaRPr/>
          </a:p>
        </p:txBody>
      </p:sp>
      <p:sp>
        <p:nvSpPr>
          <p:cNvPr id="179202" name="Text Placeholder 14">
            <a:extLst>
              <a:ext uri="{FF2B5EF4-FFF2-40B4-BE49-F238E27FC236}">
                <a16:creationId xmlns:a16="http://schemas.microsoft.com/office/drawing/2014/main" id="{66796C16-28AF-FC87-6D04-3CEC9385C4D0}"/>
              </a:ext>
            </a:extLst>
          </p:cNvPr>
          <p:cNvSpPr>
            <a:spLocks noGrp="1" noChangeArrowheads="1"/>
          </p:cNvSpPr>
          <p:nvPr>
            <p:ph type="body" sz="quarter" idx="36"/>
          </p:nvPr>
        </p:nvSpPr>
        <p:spPr>
          <a:xfrm>
            <a:off x="6621463" y="2586038"/>
            <a:ext cx="4057650" cy="3425825"/>
          </a:xfrm>
        </p:spPr>
        <p:txBody>
          <a:bodyPr/>
          <a:lstStyle/>
          <a:p>
            <a:pPr eaLnBrk="1" hangingPunct="1"/>
            <a:r>
              <a:rPr lang="en-US" altLang="en-US" sz="2800"/>
              <a:t>Technology	15%</a:t>
            </a:r>
          </a:p>
          <a:p>
            <a:pPr eaLnBrk="1" hangingPunct="1"/>
            <a:r>
              <a:rPr lang="en-US" altLang="en-US" sz="2800"/>
              <a:t>Quality 		20%</a:t>
            </a:r>
          </a:p>
          <a:p>
            <a:pPr eaLnBrk="1" hangingPunct="1"/>
            <a:r>
              <a:rPr lang="en-US" altLang="en-US" sz="2800"/>
              <a:t>Responsiveness	15%</a:t>
            </a:r>
          </a:p>
          <a:p>
            <a:pPr eaLnBrk="1" hangingPunct="1"/>
            <a:r>
              <a:rPr lang="en-US" altLang="en-US" sz="2800"/>
              <a:t>Delivery 		20%</a:t>
            </a:r>
          </a:p>
          <a:p>
            <a:pPr eaLnBrk="1" hangingPunct="1"/>
            <a:r>
              <a:rPr lang="en-US" altLang="en-US" sz="2800"/>
              <a:t>Cost 			30%</a:t>
            </a:r>
          </a:p>
          <a:p>
            <a:pPr eaLnBrk="1" hangingPunct="1"/>
            <a:endParaRPr lang="en-US" altLang="en-US" sz="2800"/>
          </a:p>
          <a:p>
            <a:pPr eaLnBrk="1" hangingPunct="1"/>
            <a:r>
              <a:rPr lang="en-US" altLang="en-US" sz="2800"/>
              <a:t>Weighted Total: 100%</a:t>
            </a:r>
          </a:p>
          <a:p>
            <a:pPr eaLnBrk="1" hangingPunct="1"/>
            <a:endParaRPr lang="en-US" altLang="en-US"/>
          </a:p>
        </p:txBody>
      </p:sp>
      <p:pic>
        <p:nvPicPr>
          <p:cNvPr id="179203" name="Picture Placeholder 18" descr="A hand and a diamond&#10;&#10;Description automatically generated with low confidence">
            <a:extLst>
              <a:ext uri="{FF2B5EF4-FFF2-40B4-BE49-F238E27FC236}">
                <a16:creationId xmlns:a16="http://schemas.microsoft.com/office/drawing/2014/main" id="{3B7D032F-633E-723E-EA0B-CED55528A5BD}"/>
              </a:ext>
            </a:extLst>
          </p:cNvPr>
          <p:cNvPicPr>
            <a:picLocks noGrp="1" noChangeAspect="1" noChangeArrowheads="1"/>
          </p:cNvPicPr>
          <p:nvPr>
            <p:ph type="pic" sz="quarter" idx="42"/>
          </p:nvPr>
        </p:nvPicPr>
        <p:blipFill>
          <a:blip r:embed="rId3">
            <a:extLst>
              <a:ext uri="{28A0092B-C50C-407E-A947-70E740481C1C}">
                <a14:useLocalDpi xmlns:a14="http://schemas.microsoft.com/office/drawing/2010/main"/>
              </a:ext>
            </a:extLst>
          </a:blip>
          <a:srcRect/>
          <a:stretch>
            <a:fillRect/>
          </a:stretch>
        </p:blipFill>
        <p:spPr/>
      </p:pic>
      <p:sp>
        <p:nvSpPr>
          <p:cNvPr id="179204" name="Footer Placeholder 3">
            <a:extLst>
              <a:ext uri="{FF2B5EF4-FFF2-40B4-BE49-F238E27FC236}">
                <a16:creationId xmlns:a16="http://schemas.microsoft.com/office/drawing/2014/main" id="{4AB14695-9F2D-E1BF-7A5F-DC60A15115D0}"/>
              </a:ext>
            </a:extLst>
          </p:cNvPr>
          <p:cNvSpPr>
            <a:spLocks noGrp="1" noChangeArrowheads="1"/>
          </p:cNvSpPr>
          <p:nvPr>
            <p:ph type="ftr" sz="quarter" idx="4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179205" name="Slide Number Placeholder 4">
            <a:extLst>
              <a:ext uri="{FF2B5EF4-FFF2-40B4-BE49-F238E27FC236}">
                <a16:creationId xmlns:a16="http://schemas.microsoft.com/office/drawing/2014/main" id="{78E62ADA-18B6-87B3-9B64-24B571F443A7}"/>
              </a:ext>
            </a:extLst>
          </p:cNvPr>
          <p:cNvSpPr>
            <a:spLocks noGrp="1" noChangeArrowheads="1"/>
          </p:cNvSpPr>
          <p:nvPr>
            <p:ph type="sldNum"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8057FD71-3EE0-2A44-8836-BA5CDA974B59}" type="slidenum">
              <a:rPr lang="en-US" altLang="en-US" smtClean="0">
                <a:solidFill>
                  <a:srgbClr val="8B8580"/>
                </a:solidFill>
              </a:rPr>
              <a:pPr fontAlgn="base">
                <a:spcBef>
                  <a:spcPct val="0"/>
                </a:spcBef>
                <a:spcAft>
                  <a:spcPct val="0"/>
                </a:spcAft>
              </a:pPr>
              <a:t>54</a:t>
            </a:fld>
            <a:endParaRPr lang="en-US" altLang="en-US">
              <a:solidFill>
                <a:srgbClr val="8B8580"/>
              </a:solidFill>
            </a:endParaRPr>
          </a:p>
        </p:txBody>
      </p:sp>
    </p:spTree>
  </p:cSld>
  <p:clrMapOvr>
    <a:masterClrMapping/>
  </p:clrMapOvr>
  <p:transition spd="med">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9233" y="673860"/>
            <a:ext cx="9609674" cy="903578"/>
          </a:xfrm>
        </p:spPr>
        <p:txBody>
          <a:bodyPr/>
          <a:lstStyle/>
          <a:p>
            <a:r>
              <a:rPr lang="en-US" sz="2400">
                <a:latin typeface="Oracle Sans" panose="020B0503020204020204" pitchFamily="34" charset="0"/>
                <a:ea typeface="+mn-ea"/>
              </a:rPr>
              <a:t>Strategic Assessment Results – Whitewall Creative</a:t>
            </a:r>
          </a:p>
        </p:txBody>
      </p:sp>
      <p:sp>
        <p:nvSpPr>
          <p:cNvPr id="4" name="Slide Number Placeholder 3"/>
          <p:cNvSpPr>
            <a:spLocks noGrp="1"/>
          </p:cNvSpPr>
          <p:nvPr>
            <p:ph type="sldNum" sz="quarter" idx="16"/>
          </p:nvPr>
        </p:nvSpPr>
        <p:spPr/>
        <p:txBody>
          <a:bodyPr/>
          <a:lstStyle/>
          <a:p>
            <a:fld id="{7C371504-33D9-B044-8C50-620C44A06CB1}" type="slidenum">
              <a:rPr lang="en-US" smtClean="0"/>
              <a:pPr/>
              <a:t>55</a:t>
            </a:fld>
            <a:endParaRPr lang="en-US"/>
          </a:p>
        </p:txBody>
      </p:sp>
      <p:sp>
        <p:nvSpPr>
          <p:cNvPr id="5" name="Footer Placeholder 4"/>
          <p:cNvSpPr>
            <a:spLocks noGrp="1"/>
          </p:cNvSpPr>
          <p:nvPr>
            <p:ph type="ftr" sz="quarter" idx="17"/>
          </p:nvPr>
        </p:nvSpPr>
        <p:spPr/>
        <p:txBody>
          <a:bodyPr/>
          <a:lstStyle/>
          <a:p>
            <a:r>
              <a:rPr lang="en-US"/>
              <a:t>Confidential – © 2019 Oracle Internal/Restricted/Highly Restricted</a:t>
            </a:r>
          </a:p>
        </p:txBody>
      </p:sp>
      <p:sp>
        <p:nvSpPr>
          <p:cNvPr id="3" name="Rectangle 2"/>
          <p:cNvSpPr/>
          <p:nvPr/>
        </p:nvSpPr>
        <p:spPr>
          <a:xfrm>
            <a:off x="7692189" y="1628274"/>
            <a:ext cx="1179095" cy="176463"/>
          </a:xfrm>
          <a:prstGeom prst="rect">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858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a:latin typeface="+mn-lt"/>
              </a:rPr>
              <a:t>Strategic Supplier Assessment </a:t>
            </a:r>
            <a:r>
              <a:rPr lang="en-US"/>
              <a:t>Results</a:t>
            </a:r>
            <a:endParaRPr lang="en-US" sz="2400" b="1">
              <a:latin typeface="+mn-lt"/>
            </a:endParaRPr>
          </a:p>
        </p:txBody>
      </p:sp>
      <p:sp>
        <p:nvSpPr>
          <p:cNvPr id="4" name="Slide Number Placeholder 3"/>
          <p:cNvSpPr>
            <a:spLocks noGrp="1"/>
          </p:cNvSpPr>
          <p:nvPr>
            <p:ph type="sldNum" sz="quarter" idx="12"/>
          </p:nvPr>
        </p:nvSpPr>
        <p:spPr/>
        <p:txBody>
          <a:bodyPr/>
          <a:lstStyle/>
          <a:p>
            <a:fld id="{C51EAA63-D034-42AE-91FA-B13B9518C7BE}" type="slidenum">
              <a:rPr lang="en-US" smtClean="0"/>
              <a:pPr/>
              <a:t>56</a:t>
            </a:fld>
            <a:endParaRPr lang="en-US"/>
          </a:p>
        </p:txBody>
      </p:sp>
      <p:sp>
        <p:nvSpPr>
          <p:cNvPr id="7" name="Footer Placeholder 4"/>
          <p:cNvSpPr>
            <a:spLocks noGrp="1"/>
          </p:cNvSpPr>
          <p:nvPr>
            <p:ph type="ftr" sz="quarter" idx="11"/>
          </p:nvPr>
        </p:nvSpPr>
        <p:spPr>
          <a:xfrm>
            <a:off x="8623011" y="6556248"/>
            <a:ext cx="2702495" cy="182880"/>
          </a:xfrm>
        </p:spPr>
        <p:txBody>
          <a:bodyPr/>
          <a:lstStyle/>
          <a:p>
            <a:r>
              <a:rPr lang="en-US"/>
              <a:t>Confidential – Oracle</a:t>
            </a:r>
          </a:p>
        </p:txBody>
      </p:sp>
      <p:sp>
        <p:nvSpPr>
          <p:cNvPr id="8" name="Text Placeholder 7">
            <a:extLst>
              <a:ext uri="{FF2B5EF4-FFF2-40B4-BE49-F238E27FC236}">
                <a16:creationId xmlns:a16="http://schemas.microsoft.com/office/drawing/2014/main" id="{430F1A99-1DD2-E2C0-5346-923B766BFDE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59284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Text Placeholder 2">
            <a:extLst>
              <a:ext uri="{FF2B5EF4-FFF2-40B4-BE49-F238E27FC236}">
                <a16:creationId xmlns:a16="http://schemas.microsoft.com/office/drawing/2014/main" id="{56E6A3EC-3B5B-3BB5-F532-518D5B76AA20}"/>
              </a:ext>
            </a:extLst>
          </p:cNvPr>
          <p:cNvSpPr>
            <a:spLocks noGrp="1" noChangeArrowheads="1"/>
          </p:cNvSpPr>
          <p:nvPr>
            <p:ph type="body" sz="quarter" idx="13"/>
          </p:nvPr>
        </p:nvSpPr>
        <p:spPr>
          <a:xfrm>
            <a:off x="768350" y="2346325"/>
            <a:ext cx="4257675" cy="2243138"/>
          </a:xfrm>
        </p:spPr>
        <p:txBody>
          <a:bodyPr/>
          <a:lstStyle/>
          <a:p>
            <a:pPr eaLnBrk="1" hangingPunct="1">
              <a:spcBef>
                <a:spcPct val="0"/>
              </a:spcBef>
            </a:pPr>
            <a:r>
              <a:rPr lang="en-US" altLang="en-US">
                <a:ea typeface="Oracle Sans" panose="020B0503020204020204" pitchFamily="34" charset="0"/>
              </a:rPr>
              <a:t>Thank you</a:t>
            </a:r>
          </a:p>
        </p:txBody>
      </p:sp>
      <p:sp>
        <p:nvSpPr>
          <p:cNvPr id="181250" name="Slide Number Placeholder 6">
            <a:extLst>
              <a:ext uri="{FF2B5EF4-FFF2-40B4-BE49-F238E27FC236}">
                <a16:creationId xmlns:a16="http://schemas.microsoft.com/office/drawing/2014/main" id="{B7E09B80-BB80-7AA0-26C3-C4D33BB0D61E}"/>
              </a:ext>
            </a:extLst>
          </p:cNvPr>
          <p:cNvSpPr>
            <a:spLocks noGrp="1" noChangeArrowheads="1"/>
          </p:cNvSpPr>
          <p:nvPr>
            <p:ph type="sldNum" sz="quarter" idx="16"/>
          </p:nvPr>
        </p:nvSpPr>
        <p:spPr bwMode="auto">
          <a:xfrm>
            <a:off x="633413" y="6350000"/>
            <a:ext cx="3873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F0C4C467-C5A6-E54D-9C89-61C8FDD57542}" type="slidenum">
              <a:rPr lang="en-US" altLang="en-US" smtClean="0">
                <a:solidFill>
                  <a:srgbClr val="8B8580"/>
                </a:solidFill>
              </a:rPr>
              <a:pPr fontAlgn="base">
                <a:spcBef>
                  <a:spcPct val="0"/>
                </a:spcBef>
                <a:spcAft>
                  <a:spcPct val="0"/>
                </a:spcAft>
              </a:pPr>
              <a:t>57</a:t>
            </a:fld>
            <a:endParaRPr lang="en-US" altLang="en-US">
              <a:solidFill>
                <a:srgbClr val="8B8580"/>
              </a:solidFill>
            </a:endParaRPr>
          </a:p>
        </p:txBody>
      </p:sp>
      <p:sp>
        <p:nvSpPr>
          <p:cNvPr id="181251" name="Footer Placeholder 1">
            <a:extLst>
              <a:ext uri="{FF2B5EF4-FFF2-40B4-BE49-F238E27FC236}">
                <a16:creationId xmlns:a16="http://schemas.microsoft.com/office/drawing/2014/main" id="{B0D0BEEB-8058-787D-ADD3-7976677E9846}"/>
              </a:ext>
            </a:extLst>
          </p:cNvPr>
          <p:cNvSpPr>
            <a:spLocks noGrp="1" noChangeArrowheads="1"/>
          </p:cNvSpPr>
          <p:nvPr>
            <p:ph type="ftr" sz="quarter" idx="15"/>
          </p:nvPr>
        </p:nvSpPr>
        <p:spPr bwMode="auto">
          <a:xfrm>
            <a:off x="1144588" y="6350000"/>
            <a:ext cx="411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Tree>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Footer Placeholder 1">
            <a:extLst>
              <a:ext uri="{FF2B5EF4-FFF2-40B4-BE49-F238E27FC236}">
                <a16:creationId xmlns:a16="http://schemas.microsoft.com/office/drawing/2014/main" id="{7897A14A-5C61-6A5C-A635-65C3C13C77BF}"/>
              </a:ext>
            </a:extLst>
          </p:cNvPr>
          <p:cNvSpPr>
            <a:spLocks noGrp="1" noChangeArrowheads="1"/>
          </p:cNvSpPr>
          <p:nvPr>
            <p:ph type="ftr" sz="quarter" idx="3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84994" name="Slide Number Placeholder 2">
            <a:extLst>
              <a:ext uri="{FF2B5EF4-FFF2-40B4-BE49-F238E27FC236}">
                <a16:creationId xmlns:a16="http://schemas.microsoft.com/office/drawing/2014/main" id="{FC6A452B-D96B-DA07-4657-D06F2EB0B521}"/>
              </a:ext>
            </a:extLst>
          </p:cNvPr>
          <p:cNvSpPr>
            <a:spLocks noGrp="1" noChangeArrowheads="1"/>
          </p:cNvSpPr>
          <p:nvPr>
            <p:ph type="sldNum" sz="quarter" idx="3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7C189618-3752-7749-9E16-75DA74B59C2D}" type="slidenum">
              <a:rPr lang="en-US" altLang="en-US" smtClean="0">
                <a:solidFill>
                  <a:srgbClr val="8B8580"/>
                </a:solidFill>
              </a:rPr>
              <a:pPr fontAlgn="base">
                <a:spcBef>
                  <a:spcPct val="0"/>
                </a:spcBef>
                <a:spcAft>
                  <a:spcPct val="0"/>
                </a:spcAft>
              </a:pPr>
              <a:t>6</a:t>
            </a:fld>
            <a:endParaRPr lang="en-US" altLang="en-US">
              <a:solidFill>
                <a:srgbClr val="8B8580"/>
              </a:solidFill>
            </a:endParaRPr>
          </a:p>
        </p:txBody>
      </p:sp>
      <p:sp>
        <p:nvSpPr>
          <p:cNvPr id="4" name="Title 3">
            <a:extLst>
              <a:ext uri="{FF2B5EF4-FFF2-40B4-BE49-F238E27FC236}">
                <a16:creationId xmlns:a16="http://schemas.microsoft.com/office/drawing/2014/main" id="{FB5E5A1C-567A-23CE-70C1-776AE79DD19E}"/>
              </a:ext>
            </a:extLst>
          </p:cNvPr>
          <p:cNvSpPr>
            <a:spLocks noGrp="1"/>
          </p:cNvSpPr>
          <p:nvPr>
            <p:ph type="title"/>
          </p:nvPr>
        </p:nvSpPr>
        <p:spPr>
          <a:xfrm>
            <a:off x="768350" y="2336800"/>
            <a:ext cx="10160000" cy="1281113"/>
          </a:xfrm>
        </p:spPr>
        <p:txBody>
          <a:bodyPr/>
          <a:lstStyle/>
          <a:p>
            <a:pPr eaLnBrk="1" fontAlgn="auto" hangingPunct="1">
              <a:spcAft>
                <a:spcPts val="0"/>
              </a:spcAft>
              <a:defRPr/>
            </a:pPr>
            <a:r>
              <a:t>Business Update</a:t>
            </a:r>
          </a:p>
        </p:txBody>
      </p:sp>
      <p:pic>
        <p:nvPicPr>
          <p:cNvPr id="84996" name="Picture 5" descr="A picture containing container, basket&#10;&#10;Description automatically generated">
            <a:extLst>
              <a:ext uri="{FF2B5EF4-FFF2-40B4-BE49-F238E27FC236}">
                <a16:creationId xmlns:a16="http://schemas.microsoft.com/office/drawing/2014/main" id="{5224A615-6878-928E-787E-C45D00ED45A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flipH="1">
            <a:off x="7262813" y="223838"/>
            <a:ext cx="4929187"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309AB0D8-F0AB-CD0B-CB8B-E27972F12FEC}"/>
              </a:ext>
            </a:extLst>
          </p:cNvPr>
          <p:cNvSpPr/>
          <p:nvPr/>
        </p:nvSpPr>
        <p:spPr>
          <a:xfrm>
            <a:off x="11356975" y="5494338"/>
            <a:ext cx="101600" cy="539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Picture 3" descr="A picture containing container, basket&#10;&#10;Description automatically generated">
            <a:extLst>
              <a:ext uri="{FF2B5EF4-FFF2-40B4-BE49-F238E27FC236}">
                <a16:creationId xmlns:a16="http://schemas.microsoft.com/office/drawing/2014/main" id="{8EA0059E-D060-1FC9-FC79-A014F0B05EC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flipH="1">
            <a:off x="7262813" y="223838"/>
            <a:ext cx="4929187"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372F5212-3682-56A8-5893-1AE4B4616CCC}"/>
              </a:ext>
            </a:extLst>
          </p:cNvPr>
          <p:cNvSpPr/>
          <p:nvPr/>
        </p:nvSpPr>
        <p:spPr>
          <a:xfrm>
            <a:off x="11356975" y="5494338"/>
            <a:ext cx="101600" cy="539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7044" name="Title 2">
            <a:extLst>
              <a:ext uri="{FF2B5EF4-FFF2-40B4-BE49-F238E27FC236}">
                <a16:creationId xmlns:a16="http://schemas.microsoft.com/office/drawing/2014/main" id="{80B6018A-8778-FD98-D705-CB08A0B21815}"/>
              </a:ext>
            </a:extLst>
          </p:cNvPr>
          <p:cNvSpPr>
            <a:spLocks noGrp="1" noChangeArrowheads="1"/>
          </p:cNvSpPr>
          <p:nvPr>
            <p:ph type="title"/>
          </p:nvPr>
        </p:nvSpPr>
        <p:spPr/>
        <p:txBody>
          <a:bodyPr/>
          <a:lstStyle/>
          <a:p>
            <a:pPr eaLnBrk="1" hangingPunct="1"/>
            <a:r>
              <a:rPr altLang="en-US"/>
              <a:t>Business Update </a:t>
            </a:r>
          </a:p>
        </p:txBody>
      </p:sp>
      <p:sp>
        <p:nvSpPr>
          <p:cNvPr id="87045" name="Footer Placeholder 13">
            <a:extLst>
              <a:ext uri="{FF2B5EF4-FFF2-40B4-BE49-F238E27FC236}">
                <a16:creationId xmlns:a16="http://schemas.microsoft.com/office/drawing/2014/main" id="{1747FAAC-D3A6-4A33-B4D6-548D60A4D462}"/>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87046" name="Slide Number Placeholder 8">
            <a:extLst>
              <a:ext uri="{FF2B5EF4-FFF2-40B4-BE49-F238E27FC236}">
                <a16:creationId xmlns:a16="http://schemas.microsoft.com/office/drawing/2014/main" id="{C1A29477-EEC6-589E-C85E-A221FC3CEA01}"/>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D52FEFD3-238A-114C-8387-91A28F176BCE}" type="slidenum">
              <a:rPr lang="en-US" altLang="en-US" smtClean="0">
                <a:solidFill>
                  <a:srgbClr val="8B8580"/>
                </a:solidFill>
              </a:rPr>
              <a:pPr fontAlgn="base">
                <a:spcBef>
                  <a:spcPct val="0"/>
                </a:spcBef>
                <a:spcAft>
                  <a:spcPct val="0"/>
                </a:spcAft>
              </a:pPr>
              <a:t>7</a:t>
            </a:fld>
            <a:endParaRPr lang="en-US" altLang="en-US">
              <a:solidFill>
                <a:srgbClr val="8B8580"/>
              </a:solidFill>
            </a:endParaRPr>
          </a:p>
        </p:txBody>
      </p:sp>
      <p:sp>
        <p:nvSpPr>
          <p:cNvPr id="2" name="Text Placeholder 1">
            <a:extLst>
              <a:ext uri="{FF2B5EF4-FFF2-40B4-BE49-F238E27FC236}">
                <a16:creationId xmlns:a16="http://schemas.microsoft.com/office/drawing/2014/main" id="{27AFADBD-1958-D816-CDE5-FC43696BBC4A}"/>
              </a:ext>
            </a:extLst>
          </p:cNvPr>
          <p:cNvSpPr>
            <a:spLocks noGrp="1"/>
          </p:cNvSpPr>
          <p:nvPr>
            <p:ph type="body" sz="quarter" idx="43"/>
          </p:nvPr>
        </p:nvSpPr>
        <p:spPr>
          <a:xfrm>
            <a:off x="762000" y="1462088"/>
            <a:ext cx="10687050" cy="4505325"/>
          </a:xfrm>
        </p:spPr>
        <p:txBody>
          <a:bodyPr/>
          <a:lstStyle/>
          <a:p>
            <a:pPr eaLnBrk="1" fontAlgn="auto" hangingPunct="1">
              <a:spcAft>
                <a:spcPts val="0"/>
              </a:spcAft>
              <a:defRPr/>
            </a:pPr>
            <a:r>
              <a:rPr b="1">
                <a:solidFill>
                  <a:srgbClr val="AE562C"/>
                </a:solidFill>
                <a:ea typeface="+mn-ea"/>
              </a:rPr>
              <a:t>Company news</a:t>
            </a:r>
          </a:p>
          <a:p>
            <a:pPr lvl="1" indent="-182880" eaLnBrk="1" fontAlgn="auto" hangingPunct="1">
              <a:spcAft>
                <a:spcPts val="0"/>
              </a:spcAft>
              <a:defRPr/>
            </a:pPr>
            <a:r>
              <a:rPr>
                <a:ea typeface="+mn-ea"/>
              </a:rPr>
              <a:t>Please include recent updates regarding your company which would be pertinent to Oracle  </a:t>
            </a:r>
          </a:p>
          <a:p>
            <a:pPr eaLnBrk="1" fontAlgn="auto" hangingPunct="1">
              <a:spcAft>
                <a:spcPts val="0"/>
              </a:spcAft>
              <a:defRPr/>
            </a:pPr>
            <a:r>
              <a:rPr b="1">
                <a:solidFill>
                  <a:srgbClr val="AE562C"/>
                </a:solidFill>
                <a:ea typeface="+mn-ea"/>
              </a:rPr>
              <a:t>Policy and procedure changes</a:t>
            </a:r>
          </a:p>
          <a:p>
            <a:pPr lvl="1" indent="-182880" eaLnBrk="1" fontAlgn="auto" hangingPunct="1">
              <a:spcAft>
                <a:spcPts val="0"/>
              </a:spcAft>
              <a:defRPr/>
            </a:pPr>
            <a:r>
              <a:rPr>
                <a:ea typeface="+mn-ea"/>
              </a:rPr>
              <a:t>Are there any new project management procedures?</a:t>
            </a:r>
          </a:p>
          <a:p>
            <a:pPr lvl="1" indent="-182880" eaLnBrk="1" fontAlgn="auto" hangingPunct="1">
              <a:spcAft>
                <a:spcPts val="0"/>
              </a:spcAft>
              <a:defRPr/>
            </a:pPr>
            <a:r>
              <a:rPr>
                <a:ea typeface="+mn-ea"/>
              </a:rPr>
              <a:t>Are there any new compliance or audit policies?</a:t>
            </a:r>
          </a:p>
          <a:p>
            <a:pPr lvl="1" indent="-182880" eaLnBrk="1" fontAlgn="auto" hangingPunct="1">
              <a:spcAft>
                <a:spcPts val="0"/>
              </a:spcAft>
              <a:defRPr/>
            </a:pPr>
            <a:r>
              <a:rPr>
                <a:ea typeface="+mn-ea"/>
              </a:rPr>
              <a:t>Has any new software/technology been implemented which is used to help manage the Oracle business?</a:t>
            </a:r>
          </a:p>
          <a:p>
            <a:pPr eaLnBrk="1" fontAlgn="auto" hangingPunct="1">
              <a:spcAft>
                <a:spcPts val="0"/>
              </a:spcAft>
              <a:buFont typeface="+mj-lt"/>
              <a:buAutoNum type="arabicPeriod" startAt="3"/>
              <a:defRPr/>
            </a:pPr>
            <a:r>
              <a:rPr b="1">
                <a:solidFill>
                  <a:srgbClr val="AE562C"/>
                </a:solidFill>
                <a:ea typeface="+mn-ea"/>
              </a:rPr>
              <a:t>Organizational chart</a:t>
            </a:r>
          </a:p>
          <a:p>
            <a:pPr lvl="1" indent="-182880" eaLnBrk="1" fontAlgn="auto" hangingPunct="1">
              <a:spcAft>
                <a:spcPts val="0"/>
              </a:spcAft>
              <a:defRPr/>
            </a:pPr>
            <a:r>
              <a:rPr>
                <a:ea typeface="+mn-ea"/>
              </a:rPr>
              <a:t>Include a current organizational chart or list of employees responsible for the Oracle account</a:t>
            </a:r>
          </a:p>
          <a:p>
            <a:pPr eaLnBrk="1" fontAlgn="auto" hangingPunct="1">
              <a:spcAft>
                <a:spcPts val="0"/>
              </a:spcAft>
              <a:buFont typeface="+mj-lt"/>
              <a:buAutoNum type="arabicPeriod" startAt="3"/>
              <a:defRPr/>
            </a:pPr>
            <a:r>
              <a:rPr b="1">
                <a:solidFill>
                  <a:srgbClr val="AE562C"/>
                </a:solidFill>
                <a:ea typeface="+mn-ea"/>
              </a:rPr>
              <a:t>Key market updates </a:t>
            </a:r>
          </a:p>
          <a:p>
            <a:pPr lvl="1" indent="-182880" eaLnBrk="1" fontAlgn="auto" hangingPunct="1">
              <a:spcAft>
                <a:spcPts val="0"/>
              </a:spcAft>
              <a:defRPr/>
            </a:pPr>
            <a:r>
              <a:rPr>
                <a:ea typeface="+mn-ea"/>
              </a:rPr>
              <a:t>Recent developments in the marketplace relevant to your service offering</a:t>
            </a:r>
          </a:p>
          <a:p>
            <a:pPr lvl="1" indent="-182880" eaLnBrk="1" fontAlgn="auto" hangingPunct="1">
              <a:spcAft>
                <a:spcPts val="0"/>
              </a:spcAft>
              <a:defRPr/>
            </a:pPr>
            <a:r>
              <a:rPr>
                <a:ea typeface="+mn-ea"/>
              </a:rPr>
              <a:t>Are there any new trends in the services that you provide? </a:t>
            </a:r>
          </a:p>
          <a:p>
            <a:pPr marL="365760" lvl="1" indent="0" eaLnBrk="1" fontAlgn="auto" hangingPunct="1">
              <a:spcAft>
                <a:spcPts val="0"/>
              </a:spcAft>
              <a:buFont typeface="Arial" panose="020B0604020202020204" pitchFamily="34" charset="0"/>
              <a:buNone/>
              <a:defRPr/>
            </a:pPr>
            <a:endParaRPr>
              <a:ea typeface="+mn-ea"/>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3">
            <a:extLst>
              <a:ext uri="{FF2B5EF4-FFF2-40B4-BE49-F238E27FC236}">
                <a16:creationId xmlns:a16="http://schemas.microsoft.com/office/drawing/2014/main" id="{47AB9498-FDDD-6CE1-5753-0D9E7CA24699}"/>
              </a:ext>
            </a:extLst>
          </p:cNvPr>
          <p:cNvSpPr>
            <a:spLocks noGrp="1" noChangeArrowheads="1"/>
          </p:cNvSpPr>
          <p:nvPr>
            <p:ph type="title"/>
          </p:nvPr>
        </p:nvSpPr>
        <p:spPr/>
        <p:txBody>
          <a:bodyPr/>
          <a:lstStyle/>
          <a:p>
            <a:pPr eaLnBrk="1" fontAlgn="t"/>
            <a:r>
              <a:rPr altLang="en-US"/>
              <a:t>Our story with Oracle</a:t>
            </a:r>
          </a:p>
        </p:txBody>
      </p:sp>
      <p:sp>
        <p:nvSpPr>
          <p:cNvPr id="89090" name="Footer Placeholder 1">
            <a:extLst>
              <a:ext uri="{FF2B5EF4-FFF2-40B4-BE49-F238E27FC236}">
                <a16:creationId xmlns:a16="http://schemas.microsoft.com/office/drawing/2014/main" id="{7BC80C5C-601E-67F7-6016-88B0CFB72943}"/>
              </a:ext>
            </a:extLst>
          </p:cNvPr>
          <p:cNvSpPr>
            <a:spLocks noGrp="1" noChangeArrowheads="1"/>
          </p:cNvSpPr>
          <p:nvPr>
            <p:ph type="ftr"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89091" name="Slide Number Placeholder 2">
            <a:extLst>
              <a:ext uri="{FF2B5EF4-FFF2-40B4-BE49-F238E27FC236}">
                <a16:creationId xmlns:a16="http://schemas.microsoft.com/office/drawing/2014/main" id="{365026F4-9AB8-9C41-11E6-1ECDC70F797B}"/>
              </a:ext>
            </a:extLst>
          </p:cNvPr>
          <p:cNvSpPr>
            <a:spLocks noGrp="1" noChangeArrowheads="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663947CD-C548-AE44-A4E7-48C7E8934DBB}" type="slidenum">
              <a:rPr lang="en-US" altLang="en-US" smtClean="0">
                <a:solidFill>
                  <a:srgbClr val="8B8580"/>
                </a:solidFill>
              </a:rPr>
              <a:pPr fontAlgn="base">
                <a:spcBef>
                  <a:spcPct val="0"/>
                </a:spcBef>
                <a:spcAft>
                  <a:spcPct val="0"/>
                </a:spcAft>
              </a:pPr>
              <a:t>8</a:t>
            </a:fld>
            <a:endParaRPr lang="en-US" altLang="en-US">
              <a:solidFill>
                <a:srgbClr val="8B8580"/>
              </a:solidFill>
            </a:endParaRPr>
          </a:p>
        </p:txBody>
      </p:sp>
      <p:sp>
        <p:nvSpPr>
          <p:cNvPr id="5" name="TextBox 4">
            <a:extLst>
              <a:ext uri="{FF2B5EF4-FFF2-40B4-BE49-F238E27FC236}">
                <a16:creationId xmlns:a16="http://schemas.microsoft.com/office/drawing/2014/main" id="{ED6F8580-9D38-4569-C74D-F21E73885364}"/>
              </a:ext>
            </a:extLst>
          </p:cNvPr>
          <p:cNvSpPr txBox="1"/>
          <p:nvPr/>
        </p:nvSpPr>
        <p:spPr>
          <a:xfrm>
            <a:off x="673100" y="1474224"/>
            <a:ext cx="11007623" cy="4657685"/>
          </a:xfrm>
          <a:prstGeom prst="rect">
            <a:avLst/>
          </a:prstGeom>
          <a:noFill/>
        </p:spPr>
        <p:txBody>
          <a:bodyPr wrap="square" lIns="91440" tIns="45720" rIns="91440" bIns="45720" anchor="t">
            <a:spAutoFit/>
          </a:bodyPr>
          <a:lstStyle/>
          <a:p>
            <a:pPr eaLnBrk="1" fontAlgn="auto" hangingPunct="1">
              <a:spcBef>
                <a:spcPts val="0"/>
              </a:spcBef>
              <a:spcAft>
                <a:spcPts val="800"/>
              </a:spcAft>
              <a:defRPr/>
            </a:pPr>
            <a:r>
              <a:rPr lang="en-US" spc="-20">
                <a:latin typeface="+mn-lt"/>
              </a:rPr>
              <a:t>For </a:t>
            </a:r>
            <a:r>
              <a:rPr lang="en-US" b="1" spc="-20">
                <a:solidFill>
                  <a:schemeClr val="accent5"/>
                </a:solidFill>
                <a:latin typeface="+mn-lt"/>
              </a:rPr>
              <a:t>over two decades</a:t>
            </a:r>
            <a:r>
              <a:rPr lang="en-US" spc="-20">
                <a:solidFill>
                  <a:schemeClr val="accent5"/>
                </a:solidFill>
                <a:latin typeface="+mn-lt"/>
              </a:rPr>
              <a:t>, </a:t>
            </a:r>
            <a:r>
              <a:rPr lang="en-US" spc="-20">
                <a:latin typeface="+mn-lt"/>
              </a:rPr>
              <a:t>Whitewall has been a </a:t>
            </a:r>
            <a:r>
              <a:rPr lang="en-US" b="1" spc="-20">
                <a:solidFill>
                  <a:schemeClr val="accent5"/>
                </a:solidFill>
                <a:latin typeface="+mn-lt"/>
              </a:rPr>
              <a:t>trusted creative partner</a:t>
            </a:r>
            <a:r>
              <a:rPr lang="en-US" b="1" spc="-20">
                <a:latin typeface="+mn-lt"/>
              </a:rPr>
              <a:t> </a:t>
            </a:r>
            <a:r>
              <a:rPr lang="en-US" spc="-20">
                <a:latin typeface="+mn-lt"/>
              </a:rPr>
              <a:t>to Oracle, transforming complexity into clarity through intelligent creativity. What began as reliable campaign and event support has evolved into a strategic partnership built on trust, creative excellence and a shared commitment to world-class work.</a:t>
            </a:r>
          </a:p>
          <a:p>
            <a:pPr eaLnBrk="1" fontAlgn="auto" hangingPunct="1">
              <a:spcBef>
                <a:spcPts val="0"/>
              </a:spcBef>
              <a:spcAft>
                <a:spcPts val="800"/>
              </a:spcAft>
              <a:defRPr/>
            </a:pPr>
            <a:r>
              <a:rPr lang="en-US" spc="-20">
                <a:latin typeface="+mn-lt"/>
              </a:rPr>
              <a:t>We’ve contributed across nearly every aspect of Oracle’s brand from welcoming new employees </a:t>
            </a:r>
            <a:br>
              <a:rPr lang="en-US" spc="-20">
                <a:latin typeface="+mn-lt"/>
              </a:rPr>
            </a:br>
            <a:r>
              <a:rPr lang="en-US" spc="-20">
                <a:latin typeface="+mn-lt"/>
              </a:rPr>
              <a:t>to creating scalable campaign platforms and crafting executive communications that influence perception and drive engagement. Our focus remains on distilling complexity into clarity, creating work that </a:t>
            </a:r>
            <a:r>
              <a:rPr lang="en-US" b="1" spc="-20">
                <a:solidFill>
                  <a:schemeClr val="accent5"/>
                </a:solidFill>
                <a:latin typeface="+mn-lt"/>
              </a:rPr>
              <a:t>makes every moment count</a:t>
            </a:r>
            <a:r>
              <a:rPr lang="en-US" spc="-20">
                <a:solidFill>
                  <a:schemeClr val="accent5"/>
                </a:solidFill>
                <a:latin typeface="+mn-lt"/>
              </a:rPr>
              <a:t>.</a:t>
            </a:r>
          </a:p>
          <a:p>
            <a:pPr eaLnBrk="1" fontAlgn="auto" hangingPunct="1">
              <a:spcBef>
                <a:spcPts val="0"/>
              </a:spcBef>
              <a:spcAft>
                <a:spcPts val="800"/>
              </a:spcAft>
              <a:defRPr/>
            </a:pPr>
            <a:r>
              <a:rPr lang="en-US" spc="-20">
                <a:latin typeface="+mn-lt"/>
              </a:rPr>
              <a:t>Today, we work as an extension of Oracle’s internal teams, delivering end-to-end creative services across live and virtual events, motion design, film, branded content, and scalable systems - offering both consistency and adaptability.</a:t>
            </a:r>
          </a:p>
          <a:p>
            <a:pPr eaLnBrk="1" fontAlgn="auto" hangingPunct="1">
              <a:spcBef>
                <a:spcPts val="0"/>
              </a:spcBef>
              <a:spcAft>
                <a:spcPts val="800"/>
              </a:spcAft>
              <a:defRPr/>
            </a:pPr>
            <a:r>
              <a:rPr lang="en-US" spc="-20">
                <a:latin typeface="+mn-lt"/>
              </a:rPr>
              <a:t>From onboarding new hires for </a:t>
            </a:r>
            <a:r>
              <a:rPr lang="en-US" b="1" spc="-20">
                <a:solidFill>
                  <a:schemeClr val="accent5"/>
                </a:solidFill>
                <a:latin typeface="+mn-lt"/>
              </a:rPr>
              <a:t>Oracle Global Tech</a:t>
            </a:r>
            <a:r>
              <a:rPr lang="en-US" spc="-20">
                <a:solidFill>
                  <a:schemeClr val="accent5"/>
                </a:solidFill>
                <a:latin typeface="+mn-lt"/>
              </a:rPr>
              <a:t>, </a:t>
            </a:r>
            <a:r>
              <a:rPr lang="en-US" spc="-20">
                <a:latin typeface="+mn-lt"/>
              </a:rPr>
              <a:t>to major moments like </a:t>
            </a:r>
            <a:r>
              <a:rPr lang="en-US" b="1" spc="-20">
                <a:solidFill>
                  <a:schemeClr val="accent5"/>
                </a:solidFill>
                <a:latin typeface="+mn-lt"/>
              </a:rPr>
              <a:t>AI World</a:t>
            </a:r>
            <a:r>
              <a:rPr lang="en-US" spc="-20">
                <a:solidFill>
                  <a:schemeClr val="accent5"/>
                </a:solidFill>
                <a:latin typeface="+mn-lt"/>
              </a:rPr>
              <a:t>, </a:t>
            </a:r>
            <a:r>
              <a:rPr lang="en-US" spc="-20">
                <a:latin typeface="+mn-lt"/>
              </a:rPr>
              <a:t>to creating design systems for</a:t>
            </a:r>
            <a:r>
              <a:rPr lang="en-US" b="1" spc="-20">
                <a:latin typeface="+mn-lt"/>
              </a:rPr>
              <a:t> </a:t>
            </a:r>
            <a:r>
              <a:rPr lang="en-US" b="1" spc="-20">
                <a:solidFill>
                  <a:schemeClr val="accent5"/>
                </a:solidFill>
                <a:latin typeface="+mn-lt"/>
              </a:rPr>
              <a:t>OCI </a:t>
            </a:r>
            <a:r>
              <a:rPr lang="en-US" spc="-20">
                <a:latin typeface="+mn-lt"/>
              </a:rPr>
              <a:t>or driving growth with </a:t>
            </a:r>
            <a:r>
              <a:rPr lang="en-US" b="1" spc="-20">
                <a:solidFill>
                  <a:schemeClr val="accent5"/>
                </a:solidFill>
                <a:latin typeface="+mn-lt"/>
              </a:rPr>
              <a:t>NetSuite</a:t>
            </a:r>
            <a:r>
              <a:rPr lang="en-US" spc="-20">
                <a:solidFill>
                  <a:schemeClr val="accent5"/>
                </a:solidFill>
                <a:latin typeface="+mn-lt"/>
              </a:rPr>
              <a:t>, </a:t>
            </a:r>
            <a:r>
              <a:rPr lang="en-US" spc="-20">
                <a:latin typeface="+mn-lt"/>
              </a:rPr>
              <a:t>we’re there behind the scenes, ensuring every detail is designed and delivered with impact.</a:t>
            </a:r>
          </a:p>
          <a:p>
            <a:pPr eaLnBrk="1" fontAlgn="auto" hangingPunct="1">
              <a:spcBef>
                <a:spcPts val="0"/>
              </a:spcBef>
              <a:spcAft>
                <a:spcPts val="800"/>
              </a:spcAft>
              <a:defRPr/>
            </a:pPr>
            <a:r>
              <a:rPr lang="en-US" spc="-20">
                <a:latin typeface="+mn-lt"/>
              </a:rPr>
              <a:t>Our relationship is more than a partnership. It’s a creative alliance, strengthened by shared vision, strategic insight and creativity that continues to evolve and </a:t>
            </a:r>
            <a:r>
              <a:rPr lang="en-GB"/>
              <a:t>delivering</a:t>
            </a:r>
            <a:r>
              <a:rPr lang="en-US" spc="-20">
                <a:latin typeface="+mn-lt"/>
              </a:rPr>
              <a:t> tangible results.</a:t>
            </a:r>
          </a:p>
        </p:txBody>
      </p:sp>
      <p:sp>
        <p:nvSpPr>
          <p:cNvPr id="89093" name="Text Placeholder 1">
            <a:extLst>
              <a:ext uri="{FF2B5EF4-FFF2-40B4-BE49-F238E27FC236}">
                <a16:creationId xmlns:a16="http://schemas.microsoft.com/office/drawing/2014/main" id="{12B4796C-1869-6179-86E5-1099EBEC774E}"/>
              </a:ext>
            </a:extLst>
          </p:cNvPr>
          <p:cNvSpPr txBox="1">
            <a:spLocks noChangeArrowheads="1"/>
          </p:cNvSpPr>
          <p:nvPr/>
        </p:nvSpPr>
        <p:spPr bwMode="auto">
          <a:xfrm>
            <a:off x="2347913" y="-631825"/>
            <a:ext cx="8499475"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5000"/>
              </a:lnSpc>
              <a:spcBef>
                <a:spcPts val="600"/>
              </a:spcBef>
              <a:buFont typeface="System Font Regul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1pPr>
            <a:lvl2pPr marL="365125" indent="-182563">
              <a:lnSpc>
                <a:spcPct val="95000"/>
              </a:lnSpc>
              <a:spcBef>
                <a:spcPts val="600"/>
              </a:spcBef>
              <a:buSzPct val="100000"/>
              <a:buFont typeface="Arial" panose="020B0604020202020204" pitchFamily="34" charset="0"/>
              <a:buChar char="•"/>
              <a:defRPr>
                <a:solidFill>
                  <a:schemeClr val="tx1"/>
                </a:solidFill>
                <a:latin typeface="Oracle Sans Tab" panose="020B0503020204020204" pitchFamily="34" charset="0"/>
                <a:ea typeface="Oracle Sans Tab" panose="020B0503020204020204" pitchFamily="34" charset="0"/>
                <a:cs typeface="Oracle Sans Tab" panose="020B0503020204020204" pitchFamily="34" charset="0"/>
              </a:defRPr>
            </a:lvl2pPr>
            <a:lvl3pPr marL="547688" indent="-182563">
              <a:lnSpc>
                <a:spcPct val="95000"/>
              </a:lnSpc>
              <a:spcBef>
                <a:spcPts val="400"/>
              </a:spcBef>
              <a:buSzPct val="100000"/>
              <a:buFont typeface="Arial" panose="020B0604020202020204" pitchFamily="34" charset="0"/>
              <a:buChar char="•"/>
              <a:defRPr sz="16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3pPr>
            <a:lvl4pPr marL="730250" indent="-182563">
              <a:lnSpc>
                <a:spcPct val="95000"/>
              </a:lnSpc>
              <a:spcBef>
                <a:spcPts val="400"/>
              </a:spcBef>
              <a:buSzPct val="100000"/>
              <a:buFont typeface="Arial" panose="020B0604020202020204" pitchFamily="34" charset="0"/>
              <a:buChar char="•"/>
              <a:defRPr sz="14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4pPr>
            <a:lvl5pPr marL="914400" indent="-182563">
              <a:lnSpc>
                <a:spcPct val="95000"/>
              </a:lnSpc>
              <a:spcBef>
                <a:spcPts val="400"/>
              </a:spcBef>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5pPr>
            <a:lvl6pPr marL="13716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6pPr>
            <a:lvl7pPr marL="18288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7pPr>
            <a:lvl8pPr marL="22860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8pPr>
            <a:lvl9pPr marL="2743200" indent="-182563" eaLnBrk="0" fontAlgn="base" hangingPunct="0">
              <a:lnSpc>
                <a:spcPct val="95000"/>
              </a:lnSpc>
              <a:spcBef>
                <a:spcPts val="400"/>
              </a:spcBef>
              <a:spcAft>
                <a:spcPct val="0"/>
              </a:spcAft>
              <a:buFont typeface="System Font Regular"/>
              <a:buChar char="•"/>
              <a:defRPr sz="1200">
                <a:solidFill>
                  <a:schemeClr val="tx1"/>
                </a:solidFill>
                <a:latin typeface="Oracle Sans Tab Light" panose="020B0403020204020204" pitchFamily="34" charset="0"/>
                <a:ea typeface="Oracle Sans Tab Light" panose="020B0403020204020204" pitchFamily="34" charset="0"/>
                <a:cs typeface="Oracle Sans Tab Light" panose="020B0403020204020204" pitchFamily="34" charset="0"/>
              </a:defRPr>
            </a:lvl9pPr>
          </a:lstStyle>
          <a:p>
            <a:pPr eaLnBrk="1" hangingPunct="1">
              <a:lnSpc>
                <a:spcPct val="150000"/>
              </a:lnSpc>
              <a:buFont typeface="Georgia" panose="02040502050405020303" pitchFamily="18" charset="0"/>
              <a:buAutoNum type="arabicPeriod"/>
            </a:pPr>
            <a:endParaRPr lang="en-US" altLang="en-US"/>
          </a:p>
        </p:txBody>
      </p:sp>
      <p:sp>
        <p:nvSpPr>
          <p:cNvPr id="6" name="object 9">
            <a:extLst>
              <a:ext uri="{FF2B5EF4-FFF2-40B4-BE49-F238E27FC236}">
                <a16:creationId xmlns:a16="http://schemas.microsoft.com/office/drawing/2014/main" id="{8267792F-3BD7-6DA3-A882-5D8387EE203B}"/>
              </a:ext>
            </a:extLst>
          </p:cNvPr>
          <p:cNvSpPr/>
          <p:nvPr/>
        </p:nvSpPr>
        <p:spPr>
          <a:xfrm>
            <a:off x="0" y="0"/>
            <a:ext cx="190500" cy="6858000"/>
          </a:xfrm>
          <a:prstGeom prst="rect">
            <a:avLst/>
          </a:prstGeom>
          <a:blipFill>
            <a:blip r:embed="rId3" cstate="email"/>
            <a:stretch>
              <a:fillRect/>
            </a:stretch>
          </a:blipFill>
        </p:spPr>
        <p:txBody>
          <a:bodyPr lIns="0" tIns="0" rIns="0" bIns="0"/>
          <a:lstStyle/>
          <a:p>
            <a:pPr eaLnBrk="1" fontAlgn="auto" hangingPunct="1">
              <a:spcBef>
                <a:spcPts val="0"/>
              </a:spcBef>
              <a:spcAft>
                <a:spcPts val="0"/>
              </a:spcAft>
              <a:defRPr/>
            </a:pPr>
            <a:endParaRPr sz="2968">
              <a:latin typeface="+mn-lt"/>
            </a:endParaRP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2">
            <a:extLst>
              <a:ext uri="{FF2B5EF4-FFF2-40B4-BE49-F238E27FC236}">
                <a16:creationId xmlns:a16="http://schemas.microsoft.com/office/drawing/2014/main" id="{3B412E43-C2E0-0B87-B199-C1748DC49E4B}"/>
              </a:ext>
            </a:extLst>
          </p:cNvPr>
          <p:cNvSpPr>
            <a:spLocks noGrp="1" noChangeArrowheads="1"/>
          </p:cNvSpPr>
          <p:nvPr>
            <p:ph type="title"/>
          </p:nvPr>
        </p:nvSpPr>
        <p:spPr/>
        <p:txBody>
          <a:bodyPr/>
          <a:lstStyle/>
          <a:p>
            <a:pPr eaLnBrk="1" hangingPunct="1"/>
            <a:r>
              <a:rPr altLang="en-US"/>
              <a:t>Company news</a:t>
            </a:r>
          </a:p>
        </p:txBody>
      </p:sp>
      <p:sp>
        <p:nvSpPr>
          <p:cNvPr id="91138" name="Footer Placeholder 13">
            <a:extLst>
              <a:ext uri="{FF2B5EF4-FFF2-40B4-BE49-F238E27FC236}">
                <a16:creationId xmlns:a16="http://schemas.microsoft.com/office/drawing/2014/main" id="{7C91BA2A-80AA-9945-CF1D-181286C9EEAE}"/>
              </a:ext>
            </a:extLst>
          </p:cNvPr>
          <p:cNvSpPr>
            <a:spLocks noGrp="1" noChangeArrowheads="1"/>
          </p:cNvSpPr>
          <p:nvPr>
            <p:ph type="ftr" sz="quarter" idx="4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r>
              <a:rPr lang="en-US" altLang="en-US">
                <a:solidFill>
                  <a:srgbClr val="8B8580"/>
                </a:solidFill>
              </a:rPr>
              <a:t>Copyright © 2026, Oracle and/or its affiliates  |  Confidential</a:t>
            </a:r>
          </a:p>
        </p:txBody>
      </p:sp>
      <p:sp>
        <p:nvSpPr>
          <p:cNvPr id="91139" name="Slide Number Placeholder 8">
            <a:extLst>
              <a:ext uri="{FF2B5EF4-FFF2-40B4-BE49-F238E27FC236}">
                <a16:creationId xmlns:a16="http://schemas.microsoft.com/office/drawing/2014/main" id="{41CD80E3-80D9-D11C-4DAD-F7A58D5D3337}"/>
              </a:ext>
            </a:extLst>
          </p:cNvPr>
          <p:cNvSpPr>
            <a:spLocks noGrp="1" noChangeArrowheads="1"/>
          </p:cNvSpPr>
          <p:nvPr>
            <p:ph type="sldNum" sz="quarter" idx="4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Oracle Sans Tab" panose="020B0503020204020204" pitchFamily="34" charset="0"/>
              </a:defRPr>
            </a:lvl1pPr>
            <a:lvl2pPr marL="742950" indent="-285750">
              <a:defRPr>
                <a:solidFill>
                  <a:schemeClr val="tx1"/>
                </a:solidFill>
                <a:latin typeface="Oracle Sans Tab" panose="020B0503020204020204" pitchFamily="34" charset="0"/>
              </a:defRPr>
            </a:lvl2pPr>
            <a:lvl3pPr marL="1143000" indent="-228600">
              <a:defRPr>
                <a:solidFill>
                  <a:schemeClr val="tx1"/>
                </a:solidFill>
                <a:latin typeface="Oracle Sans Tab" panose="020B0503020204020204" pitchFamily="34" charset="0"/>
              </a:defRPr>
            </a:lvl3pPr>
            <a:lvl4pPr marL="1600200" indent="-228600">
              <a:defRPr>
                <a:solidFill>
                  <a:schemeClr val="tx1"/>
                </a:solidFill>
                <a:latin typeface="Oracle Sans Tab" panose="020B0503020204020204" pitchFamily="34" charset="0"/>
              </a:defRPr>
            </a:lvl4pPr>
            <a:lvl5pPr marL="2057400" indent="-228600">
              <a:defRPr>
                <a:solidFill>
                  <a:schemeClr val="tx1"/>
                </a:solidFill>
                <a:latin typeface="Oracle Sans Tab" panose="020B0503020204020204" pitchFamily="34" charset="0"/>
              </a:defRPr>
            </a:lvl5pPr>
            <a:lvl6pPr marL="2514600" indent="-228600" eaLnBrk="0" fontAlgn="base" hangingPunct="0">
              <a:spcBef>
                <a:spcPct val="0"/>
              </a:spcBef>
              <a:spcAft>
                <a:spcPct val="0"/>
              </a:spcAft>
              <a:defRPr>
                <a:solidFill>
                  <a:schemeClr val="tx1"/>
                </a:solidFill>
                <a:latin typeface="Oracle Sans Tab" panose="020B0503020204020204" pitchFamily="34" charset="0"/>
              </a:defRPr>
            </a:lvl6pPr>
            <a:lvl7pPr marL="2971800" indent="-228600" eaLnBrk="0" fontAlgn="base" hangingPunct="0">
              <a:spcBef>
                <a:spcPct val="0"/>
              </a:spcBef>
              <a:spcAft>
                <a:spcPct val="0"/>
              </a:spcAft>
              <a:defRPr>
                <a:solidFill>
                  <a:schemeClr val="tx1"/>
                </a:solidFill>
                <a:latin typeface="Oracle Sans Tab" panose="020B0503020204020204" pitchFamily="34" charset="0"/>
              </a:defRPr>
            </a:lvl7pPr>
            <a:lvl8pPr marL="3429000" indent="-228600" eaLnBrk="0" fontAlgn="base" hangingPunct="0">
              <a:spcBef>
                <a:spcPct val="0"/>
              </a:spcBef>
              <a:spcAft>
                <a:spcPct val="0"/>
              </a:spcAft>
              <a:defRPr>
                <a:solidFill>
                  <a:schemeClr val="tx1"/>
                </a:solidFill>
                <a:latin typeface="Oracle Sans Tab" panose="020B0503020204020204" pitchFamily="34" charset="0"/>
              </a:defRPr>
            </a:lvl8pPr>
            <a:lvl9pPr marL="3886200" indent="-228600" eaLnBrk="0" fontAlgn="base" hangingPunct="0">
              <a:spcBef>
                <a:spcPct val="0"/>
              </a:spcBef>
              <a:spcAft>
                <a:spcPct val="0"/>
              </a:spcAft>
              <a:defRPr>
                <a:solidFill>
                  <a:schemeClr val="tx1"/>
                </a:solidFill>
                <a:latin typeface="Oracle Sans Tab" panose="020B0503020204020204" pitchFamily="34" charset="0"/>
              </a:defRPr>
            </a:lvl9pPr>
          </a:lstStyle>
          <a:p>
            <a:pPr fontAlgn="base">
              <a:spcBef>
                <a:spcPct val="0"/>
              </a:spcBef>
              <a:spcAft>
                <a:spcPct val="0"/>
              </a:spcAft>
            </a:pPr>
            <a:fld id="{76D0A0A1-A226-E84E-9C30-0D82AE2320B4}" type="slidenum">
              <a:rPr lang="en-US" altLang="en-US" smtClean="0">
                <a:solidFill>
                  <a:srgbClr val="8B8580"/>
                </a:solidFill>
              </a:rPr>
              <a:pPr fontAlgn="base">
                <a:spcBef>
                  <a:spcPct val="0"/>
                </a:spcBef>
                <a:spcAft>
                  <a:spcPct val="0"/>
                </a:spcAft>
              </a:pPr>
              <a:t>9</a:t>
            </a:fld>
            <a:endParaRPr lang="en-US" altLang="en-US">
              <a:solidFill>
                <a:srgbClr val="8B8580"/>
              </a:solidFill>
            </a:endParaRPr>
          </a:p>
        </p:txBody>
      </p:sp>
      <p:pic>
        <p:nvPicPr>
          <p:cNvPr id="91140" name="Picture 6" descr="A picture containing container, basket&#10;&#10;Description automatically generated">
            <a:extLst>
              <a:ext uri="{FF2B5EF4-FFF2-40B4-BE49-F238E27FC236}">
                <a16:creationId xmlns:a16="http://schemas.microsoft.com/office/drawing/2014/main" id="{8F7D8E69-7701-FE48-633E-6EADD137196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flipH="1">
            <a:off x="7262813" y="223838"/>
            <a:ext cx="4929187"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3E61D39E-DC19-EDBC-00E9-78DEF48F94E7}"/>
              </a:ext>
            </a:extLst>
          </p:cNvPr>
          <p:cNvSpPr/>
          <p:nvPr/>
        </p:nvSpPr>
        <p:spPr>
          <a:xfrm>
            <a:off x="11356975" y="5494338"/>
            <a:ext cx="101600" cy="539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ext Placeholder 1">
            <a:extLst>
              <a:ext uri="{FF2B5EF4-FFF2-40B4-BE49-F238E27FC236}">
                <a16:creationId xmlns:a16="http://schemas.microsoft.com/office/drawing/2014/main" id="{CA500669-DC1E-0556-7B23-97FC43279BAE}"/>
              </a:ext>
            </a:extLst>
          </p:cNvPr>
          <p:cNvSpPr txBox="1">
            <a:spLocks/>
          </p:cNvSpPr>
          <p:nvPr/>
        </p:nvSpPr>
        <p:spPr>
          <a:xfrm>
            <a:off x="762000" y="1462088"/>
            <a:ext cx="10008919" cy="4841875"/>
          </a:xfrm>
          <a:prstGeom prst="rect">
            <a:avLst/>
          </a:prstGeom>
        </p:spPr>
        <p:txBody>
          <a:bodyPr lIns="91440" tIns="45720" rIns="91440" bIns="45720" anchor="t"/>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pitchFamily="34" charset="0"/>
                <a:ea typeface="+mn-ea"/>
                <a:cs typeface="Oracle Sans Tab Light" panose="020B04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pitchFamily="34" charset="0"/>
                <a:ea typeface="+mn-ea"/>
                <a:cs typeface="Oracle Sans Tab Light" panose="020B04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200" kern="1200">
                <a:solidFill>
                  <a:schemeClr val="tx1"/>
                </a:solidFill>
                <a:latin typeface="Oracle Sans Tab Light" panose="020B0403020204020204" pitchFamily="34" charset="0"/>
                <a:ea typeface="+mn-ea"/>
                <a:cs typeface="Oracle Sans Tab Light" panose="020B04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defRPr/>
            </a:pPr>
            <a:r>
              <a:rPr lang="en-US"/>
              <a:t>Whitewall continues to grow as a strategic creative partner for Oracle. Over the past year, we have </a:t>
            </a:r>
            <a:r>
              <a:rPr lang="en-US" b="1">
                <a:solidFill>
                  <a:srgbClr val="AE562C"/>
                </a:solidFill>
              </a:rPr>
              <a:t>expanded</a:t>
            </a:r>
            <a:r>
              <a:rPr lang="en-US"/>
              <a:t> our expertise and services in the following areas:</a:t>
            </a:r>
          </a:p>
          <a:p>
            <a:pPr marL="285750" indent="-285750">
              <a:spcBef>
                <a:spcPts val="1200"/>
              </a:spcBef>
              <a:buFont typeface="Arial" panose="020B0604020202020204" pitchFamily="34" charset="0"/>
              <a:buChar char="•"/>
              <a:defRPr/>
            </a:pPr>
            <a:r>
              <a:rPr lang="en-US" b="1">
                <a:solidFill>
                  <a:srgbClr val="AE562C"/>
                </a:solidFill>
              </a:rPr>
              <a:t>Subject Matter Expertise:</a:t>
            </a:r>
            <a:r>
              <a:rPr lang="en-US"/>
              <a:t> Clearly defined areas: brand evolution and growth readiness, customer/partner engagement, employee engagement, and tech/product storytelling.</a:t>
            </a:r>
          </a:p>
          <a:p>
            <a:pPr marL="285750" lvl="1" indent="-285750">
              <a:spcBef>
                <a:spcPts val="1200"/>
              </a:spcBef>
              <a:buFont typeface="Arial" panose="020B0604020202020204" pitchFamily="34" charset="0"/>
              <a:buChar char="•"/>
              <a:defRPr/>
            </a:pPr>
            <a:r>
              <a:rPr lang="en-US" b="1">
                <a:solidFill>
                  <a:srgbClr val="AE562C"/>
                </a:solidFill>
              </a:rPr>
              <a:t>Geo-Intelligence Presence:</a:t>
            </a:r>
            <a:r>
              <a:rPr lang="en-US"/>
              <a:t> </a:t>
            </a:r>
            <a:r>
              <a:rPr lang="en-US">
                <a:ea typeface="+mn-lt"/>
                <a:cs typeface="+mn-lt"/>
              </a:rPr>
              <a:t>Established reputation and client base in the geo-intelligence sector, especially relevant to defense and analytics.</a:t>
            </a:r>
          </a:p>
          <a:p>
            <a:pPr marL="285750" lvl="1" indent="-285750">
              <a:spcBef>
                <a:spcPts val="1200"/>
              </a:spcBef>
              <a:buFont typeface="Arial" panose="020B0604020202020204" pitchFamily="34" charset="0"/>
              <a:buChar char="•"/>
              <a:defRPr/>
            </a:pPr>
            <a:r>
              <a:rPr lang="en-US" b="1">
                <a:solidFill>
                  <a:srgbClr val="AE562C"/>
                </a:solidFill>
              </a:rPr>
              <a:t>Analytics:</a:t>
            </a:r>
            <a:r>
              <a:rPr lang="en-US">
                <a:ea typeface="+mn-lt"/>
                <a:cs typeface="+mn-lt"/>
              </a:rPr>
              <a:t> Strengthened our marketing experience in the analytics sector, building on our geo-intelligence expertise to support more data-led storytelling, engagement, and campaign work.</a:t>
            </a:r>
          </a:p>
          <a:p>
            <a:pPr marL="285750" lvl="1" indent="-285750">
              <a:spcBef>
                <a:spcPts val="1200"/>
              </a:spcBef>
              <a:buFont typeface="Arial" panose="020B0604020202020204" pitchFamily="34" charset="0"/>
              <a:buChar char="•"/>
              <a:defRPr/>
            </a:pPr>
            <a:r>
              <a:rPr lang="en-US" b="1">
                <a:solidFill>
                  <a:srgbClr val="AE562C"/>
                </a:solidFill>
              </a:rPr>
              <a:t>Strategic Digital Comms:</a:t>
            </a:r>
            <a:r>
              <a:rPr lang="en-US">
                <a:ea typeface="+mn-lt"/>
                <a:cs typeface="+mn-lt"/>
              </a:rPr>
              <a:t> Newly offered as a service, now delivered to multiple clients; upcoming discussions with Oracle stakeholders.</a:t>
            </a:r>
            <a:endParaRPr lang="en-US"/>
          </a:p>
          <a:p>
            <a:pPr>
              <a:spcBef>
                <a:spcPts val="1200"/>
              </a:spcBef>
              <a:defRPr/>
            </a:pPr>
            <a:r>
              <a:rPr lang="en-US"/>
              <a:t>Looking ahead, we’re implementing more </a:t>
            </a:r>
            <a:r>
              <a:rPr lang="en-US" b="1">
                <a:solidFill>
                  <a:schemeClr val="accent5"/>
                </a:solidFill>
              </a:rPr>
              <a:t>AI-powered workflows</a:t>
            </a:r>
            <a:r>
              <a:rPr lang="en-US">
                <a:solidFill>
                  <a:schemeClr val="accent5"/>
                </a:solidFill>
              </a:rPr>
              <a:t> </a:t>
            </a:r>
            <a:r>
              <a:rPr lang="en-US"/>
              <a:t>to increase speed, precision, and consistency, enabling smarter scaling without compromising quality.</a:t>
            </a:r>
          </a:p>
        </p:txBody>
      </p:sp>
    </p:spTree>
  </p:cSld>
  <p:clrMapOvr>
    <a:masterClrMapping/>
  </p:clrMapOvr>
  <p:transition spd="med">
    <p:fade/>
  </p:transition>
</p:sld>
</file>

<file path=ppt/theme/theme1.xml><?xml version="1.0" encoding="utf-8"?>
<a:theme xmlns:a="http://schemas.openxmlformats.org/drawingml/2006/main" name="Parent Master Pillars">
  <a:themeElements>
    <a:clrScheme name="Oracle Redwood 08-26-2020">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00688C"/>
      </a:hlink>
      <a:folHlink>
        <a:srgbClr val="00688C"/>
      </a:folHlink>
    </a:clrScheme>
    <a:fontScheme name="Oracle Sans Tabular">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cean">
      <a:srgbClr val="2C5967"/>
    </a:custClr>
    <a:custClr name="Surf">
      <a:srgbClr val="41817E"/>
    </a:custClr>
    <a:custClr name="Sand">
      <a:srgbClr val="E5DBBE"/>
    </a:custClr>
    <a:custClr name="Pebble">
      <a:srgbClr val="8B8580"/>
    </a:custClr>
    <a:custClr name="Granite">
      <a:srgbClr val="67605B"/>
    </a:custClr>
    <a:custClr name="Position 6">
      <a:srgbClr val="FFFFFF"/>
    </a:custClr>
    <a:custClr name="Highlight/hyperlink dark theme">
      <a:srgbClr val="F0CC71"/>
    </a:custClr>
    <a:custClr name="Highlight/numbered list light theme">
      <a:srgbClr val="AE562C"/>
    </a:custClr>
    <a:custClr name="Hyperlink light theme (default)">
      <a:srgbClr val="00688C"/>
    </a:custClr>
    <a:custClr name="Numbered list dark theme">
      <a:srgbClr val="759C6C"/>
    </a:custClr>
    <a:custClr name="Brand: Neutral 30">
      <a:srgbClr val="F1EFED"/>
    </a:custClr>
    <a:custClr name="Developer: Pebble 30">
      <a:srgbClr val="E7F0FD"/>
    </a:custClr>
    <a:custClr name="Database: Slate 30">
      <a:srgbClr val="E7F2F2"/>
    </a:custClr>
    <a:custClr name="Cloud Platform: Pine 30">
      <a:srgbClr val="E0F5E7"/>
    </a:custClr>
    <a:custClr name="Finance / Operations: Teal 30">
      <a:srgbClr val="E8F1F0"/>
    </a:custClr>
    <a:custClr name="NetSuite: Ocean 30">
      <a:srgbClr val="E7F2F5"/>
    </a:custClr>
    <a:custClr name="GBU: Lilac 30">
      <a:srgbClr val="EBEFFE"/>
    </a:custClr>
    <a:custClr name="CX/Marketing: Plum 30">
      <a:srgbClr val="F5ECFB"/>
    </a:custClr>
    <a:custClr name="HCM/HR: Rose 30">
      <a:srgbClr val="FBECEF"/>
    </a:custClr>
    <a:custClr name="SCM: Sienna 30">
      <a:srgbClr val="FCEDD9"/>
    </a:custClr>
    <a:custClr name="Brand: Neutral 70">
      <a:srgbClr val="AEA8A2"/>
    </a:custClr>
    <a:custClr name="Developer: Pebble 70">
      <a:srgbClr val="A2AAB6"/>
    </a:custClr>
    <a:custClr name="Database: Slate 70">
      <a:srgbClr val="99ADAE"/>
    </a:custClr>
    <a:custClr name="Cloud Platform: Pine 70">
      <a:srgbClr val="86B596"/>
    </a:custClr>
    <a:custClr name="Finance / Operations: Teal 70">
      <a:srgbClr val="89B2B0"/>
    </a:custClr>
    <a:custClr name="NetSuite: Ocean 70">
      <a:srgbClr val="81B2C3"/>
    </a:custClr>
    <a:custClr name="GBU: Lilac 70">
      <a:srgbClr val="A0A9C5"/>
    </a:custClr>
    <a:custClr name="CX/Marketing: Plum 70">
      <a:srgbClr val="B7A1C4"/>
    </a:custClr>
    <a:custClr name="HCM/HR: Rose 70">
      <a:srgbClr val="CE9BA7"/>
    </a:custClr>
    <a:custClr name="SCM: Sienna 70">
      <a:srgbClr val="D39F5D"/>
    </a:custClr>
    <a:custClr name="Brand: Neutral 140">
      <a:srgbClr val="514C47"/>
    </a:custClr>
    <a:custClr name="Developer: Pebble 140">
      <a:srgbClr val="494D53"/>
    </a:custClr>
    <a:custClr name="Database: Slate 140">
      <a:srgbClr val="464F4F"/>
    </a:custClr>
    <a:custClr name="Cloud Platform: Pine 140">
      <a:srgbClr val="33553C"/>
    </a:custClr>
    <a:custClr name="Finance / Operations: Teal 140">
      <a:srgbClr val="315357"/>
    </a:custClr>
    <a:custClr name="NetSuite: Ocean 140">
      <a:srgbClr val="2C5266"/>
    </a:custClr>
    <a:custClr name="GBU: Lilac 140">
      <a:srgbClr val="464C68"/>
    </a:custClr>
    <a:custClr name="CX/Marketing: Plum 140">
      <a:srgbClr val="594564"/>
    </a:custClr>
    <a:custClr name="HCM/HR: Rose 140">
      <a:srgbClr val="6C3F49"/>
    </a:custClr>
    <a:custClr name="SCM: Sienna 140">
      <a:srgbClr val="713F25"/>
    </a:custClr>
    <a:custClr name="Brand: Neutral 170">
      <a:srgbClr val="312D2A"/>
    </a:custClr>
    <a:custClr name="Developer: Pebble 170">
      <a:srgbClr val="2B2E32"/>
    </a:custClr>
    <a:custClr name="Database: Slate 170">
      <a:srgbClr val="2A2F2F"/>
    </a:custClr>
    <a:custClr name="Cloud Platform: Pine 170">
      <a:srgbClr val="1E3224"/>
    </a:custClr>
    <a:custClr name="Finance / Operations: Teal 170">
      <a:srgbClr val="1E3133"/>
    </a:custClr>
    <a:custClr name="NetSuite: Ocean 170">
      <a:srgbClr val="1A2F3F"/>
    </a:custClr>
    <a:custClr name="GBU: Lilac 170">
      <a:srgbClr val="2A2D3F"/>
    </a:custClr>
    <a:custClr name="CX/Marketing: Plum 170">
      <a:srgbClr val="36293C"/>
    </a:custClr>
    <a:custClr name="HCM/HR: Rose 170">
      <a:srgbClr val="41242B"/>
    </a:custClr>
    <a:custClr name="SCM: Sienna 170">
      <a:srgbClr val="442616"/>
    </a:custClr>
  </a:custClrLst>
  <a:extLst>
    <a:ext uri="{05A4C25C-085E-4340-85A3-A5531E510DB2}">
      <thm15:themeFamily xmlns:thm15="http://schemas.microsoft.com/office/thememl/2012/main" name="Presentation15" id="{F7AC0FC9-D238-F94A-8C71-D67424E0A57E}" vid="{6385BE3D-179B-834B-8D9E-663BF729CB7C}"/>
    </a:ext>
  </a:extLst>
</a:theme>
</file>

<file path=ppt/theme/theme2.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a:majorFont>
        <a:latin typeface="Georgia"/>
        <a:ea typeface=""/>
        <a:cs typeface=""/>
      </a:majorFont>
      <a:minorFont>
        <a:latin typeface="Oracl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a:majorFont>
        <a:latin typeface="Georgia"/>
        <a:ea typeface=""/>
        <a:cs typeface=""/>
      </a:majorFont>
      <a:minorFont>
        <a:latin typeface="Oracl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racle Redwood 06-2020">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themeOverride>
</file>

<file path=ppt/theme/themeOverride2.xml><?xml version="1.0" encoding="utf-8"?>
<a:themeOverride xmlns:a="http://schemas.openxmlformats.org/drawingml/2006/main">
  <a:clrScheme name="Oracle Redwood 08-26-2020">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00688C"/>
    </a:hlink>
    <a:folHlink>
      <a:srgbClr val="00688C"/>
    </a:folHlink>
  </a:clrScheme>
</a:themeOverride>
</file>

<file path=ppt/theme/themeOverride3.xml><?xml version="1.0" encoding="utf-8"?>
<a:themeOverride xmlns:a="http://schemas.openxmlformats.org/drawingml/2006/main">
  <a:clrScheme name="Oracle Redwood 08-26-2020">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00688C"/>
    </a:hlink>
    <a:folHlink>
      <a:srgbClr val="00688C"/>
    </a:folHlink>
  </a:clrScheme>
</a:themeOverride>
</file>

<file path=ppt/theme/themeOverride4.xml><?xml version="1.0" encoding="utf-8"?>
<a:themeOverride xmlns:a="http://schemas.openxmlformats.org/drawingml/2006/main">
  <a:clrScheme name="Oracle Redwood 08-26-2020">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00688C"/>
    </a:hlink>
    <a:folHlink>
      <a:srgbClr val="00688C"/>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D50FE3CF5C6914E8E6067F006322BEE" ma:contentTypeVersion="16" ma:contentTypeDescription="Create a new document." ma:contentTypeScope="" ma:versionID="b9eb6c7fc5f16c4301f5d21b0ee7594c">
  <xsd:schema xmlns:xsd="http://www.w3.org/2001/XMLSchema" xmlns:xs="http://www.w3.org/2001/XMLSchema" xmlns:p="http://schemas.microsoft.com/office/2006/metadata/properties" xmlns:ns2="37024962-1aa8-4a0e-bcc4-2052b0132858" xmlns:ns3="bbe29a26-4ba2-44fb-9ebd-4f0032c7f13a" targetNamespace="http://schemas.microsoft.com/office/2006/metadata/properties" ma:root="true" ma:fieldsID="5fd337e81635d8a74a9eaf92e69cb0a4" ns2:_="" ns3:_="">
    <xsd:import namespace="37024962-1aa8-4a0e-bcc4-2052b0132858"/>
    <xsd:import namespace="bbe29a26-4ba2-44fb-9ebd-4f0032c7f13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024962-1aa8-4a0e-bcc4-2052b01328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25e52a8-c8f1-46e2-8f82-f219af9959a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be29a26-4ba2-44fb-9ebd-4f0032c7f13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34508f9-cc6b-4a84-84e4-467216a896b2}" ma:internalName="TaxCatchAll" ma:showField="CatchAllData" ma:web="bbe29a26-4ba2-44fb-9ebd-4f0032c7f13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7024962-1aa8-4a0e-bcc4-2052b0132858">
      <Terms xmlns="http://schemas.microsoft.com/office/infopath/2007/PartnerControls"/>
    </lcf76f155ced4ddcb4097134ff3c332f>
    <TaxCatchAll xmlns="bbe29a26-4ba2-44fb-9ebd-4f0032c7f13a" xsi:nil="true"/>
  </documentManagement>
</p:properties>
</file>

<file path=customXml/itemProps1.xml><?xml version="1.0" encoding="utf-8"?>
<ds:datastoreItem xmlns:ds="http://schemas.openxmlformats.org/officeDocument/2006/customXml" ds:itemID="{865A4CA2-8401-4B43-BFDF-DB8E398CDD78}">
  <ds:schemaRefs>
    <ds:schemaRef ds:uri="http://schemas.microsoft.com/sharepoint/v3/contenttype/forms"/>
  </ds:schemaRefs>
</ds:datastoreItem>
</file>

<file path=customXml/itemProps2.xml><?xml version="1.0" encoding="utf-8"?>
<ds:datastoreItem xmlns:ds="http://schemas.openxmlformats.org/officeDocument/2006/customXml" ds:itemID="{8FAD0D4D-F754-44E5-873C-64E467A7CAF8}">
  <ds:schemaRefs>
    <ds:schemaRef ds:uri="37024962-1aa8-4a0e-bcc4-2052b0132858"/>
    <ds:schemaRef ds:uri="bbe29a26-4ba2-44fb-9ebd-4f0032c7f1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66B450F-51D9-47AB-95B5-AB0B101E4C50}">
  <ds:schemaRefs>
    <ds:schemaRef ds:uri="bbe29a26-4ba2-44fb-9ebd-4f0032c7f13a"/>
    <ds:schemaRef ds:uri="http://schemas.microsoft.com/office/2006/metadata/properties"/>
    <ds:schemaRef ds:uri="http://purl.org/dc/terms/"/>
    <ds:schemaRef ds:uri="http://schemas.microsoft.com/office/2006/documentManagement/types"/>
    <ds:schemaRef ds:uri="http://purl.org/dc/dcmitype/"/>
    <ds:schemaRef ds:uri="http://purl.org/dc/elements/1.1/"/>
    <ds:schemaRef ds:uri="http://schemas.microsoft.com/office/infopath/2007/PartnerControls"/>
    <ds:schemaRef ds:uri="http://schemas.openxmlformats.org/package/2006/metadata/core-properties"/>
    <ds:schemaRef ds:uri="37024962-1aa8-4a0e-bcc4-2052b013285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Oracle_Redwood_Modern_18April2023</Template>
  <TotalTime>304</TotalTime>
  <Words>4980</Words>
  <Application>Microsoft Macintosh PowerPoint</Application>
  <PresentationFormat>Widescreen</PresentationFormat>
  <Paragraphs>549</Paragraphs>
  <Slides>59</Slides>
  <Notes>58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59</vt:i4>
      </vt:variant>
    </vt:vector>
  </HeadingPairs>
  <TitlesOfParts>
    <vt:vector size="71" baseType="lpstr">
      <vt:lpstr>Arial</vt:lpstr>
      <vt:lpstr>Arial,Sans-Serif</vt:lpstr>
      <vt:lpstr>Georgia</vt:lpstr>
      <vt:lpstr>Open Sans</vt:lpstr>
      <vt:lpstr>Oracle Sans</vt:lpstr>
      <vt:lpstr>Oracle Sans Light</vt:lpstr>
      <vt:lpstr>Oracle Sans Tab</vt:lpstr>
      <vt:lpstr>Oracle Sans Tab Light</vt:lpstr>
      <vt:lpstr>Segoe UI</vt:lpstr>
      <vt:lpstr>System Font Regular</vt:lpstr>
      <vt:lpstr>Wingdings</vt:lpstr>
      <vt:lpstr>Parent Master Pillars</vt:lpstr>
      <vt:lpstr>Whitewall</vt:lpstr>
      <vt:lpstr>Supplier Business Review (SBR) Objectives</vt:lpstr>
      <vt:lpstr>SBR Topic Overview and Guidelines</vt:lpstr>
      <vt:lpstr>SBR Topic Overview</vt:lpstr>
      <vt:lpstr>Guidelines for Suppliers</vt:lpstr>
      <vt:lpstr>Business Update</vt:lpstr>
      <vt:lpstr>Business Update </vt:lpstr>
      <vt:lpstr>Our story with Oracle</vt:lpstr>
      <vt:lpstr>Company news</vt:lpstr>
      <vt:lpstr>Policy &amp; procedure changes</vt:lpstr>
      <vt:lpstr>Policy &amp; procedure changes (cont.)</vt:lpstr>
      <vt:lpstr>Organizational chart</vt:lpstr>
      <vt:lpstr>Key market updates</vt:lpstr>
      <vt:lpstr>Financial Reports</vt:lpstr>
      <vt:lpstr>Oracle Spend on the Supplier’s Services</vt:lpstr>
      <vt:lpstr>Oracle Spend by Fiscal – Last 12 Quarters</vt:lpstr>
      <vt:lpstr>Oracle Spend by Fiscal</vt:lpstr>
      <vt:lpstr>Oracle Spend by Bucket</vt:lpstr>
      <vt:lpstr>Oracle Top 5 Category Spend</vt:lpstr>
      <vt:lpstr>Oracle Top 5 PO Category Market Share %</vt:lpstr>
      <vt:lpstr>Key Performance Indicators</vt:lpstr>
      <vt:lpstr>KPIs</vt:lpstr>
      <vt:lpstr>KPIs/Core Metrics</vt:lpstr>
      <vt:lpstr>KPIs – Overall Performance</vt:lpstr>
      <vt:lpstr>How do Oracle’s overall metrics compare year over year?</vt:lpstr>
      <vt:lpstr>How do Oracle’s overall metrics compare year over year?</vt:lpstr>
      <vt:lpstr>Innovations</vt:lpstr>
      <vt:lpstr>Innovations</vt:lpstr>
      <vt:lpstr>Supporting Oracle as an innovation leader</vt:lpstr>
      <vt:lpstr>Best practices</vt:lpstr>
      <vt:lpstr>Future Direction for Whitewall Services</vt:lpstr>
      <vt:lpstr>Strengthening the brand partnership</vt:lpstr>
      <vt:lpstr>Specific Innovations resulting in cost savings and/or other positive impacts to activities</vt:lpstr>
      <vt:lpstr>Tech &amp; Product Storytelling</vt:lpstr>
      <vt:lpstr>Oracle AI World Tootlkit</vt:lpstr>
      <vt:lpstr>PowerPoint Presentation</vt:lpstr>
      <vt:lpstr>Customer &amp; Partner Engagement</vt:lpstr>
      <vt:lpstr>PowerPoint Presentation</vt:lpstr>
      <vt:lpstr>Impactful Experiences &amp; Brand Activations</vt:lpstr>
      <vt:lpstr>PowerPoint Presentation</vt:lpstr>
      <vt:lpstr>PowerPoint Presentation</vt:lpstr>
      <vt:lpstr>PowerPoint Presentation</vt:lpstr>
      <vt:lpstr>PowerPoint Presentation</vt:lpstr>
      <vt:lpstr>Employee Engagement</vt:lpstr>
      <vt:lpstr>PowerPoint Presentation</vt:lpstr>
      <vt:lpstr>PowerPoint Presentation</vt:lpstr>
      <vt:lpstr>Cost Savings</vt:lpstr>
      <vt:lpstr>Cost Savings</vt:lpstr>
      <vt:lpstr>PowerPoint Presentation</vt:lpstr>
      <vt:lpstr>PowerPoint Presentation</vt:lpstr>
      <vt:lpstr>PowerPoint Presentation</vt:lpstr>
      <vt:lpstr>Strategic Assessment</vt:lpstr>
      <vt:lpstr>Strategic Assessment Scoring Definitions </vt:lpstr>
      <vt:lpstr>Strategic Assessment Scoring Weights </vt:lpstr>
      <vt:lpstr>Strategic Assessment Results – Whitewall Creative</vt:lpstr>
      <vt:lpstr>Strategic Supplier Assessment Results</vt:lpstr>
      <vt:lpstr>PowerPoint Presentation</vt:lpstr>
      <vt:lpstr>PowerPoint Presentation</vt:lpstr>
      <vt:lpstr>PowerPoint Presentation</vt:lpstr>
    </vt:vector>
  </TitlesOfParts>
  <Company>Oracle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different about this template?</dc:title>
  <dc:creator>Tanya Church</dc:creator>
  <cp:lastModifiedBy>Leonard Smit</cp:lastModifiedBy>
  <cp:revision>4</cp:revision>
  <cp:lastPrinted>2025-05-27T14:08:43Z</cp:lastPrinted>
  <dcterms:created xsi:type="dcterms:W3CDTF">2023-05-22T17:08:23Z</dcterms:created>
  <dcterms:modified xsi:type="dcterms:W3CDTF">2026-07-01T13:12:03Z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2231507</vt:lpwstr>
  </property>
  <property fmtid="{D5CDD505-2E9C-101B-9397-08002B2CF9AE}" pid="3" name="NXPowerLiteSettings">
    <vt:lpwstr>C700052003A000</vt:lpwstr>
  </property>
  <property fmtid="{D5CDD505-2E9C-101B-9397-08002B2CF9AE}" pid="4" name="NXPowerLiteVersion">
    <vt:lpwstr>D8.0.11</vt:lpwstr>
  </property>
  <property fmtid="{D5CDD505-2E9C-101B-9397-08002B2CF9AE}" pid="5" name="MSIP_Label_56665055-977f-4acd-9884-1bec8e5ad200_Enabled">
    <vt:lpwstr>true</vt:lpwstr>
  </property>
  <property fmtid="{D5CDD505-2E9C-101B-9397-08002B2CF9AE}" pid="6" name="MSIP_Label_56665055-977f-4acd-9884-1bec8e5ad200_SetDate">
    <vt:lpwstr>2025-03-28T14:17:56Z</vt:lpwstr>
  </property>
  <property fmtid="{D5CDD505-2E9C-101B-9397-08002B2CF9AE}" pid="7" name="MSIP_Label_56665055-977f-4acd-9884-1bec8e5ad200_Method">
    <vt:lpwstr>Standard</vt:lpwstr>
  </property>
  <property fmtid="{D5CDD505-2E9C-101B-9397-08002B2CF9AE}" pid="8" name="MSIP_Label_56665055-977f-4acd-9884-1bec8e5ad200_Name">
    <vt:lpwstr>Anyone ( Unrestricted )</vt:lpwstr>
  </property>
  <property fmtid="{D5CDD505-2E9C-101B-9397-08002B2CF9AE}" pid="9" name="MSIP_Label_56665055-977f-4acd-9884-1bec8e5ad200_SiteId">
    <vt:lpwstr>4e2c6054-71cb-48f1-bd6c-3a9705aca71b</vt:lpwstr>
  </property>
  <property fmtid="{D5CDD505-2E9C-101B-9397-08002B2CF9AE}" pid="10" name="MSIP_Label_56665055-977f-4acd-9884-1bec8e5ad200_ActionId">
    <vt:lpwstr>a16d5080-6511-40de-8558-955a729bf8b4</vt:lpwstr>
  </property>
  <property fmtid="{D5CDD505-2E9C-101B-9397-08002B2CF9AE}" pid="11" name="MSIP_Label_56665055-977f-4acd-9884-1bec8e5ad200_ContentBits">
    <vt:lpwstr>3</vt:lpwstr>
  </property>
  <property fmtid="{D5CDD505-2E9C-101B-9397-08002B2CF9AE}" pid="12" name="MSIP_Label_56665055-977f-4acd-9884-1bec8e5ad200_Tag">
    <vt:lpwstr>50, 3, 0, 1</vt:lpwstr>
  </property>
  <property fmtid="{D5CDD505-2E9C-101B-9397-08002B2CF9AE}" pid="13" name="ClassificationContentMarkingFooterLocations">
    <vt:lpwstr>Parent Master Pillars:7\Light Master :8</vt:lpwstr>
  </property>
  <property fmtid="{D5CDD505-2E9C-101B-9397-08002B2CF9AE}" pid="14" name="ClassificationContentMarkingFooterText">
    <vt:lpwstr>Confidential - Oracle Restricted</vt:lpwstr>
  </property>
  <property fmtid="{D5CDD505-2E9C-101B-9397-08002B2CF9AE}" pid="15" name="ClassificationContentMarkingHeaderLocations">
    <vt:lpwstr>Parent Master Pillars:6\Light Master :7</vt:lpwstr>
  </property>
  <property fmtid="{D5CDD505-2E9C-101B-9397-08002B2CF9AE}" pid="16" name="ClassificationContentMarkingHeaderText">
    <vt:lpwstr>Confidential - Oracle Restricted</vt:lpwstr>
  </property>
  <property fmtid="{D5CDD505-2E9C-101B-9397-08002B2CF9AE}" pid="17" name="ContentTypeId">
    <vt:lpwstr>0x010100FD50FE3CF5C6914E8E6067F006322BEE</vt:lpwstr>
  </property>
  <property fmtid="{D5CDD505-2E9C-101B-9397-08002B2CF9AE}" pid="18" name="MediaServiceImageTags">
    <vt:lpwstr/>
  </property>
</Properties>
</file>