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  <p:sldMasterId id="2147483663" r:id="rId5"/>
  </p:sldMasterIdLst>
  <p:notesMasterIdLst>
    <p:notesMasterId r:id="rId26"/>
  </p:notesMasterIdLst>
  <p:sldIdLst>
    <p:sldId id="3744" r:id="rId6"/>
    <p:sldId id="3746" r:id="rId7"/>
    <p:sldId id="269" r:id="rId8"/>
    <p:sldId id="3755" r:id="rId9"/>
    <p:sldId id="3756" r:id="rId10"/>
    <p:sldId id="3757" r:id="rId11"/>
    <p:sldId id="3758" r:id="rId12"/>
    <p:sldId id="3772" r:id="rId13"/>
    <p:sldId id="3760" r:id="rId14"/>
    <p:sldId id="3776" r:id="rId15"/>
    <p:sldId id="3775" r:id="rId16"/>
    <p:sldId id="3780" r:id="rId17"/>
    <p:sldId id="3789" r:id="rId18"/>
    <p:sldId id="3785" r:id="rId19"/>
    <p:sldId id="3791" r:id="rId20"/>
    <p:sldId id="3792" r:id="rId21"/>
    <p:sldId id="3786" r:id="rId22"/>
    <p:sldId id="3790" r:id="rId23"/>
    <p:sldId id="3788" r:id="rId24"/>
    <p:sldId id="3745" r:id="rId25"/>
  </p:sldIdLst>
  <p:sldSz cx="9144000" cy="5143500" type="screen16x9"/>
  <p:notesSz cx="6858000" cy="12192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41" userDrawn="1">
          <p15:clr>
            <a:srgbClr val="A4A3A4"/>
          </p15:clr>
        </p15:guide>
        <p15:guide id="2" pos="2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00"/>
    <a:srgbClr val="767171"/>
    <a:srgbClr val="C74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4C0D24-D65E-4B46-A134-A89C636B1F82}" v="4" dt="2026-07-07T15:15:02.760"/>
    <p1510:client id="{DB6C510F-414D-7640-8EFB-BAEB7885DF89}" v="192" dt="2026-07-07T16:07:28.2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441"/>
        <p:guide pos="295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onard Smit" userId="22167768-4314-4e1d-8fbe-029f1825b3f9" providerId="ADAL" clId="{CFF6D736-B40F-5D14-A1B5-7B0F90E9DAD7}"/>
    <pc:docChg chg="undo redo custSel modSld sldOrd">
      <pc:chgData name="Leonard Smit" userId="22167768-4314-4e1d-8fbe-029f1825b3f9" providerId="ADAL" clId="{CFF6D736-B40F-5D14-A1B5-7B0F90E9DAD7}" dt="2026-07-07T15:15:02.484" v="32" actId="478"/>
      <pc:docMkLst>
        <pc:docMk/>
      </pc:docMkLst>
      <pc:sldChg chg="ord">
        <pc:chgData name="Leonard Smit" userId="22167768-4314-4e1d-8fbe-029f1825b3f9" providerId="ADAL" clId="{CFF6D736-B40F-5D14-A1B5-7B0F90E9DAD7}" dt="2026-07-07T09:54:38.749" v="5" actId="20578"/>
        <pc:sldMkLst>
          <pc:docMk/>
          <pc:sldMk cId="3702928305" sldId="3745"/>
        </pc:sldMkLst>
      </pc:sldChg>
      <pc:sldChg chg="addSp delSp modSp mod">
        <pc:chgData name="Leonard Smit" userId="22167768-4314-4e1d-8fbe-029f1825b3f9" providerId="ADAL" clId="{CFF6D736-B40F-5D14-A1B5-7B0F90E9DAD7}" dt="2026-07-07T09:35:52.063" v="2"/>
        <pc:sldMkLst>
          <pc:docMk/>
          <pc:sldMk cId="2144753317" sldId="3760"/>
        </pc:sldMkLst>
        <pc:spChg chg="del">
          <ac:chgData name="Leonard Smit" userId="22167768-4314-4e1d-8fbe-029f1825b3f9" providerId="ADAL" clId="{CFF6D736-B40F-5D14-A1B5-7B0F90E9DAD7}" dt="2026-07-07T09:35:50.022" v="0" actId="478"/>
          <ac:spMkLst>
            <pc:docMk/>
            <pc:sldMk cId="2144753317" sldId="3760"/>
            <ac:spMk id="4" creationId="{DAAF79DA-8232-9DC4-5FC3-82BE134B4D95}"/>
          </ac:spMkLst>
        </pc:spChg>
        <pc:picChg chg="add mod">
          <ac:chgData name="Leonard Smit" userId="22167768-4314-4e1d-8fbe-029f1825b3f9" providerId="ADAL" clId="{CFF6D736-B40F-5D14-A1B5-7B0F90E9DAD7}" dt="2026-07-07T09:35:52.063" v="2"/>
          <ac:picMkLst>
            <pc:docMk/>
            <pc:sldMk cId="2144753317" sldId="3760"/>
            <ac:picMk id="7" creationId="{61FB58E1-6C4F-4E6A-D991-3366DEBC1985}"/>
          </ac:picMkLst>
        </pc:picChg>
        <pc:picChg chg="del">
          <ac:chgData name="Leonard Smit" userId="22167768-4314-4e1d-8fbe-029f1825b3f9" providerId="ADAL" clId="{CFF6D736-B40F-5D14-A1B5-7B0F90E9DAD7}" dt="2026-07-07T09:35:51.280" v="1" actId="478"/>
          <ac:picMkLst>
            <pc:docMk/>
            <pc:sldMk cId="2144753317" sldId="3760"/>
            <ac:picMk id="11" creationId="{2E805814-8F7C-3D3F-6A5E-6307A2670773}"/>
          </ac:picMkLst>
        </pc:picChg>
      </pc:sldChg>
      <pc:sldChg chg="modSp mod">
        <pc:chgData name="Leonard Smit" userId="22167768-4314-4e1d-8fbe-029f1825b3f9" providerId="ADAL" clId="{CFF6D736-B40F-5D14-A1B5-7B0F90E9DAD7}" dt="2026-07-07T10:05:10.177" v="26" actId="1076"/>
        <pc:sldMkLst>
          <pc:docMk/>
          <pc:sldMk cId="3419455035" sldId="3772"/>
        </pc:sldMkLst>
        <pc:spChg chg="mod">
          <ac:chgData name="Leonard Smit" userId="22167768-4314-4e1d-8fbe-029f1825b3f9" providerId="ADAL" clId="{CFF6D736-B40F-5D14-A1B5-7B0F90E9DAD7}" dt="2026-07-07T10:05:10.177" v="26" actId="1076"/>
          <ac:spMkLst>
            <pc:docMk/>
            <pc:sldMk cId="3419455035" sldId="3772"/>
            <ac:spMk id="5" creationId="{6E115435-A323-8892-C0AB-E652B4F9D96D}"/>
          </ac:spMkLst>
        </pc:spChg>
      </pc:sldChg>
      <pc:sldChg chg="ord">
        <pc:chgData name="Leonard Smit" userId="22167768-4314-4e1d-8fbe-029f1825b3f9" providerId="ADAL" clId="{CFF6D736-B40F-5D14-A1B5-7B0F90E9DAD7}" dt="2026-07-07T09:56:00.214" v="21" actId="20578"/>
        <pc:sldMkLst>
          <pc:docMk/>
          <pc:sldMk cId="583219232" sldId="3775"/>
        </pc:sldMkLst>
      </pc:sldChg>
      <pc:sldChg chg="modSp mod ord">
        <pc:chgData name="Leonard Smit" userId="22167768-4314-4e1d-8fbe-029f1825b3f9" providerId="ADAL" clId="{CFF6D736-B40F-5D14-A1B5-7B0F90E9DAD7}" dt="2026-07-07T10:05:14.357" v="27" actId="255"/>
        <pc:sldMkLst>
          <pc:docMk/>
          <pc:sldMk cId="3027747873" sldId="3776"/>
        </pc:sldMkLst>
        <pc:spChg chg="mod">
          <ac:chgData name="Leonard Smit" userId="22167768-4314-4e1d-8fbe-029f1825b3f9" providerId="ADAL" clId="{CFF6D736-B40F-5D14-A1B5-7B0F90E9DAD7}" dt="2026-07-07T10:05:14.357" v="27" actId="255"/>
          <ac:spMkLst>
            <pc:docMk/>
            <pc:sldMk cId="3027747873" sldId="3776"/>
            <ac:spMk id="2" creationId="{489CF3CF-1021-DC0E-8093-35692176CC75}"/>
          </ac:spMkLst>
        </pc:spChg>
      </pc:sldChg>
      <pc:sldChg chg="addSp delSp modSp mod ord">
        <pc:chgData name="Leonard Smit" userId="22167768-4314-4e1d-8fbe-029f1825b3f9" providerId="ADAL" clId="{CFF6D736-B40F-5D14-A1B5-7B0F90E9DAD7}" dt="2026-07-07T15:15:02.484" v="32" actId="478"/>
        <pc:sldMkLst>
          <pc:docMk/>
          <pc:sldMk cId="1425603034" sldId="3780"/>
        </pc:sldMkLst>
        <pc:spChg chg="add mod">
          <ac:chgData name="Leonard Smit" userId="22167768-4314-4e1d-8fbe-029f1825b3f9" providerId="ADAL" clId="{CFF6D736-B40F-5D14-A1B5-7B0F90E9DAD7}" dt="2026-07-07T15:14:58.549" v="30"/>
          <ac:spMkLst>
            <pc:docMk/>
            <pc:sldMk cId="1425603034" sldId="3780"/>
            <ac:spMk id="4" creationId="{7BC33EB0-9DAF-9E82-4C96-908A5D9A81F8}"/>
          </ac:spMkLst>
        </pc:spChg>
        <pc:spChg chg="add del">
          <ac:chgData name="Leonard Smit" userId="22167768-4314-4e1d-8fbe-029f1825b3f9" providerId="ADAL" clId="{CFF6D736-B40F-5D14-A1B5-7B0F90E9DAD7}" dt="2026-07-07T15:15:02.484" v="32" actId="478"/>
          <ac:spMkLst>
            <pc:docMk/>
            <pc:sldMk cId="1425603034" sldId="3780"/>
            <ac:spMk id="6" creationId="{BB9E593A-9A67-CDA8-C753-7289C6198456}"/>
          </ac:spMkLst>
        </pc:spChg>
      </pc:sldChg>
      <pc:sldChg chg="ord">
        <pc:chgData name="Leonard Smit" userId="22167768-4314-4e1d-8fbe-029f1825b3f9" providerId="ADAL" clId="{CFF6D736-B40F-5D14-A1B5-7B0F90E9DAD7}" dt="2026-07-07T15:05:48.217" v="28" actId="20578"/>
        <pc:sldMkLst>
          <pc:docMk/>
          <pc:sldMk cId="4167600162" sldId="3788"/>
        </pc:sldMkLst>
      </pc:sldChg>
      <pc:sldChg chg="modSp mod ord">
        <pc:chgData name="Leonard Smit" userId="22167768-4314-4e1d-8fbe-029f1825b3f9" providerId="ADAL" clId="{CFF6D736-B40F-5D14-A1B5-7B0F90E9DAD7}" dt="2026-07-07T09:55:28.575" v="20" actId="20577"/>
        <pc:sldMkLst>
          <pc:docMk/>
          <pc:sldMk cId="2971236249" sldId="3789"/>
        </pc:sldMkLst>
        <pc:spChg chg="mod">
          <ac:chgData name="Leonard Smit" userId="22167768-4314-4e1d-8fbe-029f1825b3f9" providerId="ADAL" clId="{CFF6D736-B40F-5D14-A1B5-7B0F90E9DAD7}" dt="2026-07-07T09:55:28.575" v="20" actId="20577"/>
          <ac:spMkLst>
            <pc:docMk/>
            <pc:sldMk cId="2971236249" sldId="3789"/>
            <ac:spMk id="5" creationId="{97014400-DBE4-6F72-F731-86FF835523B8}"/>
          </ac:spMkLst>
        </pc:spChg>
      </pc:sldChg>
    </pc:docChg>
  </pc:docChgLst>
  <pc:docChgLst>
    <pc:chgData name="Rod Lee" userId="25275163-28d0-4dd5-8c80-cac46c56d31c" providerId="ADAL" clId="{B91D5F9D-E292-5390-9884-CB6BC1E2FA7B}"/>
    <pc:docChg chg="modSld">
      <pc:chgData name="Rod Lee" userId="25275163-28d0-4dd5-8c80-cac46c56d31c" providerId="ADAL" clId="{B91D5F9D-E292-5390-9884-CB6BC1E2FA7B}" dt="2026-07-07T16:07:28.219" v="256" actId="20577"/>
      <pc:docMkLst>
        <pc:docMk/>
      </pc:docMkLst>
      <pc:sldChg chg="modSp mod">
        <pc:chgData name="Rod Lee" userId="25275163-28d0-4dd5-8c80-cac46c56d31c" providerId="ADAL" clId="{B91D5F9D-E292-5390-9884-CB6BC1E2FA7B}" dt="2026-07-07T16:07:28.219" v="256" actId="20577"/>
        <pc:sldMkLst>
          <pc:docMk/>
          <pc:sldMk cId="2096408538" sldId="3785"/>
        </pc:sldMkLst>
        <pc:spChg chg="mod">
          <ac:chgData name="Rod Lee" userId="25275163-28d0-4dd5-8c80-cac46c56d31c" providerId="ADAL" clId="{B91D5F9D-E292-5390-9884-CB6BC1E2FA7B}" dt="2026-07-07T15:53:22.126" v="26" actId="20577"/>
          <ac:spMkLst>
            <pc:docMk/>
            <pc:sldMk cId="2096408538" sldId="3785"/>
            <ac:spMk id="5" creationId="{692CB554-2BE7-4D84-1ADC-0B847586DB03}"/>
          </ac:spMkLst>
        </pc:spChg>
        <pc:graphicFrameChg chg="modGraphic">
          <ac:chgData name="Rod Lee" userId="25275163-28d0-4dd5-8c80-cac46c56d31c" providerId="ADAL" clId="{B91D5F9D-E292-5390-9884-CB6BC1E2FA7B}" dt="2026-07-07T16:07:28.219" v="256" actId="20577"/>
          <ac:graphicFrameMkLst>
            <pc:docMk/>
            <pc:sldMk cId="2096408538" sldId="3785"/>
            <ac:graphicFrameMk id="11" creationId="{74FA66A0-B6C8-453B-3F00-57175D38E591}"/>
          </ac:graphicFrameMkLst>
        </pc:graphicFrameChg>
      </pc:sldChg>
      <pc:sldChg chg="modSp mod">
        <pc:chgData name="Rod Lee" userId="25275163-28d0-4dd5-8c80-cac46c56d31c" providerId="ADAL" clId="{B91D5F9D-E292-5390-9884-CB6BC1E2FA7B}" dt="2026-07-07T16:04:20.876" v="227" actId="121"/>
        <pc:sldMkLst>
          <pc:docMk/>
          <pc:sldMk cId="2304930489" sldId="3786"/>
        </pc:sldMkLst>
        <pc:graphicFrameChg chg="mod modGraphic">
          <ac:chgData name="Rod Lee" userId="25275163-28d0-4dd5-8c80-cac46c56d31c" providerId="ADAL" clId="{B91D5F9D-E292-5390-9884-CB6BC1E2FA7B}" dt="2026-07-07T16:04:20.876" v="227" actId="121"/>
          <ac:graphicFrameMkLst>
            <pc:docMk/>
            <pc:sldMk cId="2304930489" sldId="3786"/>
            <ac:graphicFrameMk id="8" creationId="{3891BE3A-18D1-B46B-7BCB-E319B0E7EE31}"/>
          </ac:graphicFrameMkLst>
        </pc:graphicFrameChg>
      </pc:sldChg>
      <pc:sldChg chg="modSp mod">
        <pc:chgData name="Rod Lee" userId="25275163-28d0-4dd5-8c80-cac46c56d31c" providerId="ADAL" clId="{B91D5F9D-E292-5390-9884-CB6BC1E2FA7B}" dt="2026-07-07T16:05:29.758" v="242" actId="20577"/>
        <pc:sldMkLst>
          <pc:docMk/>
          <pc:sldMk cId="2971236249" sldId="3789"/>
        </pc:sldMkLst>
        <pc:graphicFrameChg chg="mod modGraphic">
          <ac:chgData name="Rod Lee" userId="25275163-28d0-4dd5-8c80-cac46c56d31c" providerId="ADAL" clId="{B91D5F9D-E292-5390-9884-CB6BC1E2FA7B}" dt="2026-07-07T16:05:29.758" v="242" actId="20577"/>
          <ac:graphicFrameMkLst>
            <pc:docMk/>
            <pc:sldMk cId="2971236249" sldId="3789"/>
            <ac:graphicFrameMk id="11" creationId="{15BEBE37-4265-CDE4-45E4-F7B83E4650F3}"/>
          </ac:graphicFrameMkLst>
        </pc:graphicFrameChg>
      </pc:sldChg>
      <pc:sldChg chg="modSp mod">
        <pc:chgData name="Rod Lee" userId="25275163-28d0-4dd5-8c80-cac46c56d31c" providerId="ADAL" clId="{B91D5F9D-E292-5390-9884-CB6BC1E2FA7B}" dt="2026-07-07T16:04:35.254" v="232" actId="121"/>
        <pc:sldMkLst>
          <pc:docMk/>
          <pc:sldMk cId="155602035" sldId="3790"/>
        </pc:sldMkLst>
        <pc:graphicFrameChg chg="mod modGraphic">
          <ac:chgData name="Rod Lee" userId="25275163-28d0-4dd5-8c80-cac46c56d31c" providerId="ADAL" clId="{B91D5F9D-E292-5390-9884-CB6BC1E2FA7B}" dt="2026-07-07T16:04:35.254" v="232" actId="121"/>
          <ac:graphicFrameMkLst>
            <pc:docMk/>
            <pc:sldMk cId="155602035" sldId="3790"/>
            <ac:graphicFrameMk id="11" creationId="{8697956A-45CE-51CE-88E4-6D2D11827899}"/>
          </ac:graphicFrameMkLst>
        </pc:graphicFrameChg>
      </pc:sldChg>
      <pc:sldChg chg="modSp mod">
        <pc:chgData name="Rod Lee" userId="25275163-28d0-4dd5-8c80-cac46c56d31c" providerId="ADAL" clId="{B91D5F9D-E292-5390-9884-CB6BC1E2FA7B}" dt="2026-07-07T15:53:52.352" v="64" actId="2165"/>
        <pc:sldMkLst>
          <pc:docMk/>
          <pc:sldMk cId="1432980562" sldId="3791"/>
        </pc:sldMkLst>
        <pc:spChg chg="mod">
          <ac:chgData name="Rod Lee" userId="25275163-28d0-4dd5-8c80-cac46c56d31c" providerId="ADAL" clId="{B91D5F9D-E292-5390-9884-CB6BC1E2FA7B}" dt="2026-07-07T15:53:46.427" v="63" actId="20577"/>
          <ac:spMkLst>
            <pc:docMk/>
            <pc:sldMk cId="1432980562" sldId="3791"/>
            <ac:spMk id="5" creationId="{CABCD03C-E58E-D6F5-0A49-BDBCDF6D54F3}"/>
          </ac:spMkLst>
        </pc:spChg>
        <pc:graphicFrameChg chg="modGraphic">
          <ac:chgData name="Rod Lee" userId="25275163-28d0-4dd5-8c80-cac46c56d31c" providerId="ADAL" clId="{B91D5F9D-E292-5390-9884-CB6BC1E2FA7B}" dt="2026-07-07T15:53:52.352" v="64" actId="2165"/>
          <ac:graphicFrameMkLst>
            <pc:docMk/>
            <pc:sldMk cId="1432980562" sldId="3791"/>
            <ac:graphicFrameMk id="11" creationId="{FE7384F6-37E3-037D-257F-CECE86F05EB7}"/>
          </ac:graphicFrameMkLst>
        </pc:graphicFrameChg>
      </pc:sldChg>
      <pc:sldChg chg="modSp mod">
        <pc:chgData name="Rod Lee" userId="25275163-28d0-4dd5-8c80-cac46c56d31c" providerId="ADAL" clId="{B91D5F9D-E292-5390-9884-CB6BC1E2FA7B}" dt="2026-07-07T16:03:41.454" v="191" actId="121"/>
        <pc:sldMkLst>
          <pc:docMk/>
          <pc:sldMk cId="3256944654" sldId="3792"/>
        </pc:sldMkLst>
        <pc:graphicFrameChg chg="mod modGraphic">
          <ac:chgData name="Rod Lee" userId="25275163-28d0-4dd5-8c80-cac46c56d31c" providerId="ADAL" clId="{B91D5F9D-E292-5390-9884-CB6BC1E2FA7B}" dt="2026-07-07T16:03:41.454" v="191" actId="121"/>
          <ac:graphicFrameMkLst>
            <pc:docMk/>
            <pc:sldMk cId="3256944654" sldId="3792"/>
            <ac:graphicFrameMk id="7" creationId="{B49456BE-B819-3955-143C-FCE049D08524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1061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0612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99C3F-9910-A21B-9831-50320883A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50A0A6-A458-713A-036E-214352E09C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D8A679-7E1C-3AB9-D6A4-8A7D0D872B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CA03CB-C206-65FB-101F-D863D560D6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5209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47E70-FD1C-2969-8695-7C6ADD729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D8C101-46B9-98CE-56D6-85A3C9621D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5DF632-4784-2F35-2731-3C6A6D9D5A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E16D99-3D60-DF22-FEA0-086408AE37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1529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FFF8F-094C-455C-8AC1-B69E98BEE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E9E4F6-D184-A291-5B0F-450FC8B0CF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459577-CBE7-25A8-4F65-A2C6241D9B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45CBF2-4F02-ACEB-A0DD-BEC3D8F6EC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134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AB1E1-8332-C9E9-5EFA-707C88150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FAB5D9-DA82-E073-E1DE-B76C11CB77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AC47C4-9757-28AE-3B92-10ADAB6417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C4D971-49C8-5EE9-92D0-4765703F4F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701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07A84-B156-1A16-CAA9-7E5E8422B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155678-EDD0-29E8-7F5E-17E401C9DF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757309-8531-2803-B5DA-5329AA279B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DB666E-D4FD-D6C7-93DB-61012FEB5B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6253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DACCF-F693-0E64-D6F7-CFFD1615B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4548F0-3A84-ED58-125D-37FA2CC8E4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04B348-87F1-B42A-4326-58538AF77B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079974-8F5C-8AEC-BD3E-ECE110099E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8591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18EB4-FB0B-A088-D06D-4AAE34222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185AE9-538A-78D8-B02B-336C8701A9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CD446D-3A6C-0173-A092-8A0974D6B7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CD52D4-2479-A4BE-C969-2576F189E4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1114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3CDBC-59B1-FDF5-CFDA-365EAE6CA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5E6132-9A6D-F1A8-67C2-10B1EA25F6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635E96-8D26-240B-3D35-B390AF35CA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D89D51-474C-B09F-C344-574F62F089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8242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8DFE7-5443-51B4-3A00-806D23F1E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5F958E-92B4-A703-F8D0-0ABB8C71E2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E65E0E-AD71-87FB-93FC-6446E7CA4E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E088CC-6E65-FDE4-E4F6-3C7DAFD16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3546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4A066-65A0-F740-505E-844D5B8FB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298E77-B424-B5E4-78E6-0D5C4137CE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70FCED-3700-84FE-2749-FE5E7EA018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391FBE-792D-01E3-320A-BAD2008737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095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2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060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5E33E-0702-993D-8347-05A227161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0F44B7-05C1-94B8-8E29-7579F83C2D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9FE2F1-11B3-3F4A-16FD-972A69C30B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CF5AD7-1618-B851-368B-66476FBEF4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2310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56372E-39F0-D8D3-F2D6-F5E5B1C8C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D78747-76BC-86AF-B96C-6B313A2F22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F6A885-4EA7-AF53-9F8B-5270506984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F99679-2210-AE48-2464-FED69DC5F8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4273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120FBF-5949-55C7-5D24-8088AA116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A1B7FA-558C-6251-F1E9-0865602EF1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49189D-7484-E91E-E56D-4A6BE187C8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2FCB5F-5F45-A3FF-804F-59A1B6F8B4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6760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94F75-2F0D-12C4-21F6-34FA053B3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7A7BD9-FE7C-ED6C-E2EC-54971BC289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D9243A-4C43-C59D-10DE-B89D34BC92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1DE518-C537-3FCB-8C3A-7B76050FC6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3490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752C0-C989-07D5-C1F5-724C58D53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5C97CD-F309-960E-5C8D-C9C6FA1FB1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646236-FC46-F1E0-B82C-6A1C2D0341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B31768-266C-6003-7886-94107BC36E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914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tif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tif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tif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emf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tif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tiff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38766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98008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66625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314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upstage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6868" y="1735626"/>
            <a:ext cx="6463593" cy="1787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0972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upstage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26E5E4A-A647-DB4D-981A-14B68AB5B8F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91915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4607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7FA632E-8DAB-AC45-9060-7404EFBF80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0451" y="207626"/>
            <a:ext cx="1847850" cy="190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7D6A9F1-CF48-4F47-92F2-015FAEB6D4E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8051090" y="1335553"/>
            <a:ext cx="1847850" cy="190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6E5CA24-D690-7340-A288-7133B42F51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6898" y="172643"/>
            <a:ext cx="709013" cy="19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5256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7FA632E-8DAB-AC45-9060-7404EFBF80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0451" y="207626"/>
            <a:ext cx="1847850" cy="190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7D6A9F1-CF48-4F47-92F2-015FAEB6D4E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8051090" y="1335553"/>
            <a:ext cx="1847850" cy="190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BF31E8A-CB19-5A44-9789-749559132B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907383"/>
            <a:ext cx="9144000" cy="323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4988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BF31E8A-CB19-5A44-9789-749559132B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907383"/>
            <a:ext cx="9144000" cy="323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5228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A3D4-BA00-8642-BA90-C0B5E36DD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CD16AA-A51D-8941-BFB6-D603536287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  <a:lvl2pPr>
              <a:defRPr b="0" i="0">
                <a:latin typeface="Oracle Sans" panose="020B0503020204020204" pitchFamily="34" charset="0"/>
              </a:defRPr>
            </a:lvl2pPr>
            <a:lvl3pPr>
              <a:defRPr b="0" i="0">
                <a:latin typeface="Oracle Sans" panose="020B0503020204020204" pitchFamily="34" charset="0"/>
              </a:defRPr>
            </a:lvl3pPr>
            <a:lvl4pPr>
              <a:defRPr b="0" i="0">
                <a:latin typeface="Oracle Sans" panose="020B0503020204020204" pitchFamily="34" charset="0"/>
              </a:defRPr>
            </a:lvl4pPr>
            <a:lvl5pPr>
              <a:defRPr b="0" i="0">
                <a:latin typeface="Oracle Sans" panose="020B05030202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A74291-8F52-BE4F-AFDC-ACD2EFD72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fld id="{7B9B1152-1BD3-4E08-AF14-28EB1F606D7E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04A80-AF5F-E041-AFC4-783433071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40979-77DE-E549-874B-CF20A55C1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fld id="{44A6E2A6-806C-4C35-860A-418CEDB965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0339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6F3C7-3383-1D40-B86C-FC047690A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91F5EF-99C0-CE48-993E-5EA205D7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fld id="{7B9B1152-1BD3-4E08-AF14-28EB1F606D7E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8E7F25-2890-CD42-89F7-D2418E3F4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0A9B2E-96A0-3E4D-BF0A-B78D53358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fld id="{44A6E2A6-806C-4C35-860A-418CEDB965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171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507953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C28BCD-3C13-B745-B5AF-8E3659960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fld id="{7B9B1152-1BD3-4E08-AF14-28EB1F606D7E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584C31-82CC-D748-B431-D43EB5D91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63E49A-4C6D-8B4E-9DA1-FF25FA0F1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fld id="{44A6E2A6-806C-4C35-860A-418CEDB965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79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678A4-C8F7-AD44-B6D7-1487308BC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FADA14-846F-C640-8881-2A4B14A301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  <a:lvl2pPr>
              <a:defRPr b="0" i="0">
                <a:latin typeface="Oracle Sans" panose="020B0503020204020204" pitchFamily="34" charset="0"/>
              </a:defRPr>
            </a:lvl2pPr>
            <a:lvl3pPr>
              <a:defRPr b="0" i="0">
                <a:latin typeface="Oracle Sans" panose="020B0503020204020204" pitchFamily="34" charset="0"/>
              </a:defRPr>
            </a:lvl3pPr>
            <a:lvl4pPr>
              <a:defRPr b="0" i="0">
                <a:latin typeface="Oracle Sans" panose="020B0503020204020204" pitchFamily="34" charset="0"/>
              </a:defRPr>
            </a:lvl4pPr>
            <a:lvl5pPr>
              <a:defRPr b="0" i="0">
                <a:latin typeface="Oracle Sans" panose="020B05030202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27495-6B91-BB46-A61F-E51C93C90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fld id="{7B9B1152-1BD3-4E08-AF14-28EB1F606D7E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E7F857-7942-DD43-B64E-316AF4FAA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5995E6-170E-634B-B63C-5B0DE403A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fld id="{44A6E2A6-806C-4C35-860A-418CEDB965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2590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34986F-6478-0147-B14F-DAD02AD387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fld id="{7B9B1152-1BD3-4E08-AF14-28EB1F606D7E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917344-DE3D-5843-90F0-DC57D3753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485187-74AD-2C46-AFFA-0A992605F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fld id="{44A6E2A6-806C-4C35-860A-418CEDB965E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C675C6D-BF8A-0245-A8D9-AC0217F46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04282"/>
            <a:ext cx="7886700" cy="994172"/>
          </a:xfrm>
          <a:prstGeom prst="rect">
            <a:avLst/>
          </a:prstGeom>
        </p:spPr>
        <p:txBody>
          <a:bodyPr anchor="ctr"/>
          <a:lstStyle>
            <a:lvl1pPr>
              <a:defRPr sz="2100" b="0" i="0">
                <a:solidFill>
                  <a:srgbClr val="595959"/>
                </a:solidFill>
                <a:latin typeface="Oracle Sans" panose="020B05030202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24D51DA-DC21-1A4C-AB3D-A21370C4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20"/>
            <a:ext cx="7886700" cy="3750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="0" i="0">
                <a:solidFill>
                  <a:srgbClr val="595959"/>
                </a:solidFill>
                <a:latin typeface="Oracle Sans" panose="020B05030202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5A6BBC-756F-8A4A-BA39-56FF3F7598C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0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8947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488A7C-D0EB-524A-95E0-57232F35B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fld id="{7B9B1152-1BD3-4E08-AF14-28EB1F606D7E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8A2BBF-9F1D-D543-B7D8-1F0CFCA67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CC24B8-7BAC-6C43-A125-005FE3D5E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fld id="{44A6E2A6-806C-4C35-860A-418CEDB965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4060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7FA632E-8DAB-AC45-9060-7404EFBF80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0000"/>
          </a:blip>
          <a:stretch>
            <a:fillRect/>
          </a:stretch>
        </p:blipFill>
        <p:spPr>
          <a:xfrm>
            <a:off x="6310451" y="207626"/>
            <a:ext cx="1847850" cy="190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7D6A9F1-CF48-4F47-92F2-015FAEB6D4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0000"/>
          </a:blip>
          <a:stretch>
            <a:fillRect/>
          </a:stretch>
        </p:blipFill>
        <p:spPr>
          <a:xfrm rot="16200000">
            <a:off x="8051090" y="1335553"/>
            <a:ext cx="1847850" cy="190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BF31E8A-CB19-5A44-9789-749559132B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907383"/>
            <a:ext cx="9144000" cy="32361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FF8AAB5-948D-944C-8CFF-6DFBFC4920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6898" y="172643"/>
            <a:ext cx="709013" cy="19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7189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BF31E8A-CB19-5A44-9789-749559132B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907383"/>
            <a:ext cx="9144000" cy="323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298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34986F-6478-0147-B14F-DAD02AD387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fld id="{FEB9474F-B1C5-2A4D-B80C-A83603D67B5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917344-DE3D-5843-90F0-DC57D3753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485187-74AD-2C46-AFFA-0A992605F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fld id="{3CC70612-E24B-0547-AA22-C8E2C15CEF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C675C6D-BF8A-0245-A8D9-AC0217F46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04282"/>
            <a:ext cx="7886700" cy="994172"/>
          </a:xfrm>
          <a:prstGeom prst="rect">
            <a:avLst/>
          </a:prstGeom>
        </p:spPr>
        <p:txBody>
          <a:bodyPr anchor="ctr"/>
          <a:lstStyle>
            <a:lvl1pPr>
              <a:defRPr sz="2100" b="0" i="0">
                <a:solidFill>
                  <a:srgbClr val="595959"/>
                </a:solidFill>
                <a:latin typeface="Oracle Sans" panose="020B05030202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24D51DA-DC21-1A4C-AB3D-A21370C4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20"/>
            <a:ext cx="7886700" cy="3750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="0" i="0">
                <a:solidFill>
                  <a:srgbClr val="595959"/>
                </a:solidFill>
                <a:latin typeface="Oracle Sans" panose="020B0503020204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5A6BBC-756F-8A4A-BA39-56FF3F7598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0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2653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34986F-6478-0147-B14F-DAD02AD387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fld id="{FEB9474F-B1C5-2A4D-B80C-A83603D67B5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917344-DE3D-5843-90F0-DC57D3753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485187-74AD-2C46-AFFA-0A992605F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fld id="{3CC70612-E24B-0547-AA22-C8E2C15CEF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C675C6D-BF8A-0245-A8D9-AC0217F46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04282"/>
            <a:ext cx="7886700" cy="994172"/>
          </a:xfrm>
          <a:prstGeom prst="rect">
            <a:avLst/>
          </a:prstGeom>
        </p:spPr>
        <p:txBody>
          <a:bodyPr anchor="ctr"/>
          <a:lstStyle>
            <a:lvl1pPr>
              <a:defRPr sz="2100" b="0" i="0">
                <a:solidFill>
                  <a:srgbClr val="595959"/>
                </a:solidFill>
                <a:latin typeface="Oracle Sans" panose="020B05030202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24D51DA-DC21-1A4C-AB3D-A21370C4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20"/>
            <a:ext cx="7886700" cy="3750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="0" i="0">
                <a:solidFill>
                  <a:srgbClr val="595959"/>
                </a:solidFill>
                <a:latin typeface="Oracle Sans" panose="020B0503020204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5A6BBC-756F-8A4A-BA39-56FF3F7598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0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2440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F2865-2E29-3746-B630-608EF692F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723480-66E5-C74E-8930-DED173039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fld id="{A2CC9437-528C-2540-B664-BAAD7B1B512A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59259E-6CA9-E349-AADF-6CEAEB8A0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B919FD-6754-EB41-8B4F-B289FAEDA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fld id="{D70D47B6-4E9B-284B-B70A-40934A54C7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EC06550-DDC9-A44C-A43A-F4E800B656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6237" y="1385887"/>
            <a:ext cx="2580542" cy="3263504"/>
          </a:xfrm>
        </p:spPr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  <a:lvl2pPr>
              <a:defRPr b="0" i="0">
                <a:latin typeface="Oracle Sans" panose="020B0503020204020204" pitchFamily="34" charset="0"/>
              </a:defRPr>
            </a:lvl2pPr>
            <a:lvl3pPr>
              <a:defRPr b="0" i="0">
                <a:latin typeface="Oracle Sans" panose="020B0503020204020204" pitchFamily="34" charset="0"/>
              </a:defRPr>
            </a:lvl3pPr>
            <a:lvl4pPr>
              <a:defRPr b="0" i="0">
                <a:latin typeface="Oracle Sans" panose="020B0503020204020204" pitchFamily="34" charset="0"/>
              </a:defRPr>
            </a:lvl4pPr>
            <a:lvl5pPr>
              <a:defRPr b="0" i="0">
                <a:latin typeface="Oracle Sans" panose="020B05030202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76B34352-418F-1844-9844-D126AEDD2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81730" y="1385887"/>
            <a:ext cx="2580542" cy="3263504"/>
          </a:xfrm>
        </p:spPr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  <a:lvl2pPr>
              <a:defRPr b="0" i="0">
                <a:latin typeface="Oracle Sans" panose="020B0503020204020204" pitchFamily="34" charset="0"/>
              </a:defRPr>
            </a:lvl2pPr>
            <a:lvl3pPr>
              <a:defRPr b="0" i="0">
                <a:latin typeface="Oracle Sans" panose="020B0503020204020204" pitchFamily="34" charset="0"/>
              </a:defRPr>
            </a:lvl3pPr>
            <a:lvl4pPr>
              <a:defRPr b="0" i="0">
                <a:latin typeface="Oracle Sans" panose="020B0503020204020204" pitchFamily="34" charset="0"/>
              </a:defRPr>
            </a:lvl4pPr>
            <a:lvl5pPr>
              <a:defRPr b="0" i="0">
                <a:latin typeface="Oracle Sans" panose="020B05030202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0F580DB-591F-FC4F-94C1-17E48D9CBE7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917224" y="1385887"/>
            <a:ext cx="2580542" cy="3263504"/>
          </a:xfrm>
        </p:spPr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  <a:lvl2pPr>
              <a:defRPr b="0" i="0">
                <a:latin typeface="Oracle Sans" panose="020B0503020204020204" pitchFamily="34" charset="0"/>
              </a:defRPr>
            </a:lvl2pPr>
            <a:lvl3pPr>
              <a:defRPr b="0" i="0">
                <a:latin typeface="Oracle Sans" panose="020B0503020204020204" pitchFamily="34" charset="0"/>
              </a:defRPr>
            </a:lvl3pPr>
            <a:lvl4pPr>
              <a:defRPr b="0" i="0">
                <a:latin typeface="Oracle Sans" panose="020B0503020204020204" pitchFamily="34" charset="0"/>
              </a:defRPr>
            </a:lvl4pPr>
            <a:lvl5pPr>
              <a:defRPr b="0" i="0">
                <a:latin typeface="Oracle Sans" panose="020B05030202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3962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94D9E4-B353-EE4F-81C9-5B22A4299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fld id="{A2CC9437-528C-2540-B664-BAAD7B1B512A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110DC3-70FC-B047-8978-51DDBE3DE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E6033B-EE2D-134C-BCA6-54C4A2F3C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fld id="{D70D47B6-4E9B-284B-B70A-40934A54C7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1C6E98-76CF-F141-B8A4-3C68B07CBBD1}"/>
              </a:ext>
            </a:extLst>
          </p:cNvPr>
          <p:cNvSpPr/>
          <p:nvPr userDrawn="1"/>
        </p:nvSpPr>
        <p:spPr>
          <a:xfrm>
            <a:off x="628652" y="887340"/>
            <a:ext cx="843501" cy="20890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975" b="0" i="0" u="none" strike="noStrike" kern="1200" cap="none" spc="0" normalizeH="0" baseline="0" noProof="0">
                <a:ln>
                  <a:noFill/>
                </a:ln>
                <a:solidFill>
                  <a:srgbClr val="BE0055"/>
                </a:solidFill>
                <a:effectLst/>
                <a:uLnTx/>
                <a:uFillTx/>
                <a:latin typeface="Oracle Sans" panose="020B0503020204020204" pitchFamily="34" charset="0"/>
                <a:ea typeface="+mn-ea"/>
                <a:cs typeface="+mn-cs"/>
              </a:rPr>
              <a:t>“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F6912D-CFDE-0C44-8FD1-BBC67D3994C8}"/>
              </a:ext>
            </a:extLst>
          </p:cNvPr>
          <p:cNvSpPr/>
          <p:nvPr userDrawn="1"/>
        </p:nvSpPr>
        <p:spPr>
          <a:xfrm>
            <a:off x="7755287" y="2701314"/>
            <a:ext cx="843501" cy="20890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975" b="0" i="0" u="none" strike="noStrike" kern="1200" cap="none" spc="0" normalizeH="0" baseline="0" noProof="0">
                <a:ln>
                  <a:noFill/>
                </a:ln>
                <a:solidFill>
                  <a:srgbClr val="BE0055"/>
                </a:solidFill>
                <a:effectLst/>
                <a:uLnTx/>
                <a:uFillTx/>
                <a:latin typeface="Oracle Sans" panose="020B0503020204020204" pitchFamily="34" charset="0"/>
                <a:ea typeface="+mn-ea"/>
                <a:cs typeface="+mn-cs"/>
              </a:rPr>
              <a:t>”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3AFD4BD-1FF4-CD45-81F0-481A6F3003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8715" y="1369219"/>
            <a:ext cx="6366572" cy="3263504"/>
          </a:xfrm>
        </p:spPr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896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300997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45131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7FA632E-8DAB-AC45-9060-7404EFBF80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0000"/>
          </a:blip>
          <a:stretch>
            <a:fillRect/>
          </a:stretch>
        </p:blipFill>
        <p:spPr>
          <a:xfrm>
            <a:off x="6310451" y="207626"/>
            <a:ext cx="1847850" cy="190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7D6A9F1-CF48-4F47-92F2-015FAEB6D4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0000"/>
          </a:blip>
          <a:stretch>
            <a:fillRect/>
          </a:stretch>
        </p:blipFill>
        <p:spPr>
          <a:xfrm rot="16200000">
            <a:off x="8051090" y="1335553"/>
            <a:ext cx="1847850" cy="190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6E5CA24-D690-7340-A288-7133B42F51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6898" y="172643"/>
            <a:ext cx="709013" cy="19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6517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7FA632E-8DAB-AC45-9060-7404EFBF80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0000"/>
          </a:blip>
          <a:stretch>
            <a:fillRect/>
          </a:stretch>
        </p:blipFill>
        <p:spPr>
          <a:xfrm>
            <a:off x="6310451" y="207626"/>
            <a:ext cx="1847850" cy="190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7D6A9F1-CF48-4F47-92F2-015FAEB6D4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0000"/>
          </a:blip>
          <a:stretch>
            <a:fillRect/>
          </a:stretch>
        </p:blipFill>
        <p:spPr>
          <a:xfrm rot="16200000">
            <a:off x="8051090" y="1335553"/>
            <a:ext cx="1847850" cy="190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BF31E8A-CB19-5A44-9789-749559132B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907383"/>
            <a:ext cx="9144000" cy="323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6433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BF31E8A-CB19-5A44-9789-749559132B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907383"/>
            <a:ext cx="9144000" cy="323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0404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34986F-6478-0147-B14F-DAD02AD387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fld id="{FEB9474F-B1C5-2A4D-B80C-A83603D67B5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917344-DE3D-5843-90F0-DC57D3753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485187-74AD-2C46-AFFA-0A992605F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fld id="{3CC70612-E24B-0547-AA22-C8E2C15CEF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C675C6D-BF8A-0245-A8D9-AC0217F46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04282"/>
            <a:ext cx="7886700" cy="994172"/>
          </a:xfrm>
          <a:prstGeom prst="rect">
            <a:avLst/>
          </a:prstGeom>
        </p:spPr>
        <p:txBody>
          <a:bodyPr anchor="ctr"/>
          <a:lstStyle>
            <a:lvl1pPr>
              <a:defRPr sz="2100" b="0" i="0">
                <a:solidFill>
                  <a:srgbClr val="595959"/>
                </a:solidFill>
                <a:latin typeface="Oracle Sans" panose="020B05030202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24D51DA-DC21-1A4C-AB3D-A21370C4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20"/>
            <a:ext cx="7886700" cy="3750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="0" i="0">
                <a:solidFill>
                  <a:srgbClr val="595959"/>
                </a:solidFill>
                <a:latin typeface="Oracle Sans" panose="020B0503020204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5A6BBC-756F-8A4A-BA39-56FF3F7598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0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150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34986F-6478-0147-B14F-DAD02AD387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fld id="{FEB9474F-B1C5-2A4D-B80C-A83603D67B5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917344-DE3D-5843-90F0-DC57D3753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485187-74AD-2C46-AFFA-0A992605F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racle Sans" panose="020B0503020204020204" pitchFamily="34" charset="0"/>
              </a:defRPr>
            </a:lvl1pPr>
          </a:lstStyle>
          <a:p>
            <a:fld id="{3CC70612-E24B-0547-AA22-C8E2C15CEF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C675C6D-BF8A-0245-A8D9-AC0217F46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04282"/>
            <a:ext cx="7886700" cy="994172"/>
          </a:xfrm>
          <a:prstGeom prst="rect">
            <a:avLst/>
          </a:prstGeom>
        </p:spPr>
        <p:txBody>
          <a:bodyPr anchor="ctr"/>
          <a:lstStyle>
            <a:lvl1pPr>
              <a:defRPr sz="2100" b="0" i="0">
                <a:solidFill>
                  <a:srgbClr val="595959"/>
                </a:solidFill>
                <a:latin typeface="Oracle Sans" panose="020B05030202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24D51DA-DC21-1A4C-AB3D-A21370C4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20"/>
            <a:ext cx="7886700" cy="3750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="0" i="0">
                <a:solidFill>
                  <a:srgbClr val="595959"/>
                </a:solidFill>
                <a:latin typeface="Oracle Sans" panose="020B0503020204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5A6BBC-756F-8A4A-BA39-56FF3F7598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0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85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40187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87389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32343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29455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21570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74285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Oracle Sans" panose="020B0503020204020204" pitchFamily="34" charset="0"/>
              </a:defRPr>
            </a:lvl1pPr>
          </a:lstStyle>
          <a:p>
            <a:fld id="{C764DE79-268F-4C1A-8933-263129D2AF90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Oracle Sans" panose="020B05030202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Oracle Sans" panose="020B0503020204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795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0" i="0" kern="1200">
          <a:solidFill>
            <a:schemeClr val="tx1"/>
          </a:solidFill>
          <a:latin typeface="Oracle Sans" panose="020B0503020204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Oracle Sans" panose="020B0503020204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Oracle Sans" panose="020B0503020204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Oracle Sans" panose="020B0503020204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Oracle Sans" panose="020B0503020204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Oracle Sans" panose="020B0503020204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4BC7A4-6391-BB46-81E7-7F531006D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A269A7-3421-D24A-9CCB-C4C2229E0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C9C61D-EEF8-2C4E-8883-6FE03ADA8E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Oracle Sans" panose="020B0503020204020204" pitchFamily="34" charset="0"/>
              </a:defRPr>
            </a:lvl1pPr>
          </a:lstStyle>
          <a:p>
            <a:fld id="{538FC425-17B2-D947-B0AF-57985856ED35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500F2-5B4F-7747-B73A-8C17436FBF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Oracle Sans" panose="020B05030202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A453A-7C00-1846-9339-8342C2D8AD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Oracle Sans" panose="020B0503020204020204" pitchFamily="34" charset="0"/>
              </a:defRPr>
            </a:lvl1pPr>
          </a:lstStyle>
          <a:p>
            <a:fld id="{BD092DB0-BF67-4B41-9151-68FD181D31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800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5" r:id="rId22"/>
    <p:sldLayoutId id="2147483686" r:id="rId23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b="0" i="0" kern="1200">
          <a:solidFill>
            <a:schemeClr val="tx1"/>
          </a:solidFill>
          <a:latin typeface="Oracle Sans" panose="020B0503020204020204" pitchFamily="34" charset="0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Oracle Sans" panose="020B0503020204020204" pitchFamily="34" charset="0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Oracle Sans" panose="020B0503020204020204" pitchFamily="34" charset="0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Oracle Sans" panose="020B0503020204020204" pitchFamily="34" charset="0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Oracle Sans" panose="020B0503020204020204" pitchFamily="34" charset="0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Oracle Sans" panose="020B0503020204020204" pitchFamily="34" charset="0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1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16.sv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sv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sv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sv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svg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svg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svg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sv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jpeg"/><Relationship Id="rId4" Type="http://schemas.openxmlformats.org/officeDocument/2006/relationships/image" Target="../media/image13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3.sv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sv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sv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3.sv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3.sv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3.sv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ulti-colored wall art">
            <a:extLst>
              <a:ext uri="{FF2B5EF4-FFF2-40B4-BE49-F238E27FC236}">
                <a16:creationId xmlns:a16="http://schemas.microsoft.com/office/drawing/2014/main" id="{130B8EAD-00FA-1BF5-B354-6605F471B9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C23D352-3433-7C74-161A-0E156A9D8F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7974" y="1360886"/>
            <a:ext cx="7308056" cy="242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1707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68F3E-72FE-FE36-0352-C0A5832A3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BA5141E-34A0-FC1C-EC7B-DB929C09F5D6}"/>
              </a:ext>
            </a:extLst>
          </p:cNvPr>
          <p:cNvSpPr/>
          <p:nvPr/>
        </p:nvSpPr>
        <p:spPr>
          <a:xfrm>
            <a:off x="0" y="0"/>
            <a:ext cx="9144000" cy="5142132"/>
          </a:xfrm>
          <a:prstGeom prst="rect">
            <a:avLst/>
          </a:prstGeom>
          <a:solidFill>
            <a:srgbClr val="FBF1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477135-BCC6-8400-C6C2-D41703B055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673" y="490516"/>
            <a:ext cx="8330654" cy="468848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89CF3CF-1021-DC0E-8093-35692176CC75}"/>
              </a:ext>
            </a:extLst>
          </p:cNvPr>
          <p:cNvSpPr txBox="1"/>
          <p:nvPr/>
        </p:nvSpPr>
        <p:spPr>
          <a:xfrm>
            <a:off x="352163" y="167351"/>
            <a:ext cx="8056126" cy="46166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buNone/>
            </a:pPr>
            <a:r>
              <a:rPr lang="en-GB" sz="2400" b="1">
                <a:solidFill>
                  <a:schemeClr val="bg2">
                    <a:lumMod val="25000"/>
                  </a:schemeClr>
                </a:solidFill>
                <a:latin typeface="Oracle Sans" panose="020B0503020204020204" pitchFamily="34" charset="0"/>
                <a:cs typeface="Oracle Sans" panose="020B0503020204020204" pitchFamily="34" charset="0"/>
              </a:rPr>
              <a:t>Sample Location Ident</a:t>
            </a:r>
            <a:endParaRPr lang="en-GB" sz="2400">
              <a:solidFill>
                <a:schemeClr val="bg2">
                  <a:lumMod val="25000"/>
                </a:schemeClr>
              </a:solidFill>
              <a:latin typeface="Oracle Sans" panose="020B0503020204020204" pitchFamily="34" charset="0"/>
              <a:cs typeface="Oracle Sans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747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A4691C-F303-FC7A-023C-A35839D6F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6473F3D-A49D-3923-AC58-C69FE5BD7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9" y="0"/>
            <a:ext cx="9141570" cy="51448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245F735-0E24-2777-711C-A11F846DE2CF}"/>
              </a:ext>
            </a:extLst>
          </p:cNvPr>
          <p:cNvSpPr txBox="1"/>
          <p:nvPr/>
        </p:nvSpPr>
        <p:spPr>
          <a:xfrm>
            <a:off x="503238" y="700088"/>
            <a:ext cx="8056126" cy="830997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buNone/>
            </a:pPr>
            <a:r>
              <a:rPr lang="en-GB" sz="2400" b="1">
                <a:solidFill>
                  <a:schemeClr val="bg1"/>
                </a:solidFill>
                <a:latin typeface="Oracle Sans" panose="020B0503020204020204" pitchFamily="34" charset="0"/>
                <a:cs typeface="Oracle Sans" panose="020B0503020204020204" pitchFamily="34" charset="0"/>
              </a:rPr>
              <a:t>Sample Campaign </a:t>
            </a:r>
          </a:p>
          <a:p>
            <a:pPr>
              <a:buNone/>
            </a:pPr>
            <a:r>
              <a:rPr lang="en-GB" sz="2400" b="1">
                <a:solidFill>
                  <a:schemeClr val="bg1"/>
                </a:solidFill>
                <a:latin typeface="Oracle Sans" panose="020B0503020204020204" pitchFamily="34" charset="0"/>
                <a:cs typeface="Oracle Sans" panose="020B0503020204020204" pitchFamily="34" charset="0"/>
              </a:rPr>
              <a:t>Visual Language</a:t>
            </a:r>
            <a:endParaRPr lang="en-GB">
              <a:solidFill>
                <a:schemeClr val="bg1"/>
              </a:solidFill>
              <a:latin typeface="Oracle Sans" panose="020B0503020204020204" pitchFamily="34" charset="0"/>
              <a:cs typeface="Oracle Sans" panose="020B0503020204020204" pitchFamily="34" charset="0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9080AC7-2AAF-892C-3F2A-3C8524FE38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2234" y="320950"/>
            <a:ext cx="1229989" cy="38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19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879F8-447B-8174-CBB7-8CCE25A94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unzip/ppt/media/image58.png">
            <a:extLst>
              <a:ext uri="{FF2B5EF4-FFF2-40B4-BE49-F238E27FC236}">
                <a16:creationId xmlns:a16="http://schemas.microsoft.com/office/drawing/2014/main" id="{2FECE6FD-0A89-A632-B3B7-23D46953000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1" r="1"/>
          <a:stretch/>
        </p:blipFill>
        <p:spPr>
          <a:xfrm>
            <a:off x="1" y="0"/>
            <a:ext cx="9143771" cy="5143500"/>
          </a:xfrm>
          <a:prstGeom prst="rect">
            <a:avLst/>
          </a:prstGeom>
        </p:spPr>
      </p:pic>
      <p:pic>
        <p:nvPicPr>
          <p:cNvPr id="3" name="Picture 10" descr="A picture containing building, clothing&#10;&#10;Description automatically generated">
            <a:extLst>
              <a:ext uri="{FF2B5EF4-FFF2-40B4-BE49-F238E27FC236}">
                <a16:creationId xmlns:a16="http://schemas.microsoft.com/office/drawing/2014/main" id="{37BD2D05-F66C-68D3-149F-3A8DBBEA45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381" y="0"/>
            <a:ext cx="1428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D7C310E2-75FC-F85A-1A2C-E33268519C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2234" y="320950"/>
            <a:ext cx="1229989" cy="3812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D1D9B3D-6E21-178A-619C-A0719953ABE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3775" b="12933"/>
          <a:stretch>
            <a:fillRect/>
          </a:stretch>
        </p:blipFill>
        <p:spPr>
          <a:xfrm>
            <a:off x="-35764" y="1589449"/>
            <a:ext cx="9215300" cy="32808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BC33EB0-9DAF-9E82-4C96-908A5D9A81F8}"/>
              </a:ext>
            </a:extLst>
          </p:cNvPr>
          <p:cNvSpPr txBox="1"/>
          <p:nvPr/>
        </p:nvSpPr>
        <p:spPr>
          <a:xfrm>
            <a:off x="503238" y="700088"/>
            <a:ext cx="8056126" cy="46166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buNone/>
            </a:pPr>
            <a:r>
              <a:rPr lang="en-GB" sz="2400" b="1">
                <a:solidFill>
                  <a:schemeClr val="bg1"/>
                </a:solidFill>
                <a:latin typeface="Oracle Sans" panose="020B0503020204020204" pitchFamily="34" charset="0"/>
                <a:cs typeface="Oracle Sans" panose="020B0503020204020204" pitchFamily="34" charset="0"/>
              </a:rPr>
              <a:t>Sample Experience Delivery: London</a:t>
            </a:r>
          </a:p>
        </p:txBody>
      </p:sp>
    </p:spTree>
    <p:extLst>
      <p:ext uri="{BB962C8B-B14F-4D97-AF65-F5344CB8AC3E}">
        <p14:creationId xmlns:p14="http://schemas.microsoft.com/office/powerpoint/2010/main" val="1425603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4A685-8923-AD2A-3E5B-E2E9492D6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unzip/ppt/media/image58.png">
            <a:extLst>
              <a:ext uri="{FF2B5EF4-FFF2-40B4-BE49-F238E27FC236}">
                <a16:creationId xmlns:a16="http://schemas.microsoft.com/office/drawing/2014/main" id="{8DD1A44F-D7CC-C8A5-487D-C43B252ED8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1" r="1"/>
          <a:stretch/>
        </p:blipFill>
        <p:spPr>
          <a:xfrm>
            <a:off x="1" y="0"/>
            <a:ext cx="9143771" cy="5143500"/>
          </a:xfrm>
          <a:prstGeom prst="rect">
            <a:avLst/>
          </a:prstGeom>
        </p:spPr>
      </p:pic>
      <p:pic>
        <p:nvPicPr>
          <p:cNvPr id="3" name="Picture 10" descr="A picture containing building, clothing&#10;&#10;Description automatically generated">
            <a:extLst>
              <a:ext uri="{FF2B5EF4-FFF2-40B4-BE49-F238E27FC236}">
                <a16:creationId xmlns:a16="http://schemas.microsoft.com/office/drawing/2014/main" id="{C4CBAA17-82A6-EE23-7F24-4DDE3FB3A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381" y="0"/>
            <a:ext cx="1428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7014400-DBE4-6F72-F731-86FF835523B8}"/>
              </a:ext>
            </a:extLst>
          </p:cNvPr>
          <p:cNvSpPr txBox="1"/>
          <p:nvPr/>
        </p:nvSpPr>
        <p:spPr>
          <a:xfrm>
            <a:off x="503238" y="700088"/>
            <a:ext cx="8056126" cy="46166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buNone/>
            </a:pPr>
            <a:r>
              <a:rPr lang="en-GB" sz="2400" b="1">
                <a:solidFill>
                  <a:schemeClr val="bg1"/>
                </a:solidFill>
                <a:latin typeface="Oracle Sans" panose="020B0503020204020204" pitchFamily="34" charset="0"/>
                <a:cs typeface="Oracle Sans" panose="020B0503020204020204" pitchFamily="34" charset="0"/>
              </a:rPr>
              <a:t>Sample Experience Delivery: London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EC2B618-32B9-1BBF-2CB6-F4708C30AB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2234" y="320950"/>
            <a:ext cx="1229989" cy="381297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15BEBE37-4265-CDE4-45E4-F7B83E4650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1074853"/>
              </p:ext>
            </p:extLst>
          </p:nvPr>
        </p:nvGraphicFramePr>
        <p:xfrm>
          <a:off x="503238" y="1861841"/>
          <a:ext cx="6581374" cy="23841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17311">
                  <a:extLst>
                    <a:ext uri="{9D8B030D-6E8A-4147-A177-3AD203B41FA5}">
                      <a16:colId xmlns:a16="http://schemas.microsoft.com/office/drawing/2014/main" val="3070770782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82609420"/>
                    </a:ext>
                  </a:extLst>
                </a:gridCol>
              </a:tblGrid>
              <a:tr h="296706">
                <a:tc>
                  <a:txBody>
                    <a:bodyPr/>
                    <a:lstStyle/>
                    <a:p>
                      <a:pPr marL="114300" marR="0" lvl="0">
                        <a:buNone/>
                      </a:pPr>
                      <a:r>
                        <a:rPr lang="en-GB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COSTS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979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Total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9794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0276693"/>
                  </a:ext>
                </a:extLst>
              </a:tr>
              <a:tr h="304830">
                <a:tc>
                  <a:txBody>
                    <a:bodyPr/>
                    <a:lstStyle/>
                    <a:p>
                      <a:pPr marL="114300" marR="0" lvl="0">
                        <a:buNone/>
                      </a:pPr>
                      <a:r>
                        <a:rPr lang="en-GB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Stage Management (On-site)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$2,550.00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5522455"/>
                  </a:ext>
                </a:extLst>
              </a:tr>
              <a:tr h="304830">
                <a:tc>
                  <a:txBody>
                    <a:bodyPr/>
                    <a:lstStyle/>
                    <a:p>
                      <a:pPr marL="114300" marR="0" lvl="0">
                        <a:buNone/>
                      </a:pPr>
                      <a:r>
                        <a:rPr lang="en-GB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Hospitality Package x30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$20,300.00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529591"/>
                  </a:ext>
                </a:extLst>
              </a:tr>
              <a:tr h="304830">
                <a:tc>
                  <a:txBody>
                    <a:bodyPr/>
                    <a:lstStyle/>
                    <a:p>
                      <a:pPr marL="114300" marR="0" lvl="0">
                        <a:buNone/>
                      </a:pPr>
                      <a:r>
                        <a:rPr lang="en-GB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Design (Step &amp; repeat, pull-up banner, labor, transport)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$4,500.00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1189768"/>
                  </a:ext>
                </a:extLst>
              </a:tr>
              <a:tr h="304830">
                <a:tc>
                  <a:txBody>
                    <a:bodyPr/>
                    <a:lstStyle/>
                    <a:p>
                      <a:pPr marL="114300" marR="0" lvl="0" algn="l" defTabSz="685800" rtl="0" eaLnBrk="1" latinLnBrk="0" hangingPunct="1">
                        <a:buNone/>
                      </a:pPr>
                      <a:r>
                        <a:rPr lang="en-GB" sz="1100" b="0" kern="12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+mn-ea"/>
                          <a:cs typeface="Oracle Sans" panose="020B0503020204020204" pitchFamily="34" charset="0"/>
                        </a:rPr>
                        <a:t>Photographer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4300" marR="0" lvl="0" algn="r" defTabSz="685800" rtl="0" eaLnBrk="1" latinLnBrk="0" hangingPunct="1">
                        <a:buNone/>
                      </a:pPr>
                      <a:r>
                        <a:rPr lang="en-US" sz="1100" b="0" kern="12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+mn-ea"/>
                          <a:cs typeface="Oracle Sans" panose="020B0503020204020204" pitchFamily="34" charset="0"/>
                        </a:rPr>
                        <a:t>$2,800.00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8268480"/>
                  </a:ext>
                </a:extLst>
              </a:tr>
              <a:tr h="304830">
                <a:tc>
                  <a:txBody>
                    <a:bodyPr/>
                    <a:lstStyle/>
                    <a:p>
                      <a:pPr marL="114300" marR="0" lvl="0">
                        <a:buNone/>
                      </a:pPr>
                      <a:r>
                        <a:rPr lang="en-GB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Logistics (Accommodation, travel &amp; subsistence)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$2,830.00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3240609"/>
                  </a:ext>
                </a:extLst>
              </a:tr>
              <a:tr h="243759">
                <a:tc>
                  <a:txBody>
                    <a:bodyPr/>
                    <a:lstStyle/>
                    <a:p>
                      <a:pPr marL="1143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Producer (Pre, onsite, post)</a:t>
                      </a:r>
                      <a:endParaRPr lang="en-US" sz="1100" b="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$4,926.72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2691772"/>
                  </a:ext>
                </a:extLst>
              </a:tr>
              <a:tr h="319541">
                <a:tc>
                  <a:txBody>
                    <a:bodyPr/>
                    <a:lstStyle/>
                    <a:p>
                      <a:pPr marL="342900" marR="0" lvl="1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Total for Experience Delivery London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$37,906.72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96274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1236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27DFB-36EE-DF01-0E9D-56FFA6415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unzip/ppt/media/image58.png">
            <a:extLst>
              <a:ext uri="{FF2B5EF4-FFF2-40B4-BE49-F238E27FC236}">
                <a16:creationId xmlns:a16="http://schemas.microsoft.com/office/drawing/2014/main" id="{1C277B88-56DF-6833-20C4-B0EE2F77BCB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1" r="1"/>
          <a:stretch/>
        </p:blipFill>
        <p:spPr>
          <a:xfrm>
            <a:off x="1" y="0"/>
            <a:ext cx="9143771" cy="5143500"/>
          </a:xfrm>
          <a:prstGeom prst="rect">
            <a:avLst/>
          </a:prstGeom>
        </p:spPr>
      </p:pic>
      <p:pic>
        <p:nvPicPr>
          <p:cNvPr id="3" name="Picture 10" descr="A picture containing building, clothing&#10;&#10;Description automatically generated">
            <a:extLst>
              <a:ext uri="{FF2B5EF4-FFF2-40B4-BE49-F238E27FC236}">
                <a16:creationId xmlns:a16="http://schemas.microsoft.com/office/drawing/2014/main" id="{09B5A695-3740-AAE6-FDD4-6F72D4D4D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381" y="0"/>
            <a:ext cx="1428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2CB554-2BE7-4D84-1ADC-0B847586DB03}"/>
              </a:ext>
            </a:extLst>
          </p:cNvPr>
          <p:cNvSpPr txBox="1"/>
          <p:nvPr/>
        </p:nvSpPr>
        <p:spPr>
          <a:xfrm>
            <a:off x="503238" y="700088"/>
            <a:ext cx="8056126" cy="46166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buNone/>
            </a:pPr>
            <a:r>
              <a:rPr lang="en-GB" sz="2400" b="1">
                <a:solidFill>
                  <a:schemeClr val="bg1"/>
                </a:solidFill>
                <a:latin typeface="Oracle Sans" panose="020B0503020204020204" pitchFamily="34" charset="0"/>
                <a:cs typeface="Oracle Sans" panose="020B0503020204020204" pitchFamily="34" charset="0"/>
              </a:rPr>
              <a:t>Experience Delivery (Based on 6 locations) 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AFB6C45-0264-3787-8A81-B5F73DB4B2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2234" y="320950"/>
            <a:ext cx="1229989" cy="381297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4FA66A0-B6C8-453B-3F00-57175D38E5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5086993"/>
              </p:ext>
            </p:extLst>
          </p:nvPr>
        </p:nvGraphicFramePr>
        <p:xfrm>
          <a:off x="503238" y="1861841"/>
          <a:ext cx="6325541" cy="22365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72347">
                  <a:extLst>
                    <a:ext uri="{9D8B030D-6E8A-4147-A177-3AD203B41FA5}">
                      <a16:colId xmlns:a16="http://schemas.microsoft.com/office/drawing/2014/main" val="3070770782"/>
                    </a:ext>
                  </a:extLst>
                </a:gridCol>
                <a:gridCol w="1276597">
                  <a:extLst>
                    <a:ext uri="{9D8B030D-6E8A-4147-A177-3AD203B41FA5}">
                      <a16:colId xmlns:a16="http://schemas.microsoft.com/office/drawing/2014/main" val="2271722367"/>
                    </a:ext>
                  </a:extLst>
                </a:gridCol>
                <a:gridCol w="1276597">
                  <a:extLst>
                    <a:ext uri="{9D8B030D-6E8A-4147-A177-3AD203B41FA5}">
                      <a16:colId xmlns:a16="http://schemas.microsoft.com/office/drawing/2014/main" val="82609420"/>
                    </a:ext>
                  </a:extLst>
                </a:gridCol>
              </a:tblGrid>
              <a:tr h="285660">
                <a:tc>
                  <a:txBody>
                    <a:bodyPr/>
                    <a:lstStyle/>
                    <a:p>
                      <a:pPr marL="114300" marR="0" lvl="0">
                        <a:buNone/>
                      </a:pPr>
                      <a:r>
                        <a:rPr lang="en-GB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COSTS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979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buNone/>
                      </a:pPr>
                      <a:endParaRPr lang="en-US" sz="110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979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Total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9794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0276693"/>
                  </a:ext>
                </a:extLst>
              </a:tr>
              <a:tr h="293481">
                <a:tc>
                  <a:txBody>
                    <a:bodyPr/>
                    <a:lstStyle/>
                    <a:p>
                      <a:pPr marL="114300" marR="0" lvl="0">
                        <a:buNone/>
                      </a:pPr>
                      <a:r>
                        <a:rPr lang="en-GB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London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endParaRPr lang="en-US" sz="110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$37,906.00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5522455"/>
                  </a:ext>
                </a:extLst>
              </a:tr>
              <a:tr h="293481">
                <a:tc>
                  <a:txBody>
                    <a:bodyPr/>
                    <a:lstStyle/>
                    <a:p>
                      <a:pPr marL="114300" marR="0" lvl="0">
                        <a:buNone/>
                      </a:pPr>
                      <a:r>
                        <a:rPr lang="en-GB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New York City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endParaRPr lang="en-US" sz="110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$118,922.06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529591"/>
                  </a:ext>
                </a:extLst>
              </a:tr>
              <a:tr h="293481">
                <a:tc>
                  <a:txBody>
                    <a:bodyPr/>
                    <a:lstStyle/>
                    <a:p>
                      <a:pPr marL="114300" marR="0" lvl="0">
                        <a:buNone/>
                      </a:pPr>
                      <a:r>
                        <a:rPr lang="en-GB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Sydney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$49,080.76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1189768"/>
                  </a:ext>
                </a:extLst>
              </a:tr>
              <a:tr h="293481">
                <a:tc>
                  <a:txBody>
                    <a:bodyPr/>
                    <a:lstStyle/>
                    <a:p>
                      <a:pPr marL="114300" marR="0" lvl="0">
                        <a:buNone/>
                      </a:pPr>
                      <a:r>
                        <a:rPr lang="en-GB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Rio de Janeiro 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$89,854.56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206974"/>
                  </a:ext>
                </a:extLst>
              </a:tr>
              <a:tr h="234684">
                <a:tc>
                  <a:txBody>
                    <a:bodyPr/>
                    <a:lstStyle/>
                    <a:p>
                      <a:pPr marL="1143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Paris</a:t>
                      </a:r>
                      <a:endParaRPr lang="en-US" sz="1100" b="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endParaRPr lang="en-US" sz="110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$63,726.56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2691772"/>
                  </a:ext>
                </a:extLst>
              </a:tr>
              <a:tr h="234684">
                <a:tc>
                  <a:txBody>
                    <a:bodyPr/>
                    <a:lstStyle/>
                    <a:p>
                      <a:pPr marL="1143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Dubai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endParaRPr lang="en-US" sz="110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$53,759.56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5375937"/>
                  </a:ext>
                </a:extLst>
              </a:tr>
              <a:tr h="307644">
                <a:tc>
                  <a:txBody>
                    <a:bodyPr/>
                    <a:lstStyle/>
                    <a:p>
                      <a:pPr lvl="1" algn="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Total for Experience Delivery (6 locations)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$413,250.22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96274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64085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047CB-DAB6-4EC1-8E9A-C062364EC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unzip/ppt/media/image58.png">
            <a:extLst>
              <a:ext uri="{FF2B5EF4-FFF2-40B4-BE49-F238E27FC236}">
                <a16:creationId xmlns:a16="http://schemas.microsoft.com/office/drawing/2014/main" id="{5E3E10EA-E50F-4E25-401A-FF8CEEC0416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1" r="1"/>
          <a:stretch/>
        </p:blipFill>
        <p:spPr>
          <a:xfrm>
            <a:off x="1" y="0"/>
            <a:ext cx="9143771" cy="5143500"/>
          </a:xfrm>
          <a:prstGeom prst="rect">
            <a:avLst/>
          </a:prstGeom>
        </p:spPr>
      </p:pic>
      <p:pic>
        <p:nvPicPr>
          <p:cNvPr id="3" name="Picture 10" descr="A picture containing building, clothing&#10;&#10;Description automatically generated">
            <a:extLst>
              <a:ext uri="{FF2B5EF4-FFF2-40B4-BE49-F238E27FC236}">
                <a16:creationId xmlns:a16="http://schemas.microsoft.com/office/drawing/2014/main" id="{B27AB410-C515-C031-AFDA-C3A37D157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381" y="0"/>
            <a:ext cx="1428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ABCD03C-E58E-D6F5-0A49-BDBCDF6D54F3}"/>
              </a:ext>
            </a:extLst>
          </p:cNvPr>
          <p:cNvSpPr txBox="1"/>
          <p:nvPr/>
        </p:nvSpPr>
        <p:spPr>
          <a:xfrm>
            <a:off x="503238" y="700088"/>
            <a:ext cx="8056126" cy="46166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buNone/>
            </a:pPr>
            <a:r>
              <a:rPr lang="en-GB" sz="2400" b="1">
                <a:solidFill>
                  <a:schemeClr val="bg1"/>
                </a:solidFill>
                <a:latin typeface="Oracle Sans" panose="020B0503020204020204" pitchFamily="34" charset="0"/>
                <a:cs typeface="Oracle Sans" panose="020B0503020204020204" pitchFamily="34" charset="0"/>
              </a:rPr>
              <a:t>Engagement &amp; Amplification Deliverables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D379EB0-8566-56F5-9BAF-B0F1E5E1CF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2234" y="320950"/>
            <a:ext cx="1229989" cy="381297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FE7384F6-37E3-037D-257F-CECE86F05E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0835325"/>
              </p:ext>
            </p:extLst>
          </p:nvPr>
        </p:nvGraphicFramePr>
        <p:xfrm>
          <a:off x="468313" y="1281168"/>
          <a:ext cx="4249775" cy="27839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49775">
                  <a:extLst>
                    <a:ext uri="{9D8B030D-6E8A-4147-A177-3AD203B41FA5}">
                      <a16:colId xmlns:a16="http://schemas.microsoft.com/office/drawing/2014/main" val="3070770782"/>
                    </a:ext>
                  </a:extLst>
                </a:gridCol>
              </a:tblGrid>
              <a:tr h="278393">
                <a:tc>
                  <a:txBody>
                    <a:bodyPr/>
                    <a:lstStyle/>
                    <a:p>
                      <a:pPr marL="114300" marR="0" lvl="0">
                        <a:buNone/>
                      </a:pPr>
                      <a:r>
                        <a:rPr lang="en-GB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Program Messaging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5522455"/>
                  </a:ext>
                </a:extLst>
              </a:tr>
              <a:tr h="278393">
                <a:tc>
                  <a:txBody>
                    <a:bodyPr/>
                    <a:lstStyle/>
                    <a:p>
                      <a:pPr marL="114300" marR="0" lvl="0">
                        <a:buNone/>
                      </a:pPr>
                      <a:r>
                        <a:rPr lang="en-GB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Visual Identity / Campaign Style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529591"/>
                  </a:ext>
                </a:extLst>
              </a:tr>
              <a:tr h="278393">
                <a:tc>
                  <a:txBody>
                    <a:bodyPr/>
                    <a:lstStyle/>
                    <a:p>
                      <a:pPr marL="114300" marR="0" lvl="0">
                        <a:buNone/>
                      </a:pPr>
                      <a:r>
                        <a:rPr lang="en-GB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Customer Communications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1189768"/>
                  </a:ext>
                </a:extLst>
              </a:tr>
              <a:tr h="278393">
                <a:tc>
                  <a:txBody>
                    <a:bodyPr/>
                    <a:lstStyle/>
                    <a:p>
                      <a:pPr marL="114300" marR="0" lvl="0">
                        <a:buNone/>
                      </a:pPr>
                      <a:r>
                        <a:rPr lang="en-GB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Event Collateral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3240609"/>
                  </a:ext>
                </a:extLst>
              </a:tr>
              <a:tr h="278393">
                <a:tc>
                  <a:txBody>
                    <a:bodyPr/>
                    <a:lstStyle/>
                    <a:p>
                      <a:pPr marL="1143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Event Highlights Reel - London</a:t>
                      </a:r>
                      <a:endParaRPr lang="en-US" sz="1100" b="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2691772"/>
                  </a:ext>
                </a:extLst>
              </a:tr>
              <a:tr h="278393">
                <a:tc>
                  <a:txBody>
                    <a:bodyPr/>
                    <a:lstStyle/>
                    <a:p>
                      <a:pPr marL="1143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City Adaptation Package NY City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8438983"/>
                  </a:ext>
                </a:extLst>
              </a:tr>
              <a:tr h="278393">
                <a:tc>
                  <a:txBody>
                    <a:bodyPr/>
                    <a:lstStyle/>
                    <a:p>
                      <a:pPr marL="1143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City Adaptation Package Sydney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8352230"/>
                  </a:ext>
                </a:extLst>
              </a:tr>
              <a:tr h="278393">
                <a:tc>
                  <a:txBody>
                    <a:bodyPr/>
                    <a:lstStyle/>
                    <a:p>
                      <a:pPr marL="1143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City Adaptation Package Rio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5150678"/>
                  </a:ext>
                </a:extLst>
              </a:tr>
              <a:tr h="278393">
                <a:tc>
                  <a:txBody>
                    <a:bodyPr/>
                    <a:lstStyle/>
                    <a:p>
                      <a:pPr marL="1143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City Adaptation Package Paris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9589828"/>
                  </a:ext>
                </a:extLst>
              </a:tr>
              <a:tr h="278393">
                <a:tc>
                  <a:txBody>
                    <a:bodyPr/>
                    <a:lstStyle/>
                    <a:p>
                      <a:pPr marL="1143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City Adaptation Package Dubai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91902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29805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510328-CCBF-B0CC-FF7B-93F5E4A44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unzip/ppt/media/image58.png">
            <a:extLst>
              <a:ext uri="{FF2B5EF4-FFF2-40B4-BE49-F238E27FC236}">
                <a16:creationId xmlns:a16="http://schemas.microsoft.com/office/drawing/2014/main" id="{7291641C-E956-02F2-BC0E-BD32ACDCB30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1" r="1"/>
          <a:stretch/>
        </p:blipFill>
        <p:spPr>
          <a:xfrm>
            <a:off x="1" y="0"/>
            <a:ext cx="9143771" cy="5143500"/>
          </a:xfrm>
          <a:prstGeom prst="rect">
            <a:avLst/>
          </a:prstGeom>
        </p:spPr>
      </p:pic>
      <p:pic>
        <p:nvPicPr>
          <p:cNvPr id="3" name="Picture 10" descr="A picture containing building, clothing&#10;&#10;Description automatically generated">
            <a:extLst>
              <a:ext uri="{FF2B5EF4-FFF2-40B4-BE49-F238E27FC236}">
                <a16:creationId xmlns:a16="http://schemas.microsoft.com/office/drawing/2014/main" id="{D2A72C9B-C462-3F07-8650-495A82705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381" y="0"/>
            <a:ext cx="1428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4992E1-2B7D-89E1-D95C-D8F9AE34F209}"/>
              </a:ext>
            </a:extLst>
          </p:cNvPr>
          <p:cNvSpPr txBox="1"/>
          <p:nvPr/>
        </p:nvSpPr>
        <p:spPr>
          <a:xfrm>
            <a:off x="503238" y="700088"/>
            <a:ext cx="8056126" cy="46166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buNone/>
            </a:pPr>
            <a:r>
              <a:rPr lang="en-GB" sz="2400" b="1">
                <a:solidFill>
                  <a:schemeClr val="bg1"/>
                </a:solidFill>
                <a:latin typeface="Oracle Sans" panose="020B0503020204020204" pitchFamily="34" charset="0"/>
                <a:cs typeface="Oracle Sans" panose="020B0503020204020204" pitchFamily="34" charset="0"/>
              </a:rPr>
              <a:t>Engagement &amp; Amplification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A334F5D-9E12-1FBA-BE49-A2F66AE871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2234" y="320950"/>
            <a:ext cx="1229989" cy="381297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49456BE-B819-3955-143C-FCE049D085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883620"/>
              </p:ext>
            </p:extLst>
          </p:nvPr>
        </p:nvGraphicFramePr>
        <p:xfrm>
          <a:off x="468313" y="1402335"/>
          <a:ext cx="7612773" cy="23959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72347">
                  <a:extLst>
                    <a:ext uri="{9D8B030D-6E8A-4147-A177-3AD203B41FA5}">
                      <a16:colId xmlns:a16="http://schemas.microsoft.com/office/drawing/2014/main" val="3070770782"/>
                    </a:ext>
                  </a:extLst>
                </a:gridCol>
                <a:gridCol w="1287234">
                  <a:extLst>
                    <a:ext uri="{9D8B030D-6E8A-4147-A177-3AD203B41FA5}">
                      <a16:colId xmlns:a16="http://schemas.microsoft.com/office/drawing/2014/main" val="2413284072"/>
                    </a:ext>
                  </a:extLst>
                </a:gridCol>
                <a:gridCol w="1276596">
                  <a:extLst>
                    <a:ext uri="{9D8B030D-6E8A-4147-A177-3AD203B41FA5}">
                      <a16:colId xmlns:a16="http://schemas.microsoft.com/office/drawing/2014/main" val="2271722367"/>
                    </a:ext>
                  </a:extLst>
                </a:gridCol>
                <a:gridCol w="1276596">
                  <a:extLst>
                    <a:ext uri="{9D8B030D-6E8A-4147-A177-3AD203B41FA5}">
                      <a16:colId xmlns:a16="http://schemas.microsoft.com/office/drawing/2014/main" val="82609420"/>
                    </a:ext>
                  </a:extLst>
                </a:gridCol>
              </a:tblGrid>
              <a:tr h="285660">
                <a:tc>
                  <a:txBody>
                    <a:bodyPr/>
                    <a:lstStyle/>
                    <a:p>
                      <a:pPr marL="114300" marR="0" lvl="0">
                        <a:buNone/>
                      </a:pPr>
                      <a:r>
                        <a:rPr lang="en-GB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COSTS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979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buNone/>
                      </a:pPr>
                      <a:r>
                        <a:rPr lang="en-GB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 Hours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979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Rate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979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Total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9794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0276693"/>
                  </a:ext>
                </a:extLst>
              </a:tr>
              <a:tr h="293481">
                <a:tc>
                  <a:txBody>
                    <a:bodyPr/>
                    <a:lstStyle/>
                    <a:p>
                      <a:pPr marL="114300" marR="0" lvl="0">
                        <a:buNone/>
                      </a:pPr>
                      <a:r>
                        <a:rPr lang="en-GB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Creative Director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33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$267.50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$8,835.75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5522455"/>
                  </a:ext>
                </a:extLst>
              </a:tr>
              <a:tr h="293481">
                <a:tc>
                  <a:txBody>
                    <a:bodyPr/>
                    <a:lstStyle/>
                    <a:p>
                      <a:pPr marL="114300" marR="0" lvl="0">
                        <a:buNone/>
                      </a:pPr>
                      <a:r>
                        <a:rPr lang="en-GB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Design Director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40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$267.50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$10,710.00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529591"/>
                  </a:ext>
                </a:extLst>
              </a:tr>
              <a:tr h="293481">
                <a:tc>
                  <a:txBody>
                    <a:bodyPr/>
                    <a:lstStyle/>
                    <a:p>
                      <a:pPr marL="114300" marR="0" lvl="0">
                        <a:buNone/>
                      </a:pPr>
                      <a:r>
                        <a:rPr lang="en-GB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Senior Designer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34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$205.28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$6,979.52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2672270"/>
                  </a:ext>
                </a:extLst>
              </a:tr>
              <a:tr h="293481">
                <a:tc>
                  <a:txBody>
                    <a:bodyPr/>
                    <a:lstStyle/>
                    <a:p>
                      <a:pPr marL="114300" marR="0" lvl="0">
                        <a:buNone/>
                      </a:pPr>
                      <a:r>
                        <a:rPr lang="en-GB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Graphic Designer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151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$148.75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$22,461.25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9541300"/>
                  </a:ext>
                </a:extLst>
              </a:tr>
              <a:tr h="293481">
                <a:tc>
                  <a:txBody>
                    <a:bodyPr/>
                    <a:lstStyle/>
                    <a:p>
                      <a:pPr marL="114300" marR="0" lvl="0">
                        <a:buNone/>
                      </a:pPr>
                      <a:endParaRPr lang="en-GB" sz="1100" b="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1" algn="l">
                        <a:buNone/>
                      </a:pPr>
                      <a:endParaRPr lang="en-US" sz="110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Sub-Total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$48,986.52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1189768"/>
                  </a:ext>
                </a:extLst>
              </a:tr>
              <a:tr h="234684">
                <a:tc>
                  <a:txBody>
                    <a:bodyPr/>
                    <a:lstStyle/>
                    <a:p>
                      <a:pPr marL="1143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Miscellaneous Costs (Licensing, Insurances, Office infrastructure)</a:t>
                      </a:r>
                      <a:endParaRPr lang="en-US" sz="1100" b="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l">
                        <a:buNone/>
                      </a:pPr>
                      <a:endParaRPr lang="en-US" sz="110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endParaRPr lang="en-US" sz="110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$2,547.00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2691772"/>
                  </a:ext>
                </a:extLst>
              </a:tr>
              <a:tr h="307644">
                <a:tc>
                  <a:txBody>
                    <a:bodyPr/>
                    <a:lstStyle/>
                    <a:p>
                      <a:pPr marL="342900" marR="0" lvl="1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Total for Engagement &amp; Amplification</a:t>
                      </a:r>
                      <a:endParaRPr lang="en-US" sz="1100" b="1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endParaRPr lang="en-US" sz="1100" b="1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$51,533.52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962746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B550B32-85DE-4969-E3D6-F6E2D12D97BD}"/>
              </a:ext>
            </a:extLst>
          </p:cNvPr>
          <p:cNvSpPr txBox="1"/>
          <p:nvPr/>
        </p:nvSpPr>
        <p:spPr>
          <a:xfrm>
            <a:off x="468313" y="4028199"/>
            <a:ext cx="32784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>
                <a:solidFill>
                  <a:schemeClr val="bg1"/>
                </a:solidFill>
              </a:rPr>
              <a:t>* All hourly rates are inclusive of Oracle 15% discount </a:t>
            </a:r>
          </a:p>
        </p:txBody>
      </p:sp>
    </p:spTree>
    <p:extLst>
      <p:ext uri="{BB962C8B-B14F-4D97-AF65-F5344CB8AC3E}">
        <p14:creationId xmlns:p14="http://schemas.microsoft.com/office/powerpoint/2010/main" val="32569446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22CD7-E0D6-0E0F-D6CB-792C7C4A3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unzip/ppt/media/image58.png">
            <a:extLst>
              <a:ext uri="{FF2B5EF4-FFF2-40B4-BE49-F238E27FC236}">
                <a16:creationId xmlns:a16="http://schemas.microsoft.com/office/drawing/2014/main" id="{96A5D60F-2175-C543-34E1-B4C0868BC0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1" r="1"/>
          <a:stretch/>
        </p:blipFill>
        <p:spPr>
          <a:xfrm>
            <a:off x="1" y="0"/>
            <a:ext cx="9143771" cy="5143500"/>
          </a:xfrm>
          <a:prstGeom prst="rect">
            <a:avLst/>
          </a:prstGeom>
        </p:spPr>
      </p:pic>
      <p:pic>
        <p:nvPicPr>
          <p:cNvPr id="3" name="Picture 10" descr="A picture containing building, clothing&#10;&#10;Description automatically generated">
            <a:extLst>
              <a:ext uri="{FF2B5EF4-FFF2-40B4-BE49-F238E27FC236}">
                <a16:creationId xmlns:a16="http://schemas.microsoft.com/office/drawing/2014/main" id="{7599B8D0-AFAE-4F0F-B702-2233C389C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381" y="0"/>
            <a:ext cx="1428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31F3F7-5AB1-7BD9-7085-845138380550}"/>
              </a:ext>
            </a:extLst>
          </p:cNvPr>
          <p:cNvSpPr txBox="1"/>
          <p:nvPr/>
        </p:nvSpPr>
        <p:spPr>
          <a:xfrm>
            <a:off x="503238" y="700088"/>
            <a:ext cx="8056126" cy="46166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buNone/>
            </a:pPr>
            <a:r>
              <a:rPr lang="en-GB" sz="2400" b="1">
                <a:solidFill>
                  <a:schemeClr val="bg1"/>
                </a:solidFill>
                <a:latin typeface="Oracle Sans" panose="020B0503020204020204" pitchFamily="34" charset="0"/>
                <a:cs typeface="Oracle Sans" panose="020B0503020204020204" pitchFamily="34" charset="0"/>
              </a:rPr>
              <a:t>Project Management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722F821-2A36-51B2-59D3-9BAC46E04B9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2234" y="320950"/>
            <a:ext cx="1229989" cy="381297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891BE3A-18D1-B46B-7BCB-E319B0E7EE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8104325"/>
              </p:ext>
            </p:extLst>
          </p:nvPr>
        </p:nvGraphicFramePr>
        <p:xfrm>
          <a:off x="468313" y="1861841"/>
          <a:ext cx="7612776" cy="18090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72347">
                  <a:extLst>
                    <a:ext uri="{9D8B030D-6E8A-4147-A177-3AD203B41FA5}">
                      <a16:colId xmlns:a16="http://schemas.microsoft.com/office/drawing/2014/main" val="3070770782"/>
                    </a:ext>
                  </a:extLst>
                </a:gridCol>
                <a:gridCol w="1287235">
                  <a:extLst>
                    <a:ext uri="{9D8B030D-6E8A-4147-A177-3AD203B41FA5}">
                      <a16:colId xmlns:a16="http://schemas.microsoft.com/office/drawing/2014/main" val="2413284072"/>
                    </a:ext>
                  </a:extLst>
                </a:gridCol>
                <a:gridCol w="1276597">
                  <a:extLst>
                    <a:ext uri="{9D8B030D-6E8A-4147-A177-3AD203B41FA5}">
                      <a16:colId xmlns:a16="http://schemas.microsoft.com/office/drawing/2014/main" val="2271722367"/>
                    </a:ext>
                  </a:extLst>
                </a:gridCol>
                <a:gridCol w="1276597">
                  <a:extLst>
                    <a:ext uri="{9D8B030D-6E8A-4147-A177-3AD203B41FA5}">
                      <a16:colId xmlns:a16="http://schemas.microsoft.com/office/drawing/2014/main" val="82609420"/>
                    </a:ext>
                  </a:extLst>
                </a:gridCol>
              </a:tblGrid>
              <a:tr h="285660">
                <a:tc>
                  <a:txBody>
                    <a:bodyPr/>
                    <a:lstStyle/>
                    <a:p>
                      <a:pPr marL="114300" marR="0" lvl="0">
                        <a:buNone/>
                      </a:pPr>
                      <a:r>
                        <a:rPr lang="en-GB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COSTS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979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buNone/>
                      </a:pPr>
                      <a:r>
                        <a:rPr lang="en-GB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 Hours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979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Rate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979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Total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9794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0276693"/>
                  </a:ext>
                </a:extLst>
              </a:tr>
              <a:tr h="293481">
                <a:tc>
                  <a:txBody>
                    <a:bodyPr/>
                    <a:lstStyle/>
                    <a:p>
                      <a:pPr marL="114300" marR="0" lvl="0">
                        <a:buNone/>
                      </a:pPr>
                      <a:r>
                        <a:rPr lang="en-GB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Program Lead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144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$232.05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$33,415.20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5522455"/>
                  </a:ext>
                </a:extLst>
              </a:tr>
              <a:tr h="293481">
                <a:tc>
                  <a:txBody>
                    <a:bodyPr/>
                    <a:lstStyle/>
                    <a:p>
                      <a:pPr marL="114300" marR="0" lvl="0">
                        <a:buNone/>
                      </a:pPr>
                      <a:r>
                        <a:rPr lang="en-GB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Program Coordinator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96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$116.03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$11,138.88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529591"/>
                  </a:ext>
                </a:extLst>
              </a:tr>
              <a:tr h="293481">
                <a:tc>
                  <a:txBody>
                    <a:bodyPr/>
                    <a:lstStyle/>
                    <a:p>
                      <a:pPr marL="114300" marR="0" lvl="0">
                        <a:buNone/>
                      </a:pPr>
                      <a:endParaRPr lang="en-GB" sz="1100" b="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algn="l">
                        <a:buNone/>
                      </a:pPr>
                      <a:endParaRPr lang="en-US" sz="110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Sub-Total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$44,554.08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1189768"/>
                  </a:ext>
                </a:extLst>
              </a:tr>
              <a:tr h="234684">
                <a:tc>
                  <a:txBody>
                    <a:bodyPr/>
                    <a:lstStyle/>
                    <a:p>
                      <a:pPr marL="1143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Miscellaneous Costs (Licensing, Insurances, Office infrastructure)</a:t>
                      </a:r>
                      <a:endParaRPr lang="en-US" sz="1100" b="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l">
                        <a:buNone/>
                      </a:pPr>
                      <a:endParaRPr lang="en-US" sz="110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endParaRPr lang="en-US" sz="110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$2,280.00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2691772"/>
                  </a:ext>
                </a:extLst>
              </a:tr>
              <a:tr h="307644">
                <a:tc>
                  <a:txBody>
                    <a:bodyPr/>
                    <a:lstStyle/>
                    <a:p>
                      <a:pPr marL="342900" marR="0" lvl="1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Total for Project Management</a:t>
                      </a:r>
                      <a:endParaRPr lang="en-US" sz="1100" b="1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endParaRPr lang="en-US" sz="1100" b="1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$46,834.08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962746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68619F2-C9DA-6F79-9625-B2DBD92999C8}"/>
              </a:ext>
            </a:extLst>
          </p:cNvPr>
          <p:cNvSpPr txBox="1"/>
          <p:nvPr/>
        </p:nvSpPr>
        <p:spPr>
          <a:xfrm>
            <a:off x="468313" y="4028199"/>
            <a:ext cx="32784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>
                <a:solidFill>
                  <a:schemeClr val="bg1"/>
                </a:solidFill>
              </a:rPr>
              <a:t>* All hourly rates are inclusive of Oracle 15% discount </a:t>
            </a:r>
          </a:p>
        </p:txBody>
      </p:sp>
    </p:spTree>
    <p:extLst>
      <p:ext uri="{BB962C8B-B14F-4D97-AF65-F5344CB8AC3E}">
        <p14:creationId xmlns:p14="http://schemas.microsoft.com/office/powerpoint/2010/main" val="23049304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93578-5328-2E7F-DA85-E85E1D907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unzip/ppt/media/image58.png">
            <a:extLst>
              <a:ext uri="{FF2B5EF4-FFF2-40B4-BE49-F238E27FC236}">
                <a16:creationId xmlns:a16="http://schemas.microsoft.com/office/drawing/2014/main" id="{C8D94FA8-8A37-9F38-1456-2DCC01968E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1" r="1"/>
          <a:stretch/>
        </p:blipFill>
        <p:spPr>
          <a:xfrm>
            <a:off x="1" y="0"/>
            <a:ext cx="9143771" cy="5143500"/>
          </a:xfrm>
          <a:prstGeom prst="rect">
            <a:avLst/>
          </a:prstGeom>
        </p:spPr>
      </p:pic>
      <p:pic>
        <p:nvPicPr>
          <p:cNvPr id="3" name="Picture 10" descr="A picture containing building, clothing&#10;&#10;Description automatically generated">
            <a:extLst>
              <a:ext uri="{FF2B5EF4-FFF2-40B4-BE49-F238E27FC236}">
                <a16:creationId xmlns:a16="http://schemas.microsoft.com/office/drawing/2014/main" id="{B916BEDF-8BBA-AA87-4E79-7E28BB385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381" y="0"/>
            <a:ext cx="1428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C2657C8-881B-3DAE-1903-B27D33E12AFB}"/>
              </a:ext>
            </a:extLst>
          </p:cNvPr>
          <p:cNvSpPr txBox="1"/>
          <p:nvPr/>
        </p:nvSpPr>
        <p:spPr>
          <a:xfrm>
            <a:off x="503238" y="700088"/>
            <a:ext cx="8056126" cy="46166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buNone/>
            </a:pPr>
            <a:r>
              <a:rPr lang="en-GB" sz="2400" b="1">
                <a:solidFill>
                  <a:schemeClr val="bg1"/>
                </a:solidFill>
                <a:latin typeface="Oracle Sans" panose="020B0503020204020204" pitchFamily="34" charset="0"/>
                <a:cs typeface="Oracle Sans" panose="020B0503020204020204" pitchFamily="34" charset="0"/>
              </a:rPr>
              <a:t>OVERALL COSTS SUMMARY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D74565A-09F2-9FAF-F8E6-323867BCC62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2234" y="320950"/>
            <a:ext cx="1229989" cy="381297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697956A-45CE-51CE-88E4-6D2D118278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708181"/>
              </p:ext>
            </p:extLst>
          </p:nvPr>
        </p:nvGraphicFramePr>
        <p:xfrm>
          <a:off x="503238" y="1861841"/>
          <a:ext cx="6325541" cy="14737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72347">
                  <a:extLst>
                    <a:ext uri="{9D8B030D-6E8A-4147-A177-3AD203B41FA5}">
                      <a16:colId xmlns:a16="http://schemas.microsoft.com/office/drawing/2014/main" val="3070770782"/>
                    </a:ext>
                  </a:extLst>
                </a:gridCol>
                <a:gridCol w="1276597">
                  <a:extLst>
                    <a:ext uri="{9D8B030D-6E8A-4147-A177-3AD203B41FA5}">
                      <a16:colId xmlns:a16="http://schemas.microsoft.com/office/drawing/2014/main" val="2271722367"/>
                    </a:ext>
                  </a:extLst>
                </a:gridCol>
                <a:gridCol w="1276597">
                  <a:extLst>
                    <a:ext uri="{9D8B030D-6E8A-4147-A177-3AD203B41FA5}">
                      <a16:colId xmlns:a16="http://schemas.microsoft.com/office/drawing/2014/main" val="82609420"/>
                    </a:ext>
                  </a:extLst>
                </a:gridCol>
              </a:tblGrid>
              <a:tr h="285660">
                <a:tc>
                  <a:txBody>
                    <a:bodyPr/>
                    <a:lstStyle/>
                    <a:p>
                      <a:pPr marL="114300" marR="0" lvl="0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Workstream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979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buNone/>
                      </a:pPr>
                      <a:endParaRPr lang="en-US" sz="110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979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buNone/>
                      </a:pP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Total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9794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0276693"/>
                  </a:ext>
                </a:extLst>
              </a:tr>
              <a:tr h="293481">
                <a:tc>
                  <a:txBody>
                    <a:bodyPr/>
                    <a:lstStyle/>
                    <a:p>
                      <a:pPr marL="114300" marR="0" lvl="0">
                        <a:buNone/>
                      </a:pPr>
                      <a:r>
                        <a:rPr lang="en-GB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Experience Delivery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endParaRPr lang="en-US" sz="110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$413,250.22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5522455"/>
                  </a:ext>
                </a:extLst>
              </a:tr>
              <a:tr h="293481">
                <a:tc>
                  <a:txBody>
                    <a:bodyPr/>
                    <a:lstStyle/>
                    <a:p>
                      <a:pPr marL="114300" marR="0" lvl="0">
                        <a:buNone/>
                      </a:pPr>
                      <a:r>
                        <a:rPr lang="en-GB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Engagement &amp; Amplification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endParaRPr lang="en-US" sz="110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$51,533.52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529591"/>
                  </a:ext>
                </a:extLst>
              </a:tr>
              <a:tr h="293481">
                <a:tc>
                  <a:txBody>
                    <a:bodyPr/>
                    <a:lstStyle/>
                    <a:p>
                      <a:pPr marL="114300" marR="0" lvl="0">
                        <a:buNone/>
                      </a:pPr>
                      <a:r>
                        <a:rPr lang="en-GB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Program Management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 b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$46,834.08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1189768"/>
                  </a:ext>
                </a:extLst>
              </a:tr>
              <a:tr h="307644">
                <a:tc>
                  <a:txBody>
                    <a:bodyPr/>
                    <a:lstStyle/>
                    <a:p>
                      <a:pPr marL="342900" marR="0" lvl="1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Total Investment</a:t>
                      </a:r>
                      <a:endParaRPr lang="en-US" sz="1100" b="1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Times New Roman" panose="02020603050405020304" pitchFamily="18" charset="0"/>
                        <a:cs typeface="Oracle Sans" panose="020B0503020204020204" pitchFamily="34" charset="0"/>
                      </a:endParaRP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ea typeface="Times New Roman" panose="02020603050405020304" pitchFamily="18" charset="0"/>
                          <a:cs typeface="Oracle Sans" panose="020B0503020204020204" pitchFamily="34" charset="0"/>
                        </a:rPr>
                        <a:t>$511,617.82</a:t>
                      </a:r>
                    </a:p>
                  </a:txBody>
                  <a:tcPr marL="48672" marR="4867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62746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D79ADD6-833D-EA2C-794D-78819673088F}"/>
              </a:ext>
            </a:extLst>
          </p:cNvPr>
          <p:cNvSpPr txBox="1"/>
          <p:nvPr/>
        </p:nvSpPr>
        <p:spPr>
          <a:xfrm>
            <a:off x="468313" y="4028199"/>
            <a:ext cx="32784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>
                <a:solidFill>
                  <a:schemeClr val="bg1"/>
                </a:solidFill>
              </a:rPr>
              <a:t>* All hourly rates are inclusive of Oracle 15% discount </a:t>
            </a:r>
          </a:p>
        </p:txBody>
      </p:sp>
    </p:spTree>
    <p:extLst>
      <p:ext uri="{BB962C8B-B14F-4D97-AF65-F5344CB8AC3E}">
        <p14:creationId xmlns:p14="http://schemas.microsoft.com/office/powerpoint/2010/main" val="1556020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52F01-135C-45B9-1AE0-BD9B38872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unzip/ppt/media/image58.png">
            <a:extLst>
              <a:ext uri="{FF2B5EF4-FFF2-40B4-BE49-F238E27FC236}">
                <a16:creationId xmlns:a16="http://schemas.microsoft.com/office/drawing/2014/main" id="{12D2BD93-5F9C-D637-74A3-509121B7662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1" r="1"/>
          <a:stretch/>
        </p:blipFill>
        <p:spPr>
          <a:xfrm>
            <a:off x="1" y="0"/>
            <a:ext cx="9143771" cy="5143500"/>
          </a:xfrm>
          <a:prstGeom prst="rect">
            <a:avLst/>
          </a:prstGeom>
        </p:spPr>
      </p:pic>
      <p:pic>
        <p:nvPicPr>
          <p:cNvPr id="3" name="Picture 10" descr="A picture containing building, clothing&#10;&#10;Description automatically generated">
            <a:extLst>
              <a:ext uri="{FF2B5EF4-FFF2-40B4-BE49-F238E27FC236}">
                <a16:creationId xmlns:a16="http://schemas.microsoft.com/office/drawing/2014/main" id="{01B5E8B6-05F4-153D-2BD9-66C16CE37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381" y="0"/>
            <a:ext cx="1428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153746-DE59-5D31-2866-5F0BF835D16A}"/>
              </a:ext>
            </a:extLst>
          </p:cNvPr>
          <p:cNvSpPr txBox="1"/>
          <p:nvPr/>
        </p:nvSpPr>
        <p:spPr>
          <a:xfrm>
            <a:off x="503238" y="700088"/>
            <a:ext cx="8461093" cy="46166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buNone/>
            </a:pPr>
            <a:r>
              <a:rPr lang="en-GB" sz="2400" b="1">
                <a:solidFill>
                  <a:schemeClr val="bg1"/>
                </a:solidFill>
                <a:latin typeface="Oracle Sans" panose="020B0503020204020204" pitchFamily="34" charset="0"/>
                <a:cs typeface="Oracle Sans" panose="020B0503020204020204" pitchFamily="34" charset="0"/>
              </a:rPr>
              <a:t>2026 Tour Options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ED814EF-3D12-31FC-3CC0-3DFE25B064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2234" y="320950"/>
            <a:ext cx="1229989" cy="381297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2A29B19-F7BE-D6BD-E519-24D977AA44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3631024"/>
              </p:ext>
            </p:extLst>
          </p:nvPr>
        </p:nvGraphicFramePr>
        <p:xfrm>
          <a:off x="468313" y="1437285"/>
          <a:ext cx="8461092" cy="33268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23032">
                  <a:extLst>
                    <a:ext uri="{9D8B030D-6E8A-4147-A177-3AD203B41FA5}">
                      <a16:colId xmlns:a16="http://schemas.microsoft.com/office/drawing/2014/main" val="2125259683"/>
                    </a:ext>
                  </a:extLst>
                </a:gridCol>
                <a:gridCol w="1574562">
                  <a:extLst>
                    <a:ext uri="{9D8B030D-6E8A-4147-A177-3AD203B41FA5}">
                      <a16:colId xmlns:a16="http://schemas.microsoft.com/office/drawing/2014/main" val="3118009599"/>
                    </a:ext>
                  </a:extLst>
                </a:gridCol>
                <a:gridCol w="2167186">
                  <a:extLst>
                    <a:ext uri="{9D8B030D-6E8A-4147-A177-3AD203B41FA5}">
                      <a16:colId xmlns:a16="http://schemas.microsoft.com/office/drawing/2014/main" val="483464377"/>
                    </a:ext>
                  </a:extLst>
                </a:gridCol>
                <a:gridCol w="1696312">
                  <a:extLst>
                    <a:ext uri="{9D8B030D-6E8A-4147-A177-3AD203B41FA5}">
                      <a16:colId xmlns:a16="http://schemas.microsoft.com/office/drawing/2014/main" val="4223873317"/>
                    </a:ext>
                  </a:extLst>
                </a:gridCol>
              </a:tblGrid>
              <a:tr h="22105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Date</a:t>
                      </a:r>
                      <a:endParaRPr lang="en-GB" sz="1100" b="1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Location</a:t>
                      </a:r>
                      <a:endParaRPr lang="en-GB" sz="1100" b="1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Match / Event Option</a:t>
                      </a:r>
                      <a:endParaRPr lang="en-GB" sz="1100" b="1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Venue</a:t>
                      </a:r>
                      <a:endParaRPr lang="en-GB" sz="1100" b="1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7703244"/>
                  </a:ext>
                </a:extLst>
              </a:tr>
              <a:tr h="22105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Friday 21 August 2026, 8:00pm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London, UK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Arsenal v Coventry City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Emirates Stadium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0130608"/>
                  </a:ext>
                </a:extLst>
              </a:tr>
              <a:tr h="3720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Monday 24 August 2026, 8:00pm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London, UK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Fulham v Chelsea</a:t>
                      </a:r>
                      <a:endParaRPr lang="en-GB" sz="1100" b="1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Fulham FC / Craven Cottage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8163357"/>
                  </a:ext>
                </a:extLst>
              </a:tr>
              <a:tr h="3720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Thursday 27 – Monday 31 August 2026, 11:00am–6:00pm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London, UK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England v Pakistan Test Match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Lord’s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0345253"/>
                  </a:ext>
                </a:extLst>
              </a:tr>
              <a:tr h="22105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3 or 4 September 2026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New York, USA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US Open Tennis Championship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Flushing Meadows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482164"/>
                  </a:ext>
                </a:extLst>
              </a:tr>
              <a:tr h="22105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Thursday 3 September 2026, 7:50pm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Sydney, Australia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Bulldogs v Broncos</a:t>
                      </a:r>
                      <a:endParaRPr lang="en-GB" sz="1100" b="1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Accor Stadium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2202543"/>
                  </a:ext>
                </a:extLst>
              </a:tr>
              <a:tr h="3720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Sunday 27 September 2026, 5:25pm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Rio de Janeiro, Brazil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Baltimore Ravens v Dallas Cowboys</a:t>
                      </a:r>
                      <a:endParaRPr lang="en-GB" sz="1100" b="1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Maracanã Stadium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8739836"/>
                  </a:ext>
                </a:extLst>
              </a:tr>
              <a:tr h="22105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Saturday 7 November 2026, time TBC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Paris, France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Paris Saint-Germain v Troyes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Parc des Princes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3903930"/>
                  </a:ext>
                </a:extLst>
              </a:tr>
              <a:tr h="22105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Friday 13 November 2026, 9:10pm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Paris, France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France v South Africa</a:t>
                      </a:r>
                      <a:endParaRPr lang="en-GB" sz="1100" b="1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Stade de France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802199"/>
                  </a:ext>
                </a:extLst>
              </a:tr>
              <a:tr h="22105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Saturday 21 November 2026, 9:10pm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Paris, France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France v Argentina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Stade de France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52680"/>
                  </a:ext>
                </a:extLst>
              </a:tr>
              <a:tr h="22105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21 / 22 November 2026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Dubai, UAE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SailGP</a:t>
                      </a:r>
                      <a:endParaRPr lang="en-GB" sz="1100" b="1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Mina Rashid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4173048"/>
                  </a:ext>
                </a:extLst>
              </a:tr>
              <a:tr h="22105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Saturday 28 November 2026, time TBC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Paris, France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Paris Saint-Germain v Lorient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Parc des Princes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5287281"/>
                  </a:ext>
                </a:extLst>
              </a:tr>
              <a:tr h="22105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Sunday 29 – Monday 30 November 2026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Dubai, UAE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NGK SparkPlugs Race Weekend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Dubai Autodrome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8181" marR="8181" marT="8181" marB="0"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25742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7600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unzip/ppt/media/image58.png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1" r="1"/>
          <a:stretch/>
        </p:blipFill>
        <p:spPr>
          <a:xfrm>
            <a:off x="1" y="0"/>
            <a:ext cx="9143771" cy="51435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14350" y="2350032"/>
            <a:ext cx="7457528" cy="261116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r>
              <a:rPr lang="en-GB" sz="3800" b="1">
                <a:solidFill>
                  <a:schemeClr val="bg1"/>
                </a:solidFill>
                <a:latin typeface="Oracle Sans" panose="020B0503020204020204" pitchFamily="34" charset="0"/>
                <a:ea typeface="Open Sans" panose="020B0606030504020204" pitchFamily="34" charset="0"/>
                <a:cs typeface="Oracle Sans" panose="020B0503020204020204" pitchFamily="34" charset="0"/>
              </a:rPr>
              <a:t>Oracle: FDI Tour 2026</a:t>
            </a:r>
          </a:p>
          <a:p>
            <a:endParaRPr lang="en-GB" sz="3200">
              <a:solidFill>
                <a:schemeClr val="bg1"/>
              </a:solidFill>
              <a:latin typeface="Oracle Sans" panose="020B0503020204020204" pitchFamily="34" charset="0"/>
              <a:ea typeface="Open Sans" panose="020B0606030504020204" pitchFamily="34" charset="0"/>
              <a:cs typeface="Oracle Sans" panose="020B0503020204020204" pitchFamily="34" charset="0"/>
            </a:endParaRPr>
          </a:p>
          <a:p>
            <a:r>
              <a:rPr lang="en-GB" sz="2300">
                <a:solidFill>
                  <a:schemeClr val="bg1"/>
                </a:solidFill>
                <a:latin typeface="Oracle Sans" panose="020B0503020204020204" pitchFamily="34" charset="0"/>
                <a:ea typeface="Open Sans" panose="020B0606030504020204" pitchFamily="34" charset="0"/>
                <a:cs typeface="Oracle Sans" panose="020B0503020204020204" pitchFamily="34" charset="0"/>
              </a:rPr>
              <a:t>Executive engagement through sport, data, AI and enterprise performance</a:t>
            </a:r>
          </a:p>
          <a:p>
            <a:endParaRPr lang="en-GB" sz="3800" i="1">
              <a:solidFill>
                <a:schemeClr val="bg1"/>
              </a:solidFill>
              <a:latin typeface="Oracle Sans" panose="020B0503020204020204" pitchFamily="34" charset="0"/>
              <a:ea typeface="Open Sans" panose="020B0606030504020204" pitchFamily="34" charset="0"/>
              <a:cs typeface="Oracle Sans" panose="020B0503020204020204" pitchFamily="34" charset="0"/>
            </a:endParaRPr>
          </a:p>
          <a:p>
            <a:br>
              <a:rPr lang="en-GB" sz="3200">
                <a:solidFill>
                  <a:schemeClr val="bg1"/>
                </a:solidFill>
                <a:latin typeface="Oracle Sans" panose="020B0503020204020204" pitchFamily="34" charset="0"/>
                <a:ea typeface="Open Sans" panose="020B0606030504020204" pitchFamily="34" charset="0"/>
                <a:cs typeface="Oracle Sans" panose="020B0503020204020204" pitchFamily="34" charset="0"/>
              </a:rPr>
            </a:br>
            <a:endParaRPr lang="en-US" sz="2925">
              <a:solidFill>
                <a:schemeClr val="bg1"/>
              </a:solidFill>
              <a:latin typeface="Oracle Sans" panose="020B0503020204020204" pitchFamily="34" charset="0"/>
              <a:ea typeface="Open Sans" panose="020B0606030504020204" pitchFamily="34" charset="0"/>
              <a:cs typeface="Oracle Sans" panose="020B0503020204020204" pitchFamily="34" charset="0"/>
            </a:endParaRPr>
          </a:p>
        </p:txBody>
      </p:sp>
      <p:sp>
        <p:nvSpPr>
          <p:cNvPr id="6" name="Shape 2"/>
          <p:cNvSpPr/>
          <p:nvPr/>
        </p:nvSpPr>
        <p:spPr>
          <a:xfrm>
            <a:off x="514350" y="3826764"/>
            <a:ext cx="1131570" cy="54864"/>
          </a:xfrm>
          <a:prstGeom prst="rect">
            <a:avLst/>
          </a:prstGeom>
          <a:solidFill>
            <a:srgbClr val="C74634"/>
          </a:solidFill>
          <a:ln w="12700">
            <a:solidFill>
              <a:srgbClr val="C7463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 sz="1013">
              <a:latin typeface="Oracle Sans" panose="020B0503020204020204" pitchFamily="34" charset="0"/>
              <a:ea typeface="Open Sans" panose="020B0606030504020204" pitchFamily="34" charset="0"/>
              <a:cs typeface="Oracle Sans" panose="020B0503020204020204" pitchFamily="3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DE32C93-C476-359B-101F-88A782AC220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2234" y="320950"/>
            <a:ext cx="1229989" cy="381297"/>
          </a:xfrm>
          <a:prstGeom prst="rect">
            <a:avLst/>
          </a:prstGeom>
        </p:spPr>
      </p:pic>
      <p:pic>
        <p:nvPicPr>
          <p:cNvPr id="3" name="Picture 10" descr="A picture containing building, clothing&#10;&#10;Description automatically generated">
            <a:extLst>
              <a:ext uri="{FF2B5EF4-FFF2-40B4-BE49-F238E27FC236}">
                <a16:creationId xmlns:a16="http://schemas.microsoft.com/office/drawing/2014/main" id="{84B5E63C-8158-504C-F385-7FBD143D5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381" y="0"/>
            <a:ext cx="1428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52276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ulti-colored wall art">
            <a:extLst>
              <a:ext uri="{FF2B5EF4-FFF2-40B4-BE49-F238E27FC236}">
                <a16:creationId xmlns:a16="http://schemas.microsoft.com/office/drawing/2014/main" id="{130B8EAD-00FA-1BF5-B354-6605F471B91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C23D352-3433-7C74-161A-0E156A9D8F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7974" y="1360886"/>
            <a:ext cx="7308056" cy="242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928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0" descr="/mnt/data/ppt_unzip/ppt/media/image58.png">
            <a:extLst>
              <a:ext uri="{FF2B5EF4-FFF2-40B4-BE49-F238E27FC236}">
                <a16:creationId xmlns:a16="http://schemas.microsoft.com/office/drawing/2014/main" id="{540507FD-940A-A15C-128F-C4527FCC89F3}"/>
              </a:ext>
            </a:extLst>
          </p:cNvPr>
          <p:cNvPicPr/>
          <p:nvPr/>
        </p:nvPicPr>
        <p:blipFill>
          <a:blip r:embed="rId3"/>
          <a:srcRect l="1" r="1"/>
          <a:stretch/>
        </p:blipFill>
        <p:spPr>
          <a:xfrm>
            <a:off x="0" y="0"/>
            <a:ext cx="9143771" cy="5143500"/>
          </a:xfrm>
          <a:prstGeom prst="rect">
            <a:avLst/>
          </a:prstGeom>
        </p:spPr>
      </p:pic>
      <p:pic>
        <p:nvPicPr>
          <p:cNvPr id="2" name="Picture 10" descr="A picture containing building, clothing&#10;&#10;Description automatically generated">
            <a:extLst>
              <a:ext uri="{FF2B5EF4-FFF2-40B4-BE49-F238E27FC236}">
                <a16:creationId xmlns:a16="http://schemas.microsoft.com/office/drawing/2014/main" id="{8676749A-FFCD-2DA4-8C97-C9FB2B840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381" y="0"/>
            <a:ext cx="1428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DA09044-2A0F-5C23-9C3D-0BEAD30A592B}"/>
              </a:ext>
            </a:extLst>
          </p:cNvPr>
          <p:cNvSpPr txBox="1"/>
          <p:nvPr/>
        </p:nvSpPr>
        <p:spPr>
          <a:xfrm>
            <a:off x="503238" y="700088"/>
            <a:ext cx="8333773" cy="46166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buNone/>
            </a:pPr>
            <a:r>
              <a:rPr lang="en-GB" sz="2400" b="1">
                <a:solidFill>
                  <a:schemeClr val="bg1"/>
                </a:solidFill>
                <a:latin typeface="Oracle Sans" panose="020B0503020204020204" pitchFamily="34" charset="0"/>
                <a:cs typeface="Oracle Sans" panose="020B0503020204020204" pitchFamily="34" charset="0"/>
              </a:rPr>
              <a:t>What We Understand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584EAE0-5D9E-3241-A763-D4950FBE6C7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2234" y="320950"/>
            <a:ext cx="1229989" cy="38129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45EDB0F-3049-ED9C-B1D3-EF10B6E804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8381" y="849929"/>
            <a:ext cx="7107238" cy="41458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unzip/ppt/media/image58.png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1" r="1"/>
          <a:stretch/>
        </p:blipFill>
        <p:spPr>
          <a:xfrm>
            <a:off x="1" y="0"/>
            <a:ext cx="9143771" cy="5143500"/>
          </a:xfrm>
          <a:prstGeom prst="rect">
            <a:avLst/>
          </a:prstGeom>
        </p:spPr>
      </p:pic>
      <p:pic>
        <p:nvPicPr>
          <p:cNvPr id="3" name="Picture 10" descr="A picture containing building, clothing&#10;&#10;Description automatically generated">
            <a:extLst>
              <a:ext uri="{FF2B5EF4-FFF2-40B4-BE49-F238E27FC236}">
                <a16:creationId xmlns:a16="http://schemas.microsoft.com/office/drawing/2014/main" id="{AD8D2E7D-9DD9-4027-32FE-F7586D302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381" y="0"/>
            <a:ext cx="1428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4CBBF2F-4367-1573-7301-C8FCBDE2E1FF}"/>
              </a:ext>
            </a:extLst>
          </p:cNvPr>
          <p:cNvSpPr txBox="1"/>
          <p:nvPr/>
        </p:nvSpPr>
        <p:spPr>
          <a:xfrm>
            <a:off x="468313" y="700088"/>
            <a:ext cx="8303453" cy="3662541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en-GB" sz="2400" b="1">
                <a:solidFill>
                  <a:schemeClr val="bg1"/>
                </a:solidFill>
                <a:latin typeface="Oracle Sans" panose="020B0503020204020204" pitchFamily="34" charset="0"/>
                <a:cs typeface="Oracle Sans" panose="020B0503020204020204" pitchFamily="34" charset="0"/>
              </a:rPr>
              <a:t>Why “Oracle: Ahead of the Game”?</a:t>
            </a:r>
          </a:p>
          <a:p>
            <a:endParaRPr lang="en-GB" sz="1600" b="1">
              <a:solidFill>
                <a:schemeClr val="bg1"/>
              </a:solidFill>
              <a:latin typeface="Oracle Sans" panose="020B0503020204020204" pitchFamily="34" charset="0"/>
              <a:cs typeface="Oracle Sans" panose="020B0503020204020204" pitchFamily="34" charset="0"/>
            </a:endParaRPr>
          </a:p>
          <a:p>
            <a:r>
              <a:rPr lang="en-GB" sz="1600">
                <a:solidFill>
                  <a:schemeClr val="bg1"/>
                </a:solidFill>
                <a:latin typeface="Oracle Sans" panose="020B0503020204020204" pitchFamily="34" charset="0"/>
                <a:cs typeface="Oracle Sans" panose="020B0503020204020204" pitchFamily="34" charset="0"/>
              </a:rPr>
              <a:t>Because every customer is trying to move ahead – but not every customer defines progress in the same way. But they all share a similar challenge: how to make smart decisions in high-pressure situations.</a:t>
            </a:r>
          </a:p>
          <a:p>
            <a:endParaRPr lang="en-GB" sz="1600">
              <a:solidFill>
                <a:schemeClr val="bg1"/>
              </a:solidFill>
              <a:latin typeface="Oracle Sans" panose="020B0503020204020204" pitchFamily="34" charset="0"/>
              <a:cs typeface="Oracle Sans" panose="020B0503020204020204" pitchFamily="34" charset="0"/>
            </a:endParaRPr>
          </a:p>
          <a:p>
            <a:r>
              <a:rPr lang="en-GB" sz="1600">
                <a:solidFill>
                  <a:schemeClr val="bg1"/>
                </a:solidFill>
                <a:latin typeface="Oracle Sans" panose="020B0503020204020204" pitchFamily="34" charset="0"/>
                <a:cs typeface="Oracle Sans" panose="020B0503020204020204" pitchFamily="34" charset="0"/>
              </a:rPr>
              <a:t>This program starts with the customer’s view of themselves: their ambitions, pressures, transformation goals and definition of success.</a:t>
            </a:r>
          </a:p>
          <a:p>
            <a:endParaRPr lang="en-GB" sz="1600">
              <a:solidFill>
                <a:schemeClr val="bg1"/>
              </a:solidFill>
              <a:latin typeface="Oracle Sans" panose="020B0503020204020204" pitchFamily="34" charset="0"/>
              <a:cs typeface="Oracle Sans" panose="020B0503020204020204" pitchFamily="34" charset="0"/>
            </a:endParaRPr>
          </a:p>
          <a:p>
            <a:r>
              <a:rPr lang="en-GB" sz="1600">
                <a:solidFill>
                  <a:schemeClr val="bg1"/>
                </a:solidFill>
                <a:latin typeface="Oracle Sans" panose="020B0503020204020204" pitchFamily="34" charset="0"/>
                <a:cs typeface="Oracle Sans" panose="020B0503020204020204" pitchFamily="34" charset="0"/>
              </a:rPr>
              <a:t>Oracle’s role is not to tell customers what they should become. It’s to understand where they are going — and show how data, AI and insight can help them get there with greater confidence.</a:t>
            </a:r>
          </a:p>
          <a:p>
            <a:endParaRPr lang="en-GB" sz="1600">
              <a:solidFill>
                <a:schemeClr val="bg1"/>
              </a:solidFill>
              <a:latin typeface="Oracle Sans" panose="020B0503020204020204" pitchFamily="34" charset="0"/>
              <a:cs typeface="Oracle Sans" panose="020B0503020204020204" pitchFamily="34" charset="0"/>
            </a:endParaRPr>
          </a:p>
          <a:p>
            <a:r>
              <a:rPr lang="en-GB" sz="1600" b="1">
                <a:solidFill>
                  <a:schemeClr val="bg1"/>
                </a:solidFill>
                <a:latin typeface="Oracle Sans" panose="020B0503020204020204" pitchFamily="34" charset="0"/>
                <a:cs typeface="Oracle Sans" panose="020B0503020204020204" pitchFamily="34" charset="0"/>
              </a:rPr>
              <a:t>Ahead of the Game</a:t>
            </a:r>
            <a:r>
              <a:rPr lang="en-GB" sz="1600">
                <a:solidFill>
                  <a:schemeClr val="bg1"/>
                </a:solidFill>
                <a:latin typeface="Oracle Sans" panose="020B0503020204020204" pitchFamily="34" charset="0"/>
                <a:cs typeface="Oracle Sans" panose="020B0503020204020204" pitchFamily="34" charset="0"/>
              </a:rPr>
              <a:t> positions Oracle as the partner that listens first, understands the customer’s world and helps them turn intelligence into advantage.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14C8E1B-1014-ECEB-918C-ABAA56DDF23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2234" y="320950"/>
            <a:ext cx="1229989" cy="38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815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8B46C-4830-E5EA-7846-7F0DDD30C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unzip/ppt/media/image58.png">
            <a:extLst>
              <a:ext uri="{FF2B5EF4-FFF2-40B4-BE49-F238E27FC236}">
                <a16:creationId xmlns:a16="http://schemas.microsoft.com/office/drawing/2014/main" id="{7FFECECA-C8B0-B541-9645-5E61F64D98D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1" r="1"/>
          <a:stretch/>
        </p:blipFill>
        <p:spPr>
          <a:xfrm>
            <a:off x="1" y="0"/>
            <a:ext cx="9143771" cy="5143500"/>
          </a:xfrm>
          <a:prstGeom prst="rect">
            <a:avLst/>
          </a:prstGeom>
        </p:spPr>
      </p:pic>
      <p:pic>
        <p:nvPicPr>
          <p:cNvPr id="3" name="Picture 10" descr="A picture containing building, clothing&#10;&#10;Description automatically generated">
            <a:extLst>
              <a:ext uri="{FF2B5EF4-FFF2-40B4-BE49-F238E27FC236}">
                <a16:creationId xmlns:a16="http://schemas.microsoft.com/office/drawing/2014/main" id="{56D521B2-EAAE-41B2-35DC-8C9DAC318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381" y="0"/>
            <a:ext cx="1428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7B57010-AF12-AC5F-D176-F79686C1503E}"/>
              </a:ext>
            </a:extLst>
          </p:cNvPr>
          <p:cNvSpPr txBox="1"/>
          <p:nvPr/>
        </p:nvSpPr>
        <p:spPr>
          <a:xfrm>
            <a:off x="503238" y="700088"/>
            <a:ext cx="8461093" cy="46166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buNone/>
            </a:pPr>
            <a:r>
              <a:rPr lang="en-GB" sz="2400" b="1">
                <a:solidFill>
                  <a:schemeClr val="bg1"/>
                </a:solidFill>
                <a:latin typeface="Oracle Sans" panose="020B0503020204020204" pitchFamily="34" charset="0"/>
                <a:cs typeface="Oracle Sans" panose="020B0503020204020204" pitchFamily="34" charset="0"/>
              </a:rPr>
              <a:t>Three Connected Workstreams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BAFB131-F4FB-766D-A243-CB88FA3B13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2234" y="320950"/>
            <a:ext cx="1229989" cy="381297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7C34A4A-5315-6C20-C86B-6AF2DFD7F3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0168481"/>
              </p:ext>
            </p:extLst>
          </p:nvPr>
        </p:nvGraphicFramePr>
        <p:xfrm>
          <a:off x="468313" y="1422757"/>
          <a:ext cx="7886700" cy="4163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47901">
                  <a:extLst>
                    <a:ext uri="{9D8B030D-6E8A-4147-A177-3AD203B41FA5}">
                      <a16:colId xmlns:a16="http://schemas.microsoft.com/office/drawing/2014/main" val="2415248074"/>
                    </a:ext>
                  </a:extLst>
                </a:gridCol>
                <a:gridCol w="4338799">
                  <a:extLst>
                    <a:ext uri="{9D8B030D-6E8A-4147-A177-3AD203B41FA5}">
                      <a16:colId xmlns:a16="http://schemas.microsoft.com/office/drawing/2014/main" val="347338466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1" kern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Workstream</a:t>
                      </a:r>
                      <a:endParaRPr lang="en-GB" sz="1600" b="1" kern="10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Aptos" panose="020B0004020202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114300" marR="114300" marT="76200" marB="762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1" kern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Purpose</a:t>
                      </a:r>
                      <a:endParaRPr lang="en-GB" sz="1600" b="1" kern="10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Aptos" panose="020B0004020202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114300" marR="114300" marT="76200" marB="762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37777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BD74B98-4B49-6799-2BBD-774A7937AD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7107060"/>
              </p:ext>
            </p:extLst>
          </p:nvPr>
        </p:nvGraphicFramePr>
        <p:xfrm>
          <a:off x="468313" y="1846175"/>
          <a:ext cx="7886700" cy="6967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47901">
                  <a:extLst>
                    <a:ext uri="{9D8B030D-6E8A-4147-A177-3AD203B41FA5}">
                      <a16:colId xmlns:a16="http://schemas.microsoft.com/office/drawing/2014/main" val="409337076"/>
                    </a:ext>
                  </a:extLst>
                </a:gridCol>
                <a:gridCol w="4338799">
                  <a:extLst>
                    <a:ext uri="{9D8B030D-6E8A-4147-A177-3AD203B41FA5}">
                      <a16:colId xmlns:a16="http://schemas.microsoft.com/office/drawing/2014/main" val="800665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0" kern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Experience Delivery</a:t>
                      </a:r>
                      <a:endParaRPr lang="en-GB" sz="1600" b="0" kern="10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Aptos" panose="020B0004020202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114300" marR="114300" marT="76200" marB="7620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0" kern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The stadia/venues, hospitality, F&amp;B, fixture alignment, guest experience and live delivery</a:t>
                      </a:r>
                      <a:endParaRPr lang="en-GB" sz="1600" b="0" kern="10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Aptos" panose="020B0004020202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114300" marR="114300" marT="76200" marB="762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4277317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3435AD4-528C-54E8-FB06-6159EA5582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06437"/>
              </p:ext>
            </p:extLst>
          </p:nvPr>
        </p:nvGraphicFramePr>
        <p:xfrm>
          <a:off x="468313" y="3838300"/>
          <a:ext cx="7886700" cy="6967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47901">
                  <a:extLst>
                    <a:ext uri="{9D8B030D-6E8A-4147-A177-3AD203B41FA5}">
                      <a16:colId xmlns:a16="http://schemas.microsoft.com/office/drawing/2014/main" val="2256145331"/>
                    </a:ext>
                  </a:extLst>
                </a:gridCol>
                <a:gridCol w="4338799">
                  <a:extLst>
                    <a:ext uri="{9D8B030D-6E8A-4147-A177-3AD203B41FA5}">
                      <a16:colId xmlns:a16="http://schemas.microsoft.com/office/drawing/2014/main" val="408500985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0" kern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Program Management</a:t>
                      </a:r>
                      <a:endParaRPr lang="en-GB" sz="1600" b="0" kern="10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Aptos" panose="020B0004020202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114300" marR="114300" marT="76200" marB="7620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0" kern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Ensuring workstreams operate at maximum efficiency to deliver the program</a:t>
                      </a:r>
                      <a:endParaRPr lang="en-GB" sz="1600" b="0" kern="10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Aptos" panose="020B0004020202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114300" marR="114300" marT="76200" marB="762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1695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7C3C1A38-2781-DCB0-012B-08852E4D8D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1267536"/>
              </p:ext>
            </p:extLst>
          </p:nvPr>
        </p:nvGraphicFramePr>
        <p:xfrm>
          <a:off x="468313" y="2854113"/>
          <a:ext cx="7886700" cy="6967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47901">
                  <a:extLst>
                    <a:ext uri="{9D8B030D-6E8A-4147-A177-3AD203B41FA5}">
                      <a16:colId xmlns:a16="http://schemas.microsoft.com/office/drawing/2014/main" val="4038436583"/>
                    </a:ext>
                  </a:extLst>
                </a:gridCol>
                <a:gridCol w="4338799">
                  <a:extLst>
                    <a:ext uri="{9D8B030D-6E8A-4147-A177-3AD203B41FA5}">
                      <a16:colId xmlns:a16="http://schemas.microsoft.com/office/drawing/2014/main" val="320105026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0" kern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Engagement &amp; Amplification</a:t>
                      </a:r>
                      <a:endParaRPr lang="en-GB" sz="1600" b="0" kern="10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Aptos" panose="020B0004020202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114300" marR="114300" marT="76200" marB="7620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0">
                          <a:solidFill>
                            <a:schemeClr val="bg1"/>
                          </a:solidFill>
                          <a:effectLst/>
                          <a:latin typeface="Oracle Sans" panose="020B0503020204020204" pitchFamily="34" charset="0"/>
                          <a:cs typeface="Oracle Sans" panose="020B0503020204020204" pitchFamily="34" charset="0"/>
                        </a:rPr>
                        <a:t>The narrative, branding, supporting comms, content capture, and post-event follow-through</a:t>
                      </a:r>
                      <a:endParaRPr lang="en-GB" sz="1600" kern="100">
                        <a:solidFill>
                          <a:schemeClr val="bg1"/>
                        </a:solidFill>
                        <a:effectLst/>
                        <a:latin typeface="Oracle Sans" panose="020B0503020204020204" pitchFamily="34" charset="0"/>
                        <a:ea typeface="Aptos" panose="020B0004020202020204" pitchFamily="34" charset="0"/>
                        <a:cs typeface="Oracle Sans" panose="020B0503020204020204" pitchFamily="34" charset="0"/>
                      </a:endParaRPr>
                    </a:p>
                  </a:txBody>
                  <a:tcPr marL="114300" marR="114300" marT="76200" marB="762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19885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1523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D156A-350F-06F7-834E-8949F4867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unzip/ppt/media/image58.png">
            <a:extLst>
              <a:ext uri="{FF2B5EF4-FFF2-40B4-BE49-F238E27FC236}">
                <a16:creationId xmlns:a16="http://schemas.microsoft.com/office/drawing/2014/main" id="{B29C5746-52ED-E142-2AB0-60A551459B9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1" r="1"/>
          <a:stretch/>
        </p:blipFill>
        <p:spPr>
          <a:xfrm>
            <a:off x="1" y="0"/>
            <a:ext cx="9143771" cy="5143500"/>
          </a:xfrm>
          <a:prstGeom prst="rect">
            <a:avLst/>
          </a:prstGeom>
        </p:spPr>
      </p:pic>
      <p:pic>
        <p:nvPicPr>
          <p:cNvPr id="3" name="Picture 10" descr="A picture containing building, clothing&#10;&#10;Description automatically generated">
            <a:extLst>
              <a:ext uri="{FF2B5EF4-FFF2-40B4-BE49-F238E27FC236}">
                <a16:creationId xmlns:a16="http://schemas.microsoft.com/office/drawing/2014/main" id="{F8F15A26-3B53-EE89-7E69-CC97F32605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381" y="0"/>
            <a:ext cx="1428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2A5113-A1E9-62CD-42DD-BE8E33D08A77}"/>
              </a:ext>
            </a:extLst>
          </p:cNvPr>
          <p:cNvSpPr txBox="1"/>
          <p:nvPr/>
        </p:nvSpPr>
        <p:spPr>
          <a:xfrm>
            <a:off x="503239" y="715546"/>
            <a:ext cx="8056126" cy="46166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buNone/>
            </a:pPr>
            <a:r>
              <a:rPr lang="en-GB" sz="2400" b="1">
                <a:solidFill>
                  <a:schemeClr val="bg1"/>
                </a:solidFill>
                <a:latin typeface="Oracle Sans" panose="020B0503020204020204" pitchFamily="34" charset="0"/>
                <a:cs typeface="Oracle Sans" panose="020B0503020204020204" pitchFamily="34" charset="0"/>
              </a:rPr>
              <a:t>The Customer Journey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F1D1CC46-E842-0A5B-20B0-6D37E9B055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2234" y="320950"/>
            <a:ext cx="1229989" cy="3812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0768D9-8564-6879-C38C-59A6CD0FF46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1827"/>
          <a:stretch>
            <a:fillRect/>
          </a:stretch>
        </p:blipFill>
        <p:spPr>
          <a:xfrm>
            <a:off x="0" y="1406662"/>
            <a:ext cx="9146381" cy="3507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742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595A20-B046-7953-F75C-54A54C018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unzip/ppt/media/image58.png">
            <a:extLst>
              <a:ext uri="{FF2B5EF4-FFF2-40B4-BE49-F238E27FC236}">
                <a16:creationId xmlns:a16="http://schemas.microsoft.com/office/drawing/2014/main" id="{7BEAB0F8-D604-3614-8316-9D9A72841F5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1" r="1"/>
          <a:stretch/>
        </p:blipFill>
        <p:spPr>
          <a:xfrm>
            <a:off x="1" y="0"/>
            <a:ext cx="9143771" cy="5143500"/>
          </a:xfrm>
          <a:prstGeom prst="rect">
            <a:avLst/>
          </a:prstGeom>
        </p:spPr>
      </p:pic>
      <p:pic>
        <p:nvPicPr>
          <p:cNvPr id="3" name="Picture 10" descr="A picture containing building, clothing&#10;&#10;Description automatically generated">
            <a:extLst>
              <a:ext uri="{FF2B5EF4-FFF2-40B4-BE49-F238E27FC236}">
                <a16:creationId xmlns:a16="http://schemas.microsoft.com/office/drawing/2014/main" id="{47E6E53E-96EA-A019-BA81-3687CE63D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381" y="0"/>
            <a:ext cx="1428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B62AA7-791F-84C1-32C9-5C6B0A10A156}"/>
              </a:ext>
            </a:extLst>
          </p:cNvPr>
          <p:cNvSpPr txBox="1"/>
          <p:nvPr/>
        </p:nvSpPr>
        <p:spPr>
          <a:xfrm>
            <a:off x="503238" y="700088"/>
            <a:ext cx="8056126" cy="1107996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buNone/>
            </a:pPr>
            <a:r>
              <a:rPr lang="en-GB" sz="2400" b="1">
                <a:solidFill>
                  <a:schemeClr val="bg1"/>
                </a:solidFill>
                <a:latin typeface="Oracle Sans" panose="020B0503020204020204" pitchFamily="34" charset="0"/>
                <a:cs typeface="Oracle Sans" panose="020B0503020204020204" pitchFamily="34" charset="0"/>
              </a:rPr>
              <a:t>Engagement &amp; Amplification</a:t>
            </a:r>
          </a:p>
          <a:p>
            <a:pPr>
              <a:buNone/>
            </a:pPr>
            <a:endParaRPr lang="en-GB" sz="2400" b="1">
              <a:solidFill>
                <a:schemeClr val="bg1"/>
              </a:solidFill>
              <a:latin typeface="Oracle Sans" panose="020B0503020204020204" pitchFamily="34" charset="0"/>
              <a:cs typeface="Oracle Sans" panose="020B0503020204020204" pitchFamily="34" charset="0"/>
            </a:endParaRPr>
          </a:p>
          <a:p>
            <a:pPr>
              <a:buNone/>
            </a:pPr>
            <a:endParaRPr lang="en-GB">
              <a:solidFill>
                <a:schemeClr val="bg1"/>
              </a:solidFill>
              <a:latin typeface="Oracle Sans" panose="020B0503020204020204" pitchFamily="34" charset="0"/>
              <a:cs typeface="Oracle Sans" panose="020B0503020204020204" pitchFamily="34" charset="0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700E80B-EDBA-0054-6ABC-740B9EA563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2234" y="320950"/>
            <a:ext cx="1229989" cy="3812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4A4D65-B282-BD96-E053-8BD4C02DF73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7985"/>
          <a:stretch>
            <a:fillRect/>
          </a:stretch>
        </p:blipFill>
        <p:spPr>
          <a:xfrm>
            <a:off x="-152727" y="1348626"/>
            <a:ext cx="9368056" cy="379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924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2809A-93A1-7934-D57B-38624AC24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0895A2-11F1-4608-7C62-C543881340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729" b="11850"/>
          <a:stretch>
            <a:fillRect/>
          </a:stretch>
        </p:blipFill>
        <p:spPr>
          <a:xfrm>
            <a:off x="0" y="0"/>
            <a:ext cx="9139142" cy="5143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115435-A323-8892-C0AB-E652B4F9D96D}"/>
              </a:ext>
            </a:extLst>
          </p:cNvPr>
          <p:cNvSpPr txBox="1"/>
          <p:nvPr/>
        </p:nvSpPr>
        <p:spPr>
          <a:xfrm>
            <a:off x="352163" y="167351"/>
            <a:ext cx="8056126" cy="46166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buNone/>
            </a:pPr>
            <a:r>
              <a:rPr lang="en-GB" sz="2400" b="1">
                <a:solidFill>
                  <a:schemeClr val="bg2">
                    <a:lumMod val="25000"/>
                  </a:schemeClr>
                </a:solidFill>
                <a:latin typeface="Oracle Sans" panose="020B0503020204020204" pitchFamily="34" charset="0"/>
                <a:cs typeface="Oracle Sans" panose="020B0503020204020204" pitchFamily="34" charset="0"/>
              </a:rPr>
              <a:t>Sample Campaign Ident</a:t>
            </a:r>
            <a:endParaRPr lang="en-GB" sz="2400">
              <a:solidFill>
                <a:schemeClr val="bg2">
                  <a:lumMod val="25000"/>
                </a:schemeClr>
              </a:solidFill>
              <a:latin typeface="Oracle Sans" panose="020B0503020204020204" pitchFamily="34" charset="0"/>
              <a:cs typeface="Oracle Sans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455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2454F-DEA3-8957-172C-E4E8C20782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unzip/ppt/media/image58.png">
            <a:extLst>
              <a:ext uri="{FF2B5EF4-FFF2-40B4-BE49-F238E27FC236}">
                <a16:creationId xmlns:a16="http://schemas.microsoft.com/office/drawing/2014/main" id="{2331D4D9-3770-45F5-4FC2-6B3C57156F2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1" r="1"/>
          <a:stretch/>
        </p:blipFill>
        <p:spPr>
          <a:xfrm>
            <a:off x="1" y="0"/>
            <a:ext cx="9143771" cy="5143500"/>
          </a:xfrm>
          <a:prstGeom prst="rect">
            <a:avLst/>
          </a:prstGeom>
        </p:spPr>
      </p:pic>
      <p:pic>
        <p:nvPicPr>
          <p:cNvPr id="3" name="Picture 10" descr="A picture containing building, clothing&#10;&#10;Description automatically generated">
            <a:extLst>
              <a:ext uri="{FF2B5EF4-FFF2-40B4-BE49-F238E27FC236}">
                <a16:creationId xmlns:a16="http://schemas.microsoft.com/office/drawing/2014/main" id="{88196FF9-754C-10E0-CB65-42068B1D3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381" y="0"/>
            <a:ext cx="1428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9180D0-A422-F846-AF01-9D6DA624D50F}"/>
              </a:ext>
            </a:extLst>
          </p:cNvPr>
          <p:cNvSpPr txBox="1"/>
          <p:nvPr/>
        </p:nvSpPr>
        <p:spPr>
          <a:xfrm>
            <a:off x="503238" y="700088"/>
            <a:ext cx="8461093" cy="46166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buNone/>
            </a:pPr>
            <a:r>
              <a:rPr lang="en-GB" sz="2400" b="1">
                <a:solidFill>
                  <a:schemeClr val="bg1"/>
                </a:solidFill>
                <a:latin typeface="Oracle Sans" panose="020B0503020204020204" pitchFamily="34" charset="0"/>
                <a:cs typeface="Oracle Sans" panose="020B0503020204020204" pitchFamily="34" charset="0"/>
              </a:rPr>
              <a:t>Six Great Cities. Six Great Sporting Fixtures.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B99FA22-86F7-6D2E-7F02-45D1243105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2234" y="320950"/>
            <a:ext cx="1229989" cy="3812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1FB58E1-6C4F-4E6A-D991-3366DEBC19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225" y="1402335"/>
            <a:ext cx="7955603" cy="348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753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Upstage Colours">
  <a:themeElements>
    <a:clrScheme name="Custom 11">
      <a:dk1>
        <a:sysClr val="windowText" lastClr="000000"/>
      </a:dk1>
      <a:lt1>
        <a:sysClr val="window" lastClr="FFFFFF"/>
      </a:lt1>
      <a:dk2>
        <a:srgbClr val="FFFFFF"/>
      </a:dk2>
      <a:lt2>
        <a:srgbClr val="E7E6E6"/>
      </a:lt2>
      <a:accent1>
        <a:srgbClr val="DE006E"/>
      </a:accent1>
      <a:accent2>
        <a:srgbClr val="F6793A"/>
      </a:accent2>
      <a:accent3>
        <a:srgbClr val="5A5A5A"/>
      </a:accent3>
      <a:accent4>
        <a:srgbClr val="B31B44"/>
      </a:accent4>
      <a:accent5>
        <a:srgbClr val="FFFFFF"/>
      </a:accent5>
      <a:accent6>
        <a:srgbClr val="FFFFF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pstage Colours" id="{534E0836-0ED0-427B-8E9B-E41440DBD5A4}" vid="{F82753A7-953C-45C7-89F8-E63E75E32B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50FE3CF5C6914E8E6067F006322BEE" ma:contentTypeVersion="16" ma:contentTypeDescription="Create a new document." ma:contentTypeScope="" ma:versionID="b9eb6c7fc5f16c4301f5d21b0ee7594c">
  <xsd:schema xmlns:xsd="http://www.w3.org/2001/XMLSchema" xmlns:xs="http://www.w3.org/2001/XMLSchema" xmlns:p="http://schemas.microsoft.com/office/2006/metadata/properties" xmlns:ns2="37024962-1aa8-4a0e-bcc4-2052b0132858" xmlns:ns3="bbe29a26-4ba2-44fb-9ebd-4f0032c7f13a" targetNamespace="http://schemas.microsoft.com/office/2006/metadata/properties" ma:root="true" ma:fieldsID="5fd337e81635d8a74a9eaf92e69cb0a4" ns2:_="" ns3:_="">
    <xsd:import namespace="37024962-1aa8-4a0e-bcc4-2052b0132858"/>
    <xsd:import namespace="bbe29a26-4ba2-44fb-9ebd-4f0032c7f1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024962-1aa8-4a0e-bcc4-2052b01328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725e52a8-c8f1-46e2-8f82-f219af9959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e29a26-4ba2-44fb-9ebd-4f0032c7f13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b34508f9-cc6b-4a84-84e4-467216a896b2}" ma:internalName="TaxCatchAll" ma:showField="CatchAllData" ma:web="bbe29a26-4ba2-44fb-9ebd-4f0032c7f13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7024962-1aa8-4a0e-bcc4-2052b0132858">
      <Terms xmlns="http://schemas.microsoft.com/office/infopath/2007/PartnerControls"/>
    </lcf76f155ced4ddcb4097134ff3c332f>
    <TaxCatchAll xmlns="bbe29a26-4ba2-44fb-9ebd-4f0032c7f13a" xsi:nil="true"/>
  </documentManagement>
</p:properties>
</file>

<file path=customXml/itemProps1.xml><?xml version="1.0" encoding="utf-8"?>
<ds:datastoreItem xmlns:ds="http://schemas.openxmlformats.org/officeDocument/2006/customXml" ds:itemID="{F5EE0D07-005C-43C0-A711-EE985679D551}">
  <ds:schemaRefs>
    <ds:schemaRef ds:uri="37024962-1aa8-4a0e-bcc4-2052b0132858"/>
    <ds:schemaRef ds:uri="bbe29a26-4ba2-44fb-9ebd-4f0032c7f13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79F4087-5DB8-49FB-8157-B3E4FBB6A7B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B024EB-3AB0-408E-88B7-78EF956A4494}">
  <ds:schemaRefs>
    <ds:schemaRef ds:uri="37024962-1aa8-4a0e-bcc4-2052b0132858"/>
    <ds:schemaRef ds:uri="bbe29a26-4ba2-44fb-9ebd-4f0032c7f13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Application>Microsoft Office PowerPoint</Application>
  <PresentationFormat>On-screen Show (16:9)</PresentationFormat>
  <Slides>20</Slides>
  <Notes>19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2013 - 2022 Theme</vt:lpstr>
      <vt:lpstr>1_Upstage Colours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Whitewall Creative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Whitewall x Oracle Analytics Sales Enablement</dc:title>
  <dc:subject>Oracle Analytics Sales Enablement</dc:subject>
  <dc:creator>Whitewall Creative</dc:creator>
  <cp:revision>1</cp:revision>
  <dcterms:created xsi:type="dcterms:W3CDTF">2026-06-09T14:21:28Z</dcterms:created>
  <dcterms:modified xsi:type="dcterms:W3CDTF">2026-07-07T16:08:12Z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0x010100FD50FE3CF5C6914E8E6067F006322BEE</vt:lpwstr>
  </property>
  <property fmtid="{D5CDD505-2E9C-101B-9397-08002B2CF9AE}" pid="3" name="MediaServiceImageTags">
    <vt:lpwstr/>
  </property>
</Properties>
</file>