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7" r:id="rId5"/>
    <p:sldMasterId id="2147483712" r:id="rId6"/>
  </p:sldMasterIdLst>
  <p:notesMasterIdLst>
    <p:notesMasterId r:id="rId34"/>
  </p:notesMasterIdLst>
  <p:sldIdLst>
    <p:sldId id="3744" r:id="rId7"/>
    <p:sldId id="4653" r:id="rId8"/>
    <p:sldId id="4678" r:id="rId9"/>
    <p:sldId id="4677" r:id="rId10"/>
    <p:sldId id="4691" r:id="rId11"/>
    <p:sldId id="4684" r:id="rId12"/>
    <p:sldId id="4693" r:id="rId13"/>
    <p:sldId id="4692" r:id="rId14"/>
    <p:sldId id="4685" r:id="rId15"/>
    <p:sldId id="4687" r:id="rId16"/>
    <p:sldId id="4683" r:id="rId17"/>
    <p:sldId id="4681" r:id="rId18"/>
    <p:sldId id="4682" r:id="rId19"/>
    <p:sldId id="4664" r:id="rId20"/>
    <p:sldId id="4669" r:id="rId21"/>
    <p:sldId id="4670" r:id="rId22"/>
    <p:sldId id="4671" r:id="rId23"/>
    <p:sldId id="4679" r:id="rId24"/>
    <p:sldId id="4672" r:id="rId25"/>
    <p:sldId id="4686" r:id="rId26"/>
    <p:sldId id="4673" r:id="rId27"/>
    <p:sldId id="4688" r:id="rId28"/>
    <p:sldId id="4674" r:id="rId29"/>
    <p:sldId id="4689" r:id="rId30"/>
    <p:sldId id="4675" r:id="rId31"/>
    <p:sldId id="4676" r:id="rId32"/>
    <p:sldId id="46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orient="horz" pos="2273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A54"/>
    <a:srgbClr val="115DF5"/>
    <a:srgbClr val="13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7ADD14-BFB3-4640-8540-80CE6EB2A74D}" v="597" dt="2026-03-26T11:56:45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1040" y="184"/>
      </p:cViewPr>
      <p:guideLst>
        <p:guide orient="horz" pos="436"/>
        <p:guide pos="211"/>
        <p:guide orient="horz" pos="2273"/>
        <p:guide orient="horz" pos="10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Wall" userId="20dc0baf-d9e1-4105-90d2-bdcf95a1ba4a" providerId="ADAL" clId="{A1010E3A-8AF0-5741-B727-7AF64EB7E660}"/>
    <pc:docChg chg="undo redo custSel addSld delSld modSld sldOrd">
      <pc:chgData name="Matthew Wall" userId="20dc0baf-d9e1-4105-90d2-bdcf95a1ba4a" providerId="ADAL" clId="{A1010E3A-8AF0-5741-B727-7AF64EB7E660}" dt="2026-03-26T11:56:51.971" v="1206" actId="478"/>
      <pc:docMkLst>
        <pc:docMk/>
      </pc:docMkLst>
      <pc:sldChg chg="addSp delSp modSp mod">
        <pc:chgData name="Matthew Wall" userId="20dc0baf-d9e1-4105-90d2-bdcf95a1ba4a" providerId="ADAL" clId="{A1010E3A-8AF0-5741-B727-7AF64EB7E660}" dt="2026-03-26T10:25:10.504" v="1007" actId="1076"/>
        <pc:sldMkLst>
          <pc:docMk/>
          <pc:sldMk cId="935422544" sldId="4653"/>
        </pc:sldMkLst>
        <pc:spChg chg="mod">
          <ac:chgData name="Matthew Wall" userId="20dc0baf-d9e1-4105-90d2-bdcf95a1ba4a" providerId="ADAL" clId="{A1010E3A-8AF0-5741-B727-7AF64EB7E660}" dt="2026-03-25T11:02:16.590" v="688" actId="20577"/>
          <ac:spMkLst>
            <pc:docMk/>
            <pc:sldMk cId="935422544" sldId="4653"/>
            <ac:spMk id="3" creationId="{C22DEA40-1C76-7DE2-85A6-B20C5113409E}"/>
          </ac:spMkLst>
        </pc:spChg>
        <pc:picChg chg="add mod">
          <ac:chgData name="Matthew Wall" userId="20dc0baf-d9e1-4105-90d2-bdcf95a1ba4a" providerId="ADAL" clId="{A1010E3A-8AF0-5741-B727-7AF64EB7E660}" dt="2026-03-26T10:25:10.504" v="1007" actId="1076"/>
          <ac:picMkLst>
            <pc:docMk/>
            <pc:sldMk cId="935422544" sldId="4653"/>
            <ac:picMk id="7" creationId="{3FD003B0-0BF3-5DE8-B989-88D1FDEE2867}"/>
          </ac:picMkLst>
        </pc:picChg>
      </pc:sldChg>
      <pc:sldChg chg="ord">
        <pc:chgData name="Matthew Wall" userId="20dc0baf-d9e1-4105-90d2-bdcf95a1ba4a" providerId="ADAL" clId="{A1010E3A-8AF0-5741-B727-7AF64EB7E660}" dt="2026-03-24T17:18:53.783" v="129" actId="20578"/>
        <pc:sldMkLst>
          <pc:docMk/>
          <pc:sldMk cId="2924268262" sldId="4661"/>
        </pc:sldMkLst>
      </pc:sldChg>
      <pc:sldChg chg="addSp delSp modSp mod ord">
        <pc:chgData name="Matthew Wall" userId="20dc0baf-d9e1-4105-90d2-bdcf95a1ba4a" providerId="ADAL" clId="{A1010E3A-8AF0-5741-B727-7AF64EB7E660}" dt="2026-03-24T18:39:49.580" v="549" actId="20577"/>
        <pc:sldMkLst>
          <pc:docMk/>
          <pc:sldMk cId="1171742627" sldId="4664"/>
        </pc:sldMkLst>
        <pc:spChg chg="mod">
          <ac:chgData name="Matthew Wall" userId="20dc0baf-d9e1-4105-90d2-bdcf95a1ba4a" providerId="ADAL" clId="{A1010E3A-8AF0-5741-B727-7AF64EB7E660}" dt="2026-03-24T18:39:49.580" v="549" actId="20577"/>
          <ac:spMkLst>
            <pc:docMk/>
            <pc:sldMk cId="1171742627" sldId="4664"/>
            <ac:spMk id="3" creationId="{A0945B00-C931-1986-706D-087B7D00AE19}"/>
          </ac:spMkLst>
        </pc:spChg>
        <pc:spChg chg="mod">
          <ac:chgData name="Matthew Wall" userId="20dc0baf-d9e1-4105-90d2-bdcf95a1ba4a" providerId="ADAL" clId="{A1010E3A-8AF0-5741-B727-7AF64EB7E660}" dt="2026-03-24T17:48:48.259" v="355" actId="20577"/>
          <ac:spMkLst>
            <pc:docMk/>
            <pc:sldMk cId="1171742627" sldId="4664"/>
            <ac:spMk id="6" creationId="{C1D0FC51-4FD2-5A99-E036-7D483F14B63B}"/>
          </ac:spMkLst>
        </pc:spChg>
      </pc:sldChg>
      <pc:sldChg chg="del mod ord modShow">
        <pc:chgData name="Matthew Wall" userId="20dc0baf-d9e1-4105-90d2-bdcf95a1ba4a" providerId="ADAL" clId="{A1010E3A-8AF0-5741-B727-7AF64EB7E660}" dt="2026-03-25T11:48:48.848" v="816" actId="2696"/>
        <pc:sldMkLst>
          <pc:docMk/>
          <pc:sldMk cId="3497997068" sldId="4665"/>
        </pc:sldMkLst>
      </pc:sldChg>
      <pc:sldChg chg="del mod ord modShow">
        <pc:chgData name="Matthew Wall" userId="20dc0baf-d9e1-4105-90d2-bdcf95a1ba4a" providerId="ADAL" clId="{A1010E3A-8AF0-5741-B727-7AF64EB7E660}" dt="2026-03-25T11:48:48.844" v="815" actId="2696"/>
        <pc:sldMkLst>
          <pc:docMk/>
          <pc:sldMk cId="3218626278" sldId="4666"/>
        </pc:sldMkLst>
      </pc:sldChg>
      <pc:sldChg chg="modSp del mod ord modShow">
        <pc:chgData name="Matthew Wall" userId="20dc0baf-d9e1-4105-90d2-bdcf95a1ba4a" providerId="ADAL" clId="{A1010E3A-8AF0-5741-B727-7AF64EB7E660}" dt="2026-03-25T11:48:48.849" v="817" actId="2696"/>
        <pc:sldMkLst>
          <pc:docMk/>
          <pc:sldMk cId="709975091" sldId="4668"/>
        </pc:sldMkLst>
      </pc:sldChg>
      <pc:sldChg chg="addSp delSp modSp mod">
        <pc:chgData name="Matthew Wall" userId="20dc0baf-d9e1-4105-90d2-bdcf95a1ba4a" providerId="ADAL" clId="{A1010E3A-8AF0-5741-B727-7AF64EB7E660}" dt="2026-03-24T18:46:40.377" v="645"/>
        <pc:sldMkLst>
          <pc:docMk/>
          <pc:sldMk cId="994848284" sldId="4669"/>
        </pc:sldMkLst>
        <pc:spChg chg="mod">
          <ac:chgData name="Matthew Wall" userId="20dc0baf-d9e1-4105-90d2-bdcf95a1ba4a" providerId="ADAL" clId="{A1010E3A-8AF0-5741-B727-7AF64EB7E660}" dt="2026-03-24T18:46:36.979" v="643" actId="20577"/>
          <ac:spMkLst>
            <pc:docMk/>
            <pc:sldMk cId="994848284" sldId="4669"/>
            <ac:spMk id="3" creationId="{B8DEA14D-BADC-D1F9-F829-579693DAFCF3}"/>
          </ac:spMkLst>
        </pc:spChg>
      </pc:sldChg>
      <pc:sldChg chg="addSp delSp modSp mod">
        <pc:chgData name="Matthew Wall" userId="20dc0baf-d9e1-4105-90d2-bdcf95a1ba4a" providerId="ADAL" clId="{A1010E3A-8AF0-5741-B727-7AF64EB7E660}" dt="2026-03-24T18:40:35.050" v="555" actId="20577"/>
        <pc:sldMkLst>
          <pc:docMk/>
          <pc:sldMk cId="745261785" sldId="4670"/>
        </pc:sldMkLst>
        <pc:spChg chg="mod">
          <ac:chgData name="Matthew Wall" userId="20dc0baf-d9e1-4105-90d2-bdcf95a1ba4a" providerId="ADAL" clId="{A1010E3A-8AF0-5741-B727-7AF64EB7E660}" dt="2026-03-24T18:40:35.050" v="555" actId="20577"/>
          <ac:spMkLst>
            <pc:docMk/>
            <pc:sldMk cId="745261785" sldId="4670"/>
            <ac:spMk id="3" creationId="{0069DF7A-02DB-428E-812F-610C826C7612}"/>
          </ac:spMkLst>
        </pc:spChg>
      </pc:sldChg>
      <pc:sldChg chg="addSp delSp modSp mod">
        <pc:chgData name="Matthew Wall" userId="20dc0baf-d9e1-4105-90d2-bdcf95a1ba4a" providerId="ADAL" clId="{A1010E3A-8AF0-5741-B727-7AF64EB7E660}" dt="2026-03-24T17:51:12.748" v="420" actId="20577"/>
        <pc:sldMkLst>
          <pc:docMk/>
          <pc:sldMk cId="3530101896" sldId="4671"/>
        </pc:sldMkLst>
        <pc:spChg chg="mod">
          <ac:chgData name="Matthew Wall" userId="20dc0baf-d9e1-4105-90d2-bdcf95a1ba4a" providerId="ADAL" clId="{A1010E3A-8AF0-5741-B727-7AF64EB7E660}" dt="2026-03-24T17:51:12.748" v="420" actId="20577"/>
          <ac:spMkLst>
            <pc:docMk/>
            <pc:sldMk cId="3530101896" sldId="4671"/>
            <ac:spMk id="3" creationId="{361AF809-59D9-908A-FD87-1C93E37C195B}"/>
          </ac:spMkLst>
        </pc:spChg>
      </pc:sldChg>
      <pc:sldChg chg="modSp mod">
        <pc:chgData name="Matthew Wall" userId="20dc0baf-d9e1-4105-90d2-bdcf95a1ba4a" providerId="ADAL" clId="{A1010E3A-8AF0-5741-B727-7AF64EB7E660}" dt="2026-03-24T18:54:50.100" v="682" actId="5793"/>
        <pc:sldMkLst>
          <pc:docMk/>
          <pc:sldMk cId="3777167455" sldId="4672"/>
        </pc:sldMkLst>
        <pc:spChg chg="mod">
          <ac:chgData name="Matthew Wall" userId="20dc0baf-d9e1-4105-90d2-bdcf95a1ba4a" providerId="ADAL" clId="{A1010E3A-8AF0-5741-B727-7AF64EB7E660}" dt="2026-03-24T18:54:50.100" v="682" actId="5793"/>
          <ac:spMkLst>
            <pc:docMk/>
            <pc:sldMk cId="3777167455" sldId="4672"/>
            <ac:spMk id="3" creationId="{4E0700EC-CC69-79E6-7E56-6CC25EC1FDB4}"/>
          </ac:spMkLst>
        </pc:spChg>
      </pc:sldChg>
      <pc:sldChg chg="modSp mod ord">
        <pc:chgData name="Matthew Wall" userId="20dc0baf-d9e1-4105-90d2-bdcf95a1ba4a" providerId="ADAL" clId="{A1010E3A-8AF0-5741-B727-7AF64EB7E660}" dt="2026-03-24T18:55:19.347" v="687" actId="11"/>
        <pc:sldMkLst>
          <pc:docMk/>
          <pc:sldMk cId="2141355898" sldId="4675"/>
        </pc:sldMkLst>
        <pc:spChg chg="mod">
          <ac:chgData name="Matthew Wall" userId="20dc0baf-d9e1-4105-90d2-bdcf95a1ba4a" providerId="ADAL" clId="{A1010E3A-8AF0-5741-B727-7AF64EB7E660}" dt="2026-03-24T18:55:19.347" v="687" actId="11"/>
          <ac:spMkLst>
            <pc:docMk/>
            <pc:sldMk cId="2141355898" sldId="4675"/>
            <ac:spMk id="3" creationId="{A693AC47-8046-3702-99F2-4634F7578021}"/>
          </ac:spMkLst>
        </pc:spChg>
      </pc:sldChg>
      <pc:sldChg chg="modSp new mod ord">
        <pc:chgData name="Matthew Wall" userId="20dc0baf-d9e1-4105-90d2-bdcf95a1ba4a" providerId="ADAL" clId="{A1010E3A-8AF0-5741-B727-7AF64EB7E660}" dt="2026-03-26T11:55:39.166" v="1201" actId="20577"/>
        <pc:sldMkLst>
          <pc:docMk/>
          <pc:sldMk cId="1606732872" sldId="4677"/>
        </pc:sldMkLst>
        <pc:spChg chg="mod">
          <ac:chgData name="Matthew Wall" userId="20dc0baf-d9e1-4105-90d2-bdcf95a1ba4a" providerId="ADAL" clId="{A1010E3A-8AF0-5741-B727-7AF64EB7E660}" dt="2026-03-26T11:55:39.166" v="1201" actId="20577"/>
          <ac:spMkLst>
            <pc:docMk/>
            <pc:sldMk cId="1606732872" sldId="4677"/>
            <ac:spMk id="2" creationId="{4DFDFA32-52FF-6545-02E0-29E8DC0E63FB}"/>
          </ac:spMkLst>
        </pc:spChg>
      </pc:sldChg>
      <pc:sldChg chg="addSp delSp modSp add mod">
        <pc:chgData name="Matthew Wall" userId="20dc0baf-d9e1-4105-90d2-bdcf95a1ba4a" providerId="ADAL" clId="{A1010E3A-8AF0-5741-B727-7AF64EB7E660}" dt="2026-03-26T11:55:13.893" v="1197" actId="20577"/>
        <pc:sldMkLst>
          <pc:docMk/>
          <pc:sldMk cId="2031964128" sldId="4678"/>
        </pc:sldMkLst>
        <pc:spChg chg="mod">
          <ac:chgData name="Matthew Wall" userId="20dc0baf-d9e1-4105-90d2-bdcf95a1ba4a" providerId="ADAL" clId="{A1010E3A-8AF0-5741-B727-7AF64EB7E660}" dt="2026-03-26T11:55:13.893" v="1197" actId="20577"/>
          <ac:spMkLst>
            <pc:docMk/>
            <pc:sldMk cId="2031964128" sldId="4678"/>
            <ac:spMk id="3" creationId="{C31EA29B-4145-F81C-30C0-B4696A6ACFD5}"/>
          </ac:spMkLst>
        </pc:spChg>
        <pc:spChg chg="mod">
          <ac:chgData name="Matthew Wall" userId="20dc0baf-d9e1-4105-90d2-bdcf95a1ba4a" providerId="ADAL" clId="{A1010E3A-8AF0-5741-B727-7AF64EB7E660}" dt="2026-03-24T18:43:54.803" v="606" actId="20577"/>
          <ac:spMkLst>
            <pc:docMk/>
            <pc:sldMk cId="2031964128" sldId="4678"/>
            <ac:spMk id="6" creationId="{F3822BED-FB4D-38DA-F1F1-68E72C650ECD}"/>
          </ac:spMkLst>
        </pc:spChg>
      </pc:sldChg>
      <pc:sldChg chg="add">
        <pc:chgData name="Matthew Wall" userId="20dc0baf-d9e1-4105-90d2-bdcf95a1ba4a" providerId="ADAL" clId="{A1010E3A-8AF0-5741-B727-7AF64EB7E660}" dt="2026-03-24T15:29:50.509" v="88" actId="2890"/>
        <pc:sldMkLst>
          <pc:docMk/>
          <pc:sldMk cId="4223531477" sldId="4679"/>
        </pc:sldMkLst>
      </pc:sldChg>
      <pc:sldChg chg="add del mod ord modShow">
        <pc:chgData name="Matthew Wall" userId="20dc0baf-d9e1-4105-90d2-bdcf95a1ba4a" providerId="ADAL" clId="{A1010E3A-8AF0-5741-B727-7AF64EB7E660}" dt="2026-03-25T11:48:48.851" v="818" actId="2696"/>
        <pc:sldMkLst>
          <pc:docMk/>
          <pc:sldMk cId="3510471553" sldId="4680"/>
        </pc:sldMkLst>
      </pc:sldChg>
      <pc:sldChg chg="addSp delSp modSp add mod ord">
        <pc:chgData name="Matthew Wall" userId="20dc0baf-d9e1-4105-90d2-bdcf95a1ba4a" providerId="ADAL" clId="{A1010E3A-8AF0-5741-B727-7AF64EB7E660}" dt="2026-03-26T11:56:48.285" v="1205" actId="478"/>
        <pc:sldMkLst>
          <pc:docMk/>
          <pc:sldMk cId="2953571182" sldId="4681"/>
        </pc:sldMkLst>
        <pc:spChg chg="add mod">
          <ac:chgData name="Matthew Wall" userId="20dc0baf-d9e1-4105-90d2-bdcf95a1ba4a" providerId="ADAL" clId="{A1010E3A-8AF0-5741-B727-7AF64EB7E660}" dt="2026-03-24T17:34:31.424" v="228" actId="207"/>
          <ac:spMkLst>
            <pc:docMk/>
            <pc:sldMk cId="2953571182" sldId="4681"/>
            <ac:spMk id="7" creationId="{936F24D4-A4F1-867B-4842-2EDC6FA387E0}"/>
          </ac:spMkLst>
        </pc:spChg>
        <pc:picChg chg="add mod">
          <ac:chgData name="Matthew Wall" userId="20dc0baf-d9e1-4105-90d2-bdcf95a1ba4a" providerId="ADAL" clId="{A1010E3A-8AF0-5741-B727-7AF64EB7E660}" dt="2026-03-26T11:56:45.198" v="1204"/>
          <ac:picMkLst>
            <pc:docMk/>
            <pc:sldMk cId="2953571182" sldId="4681"/>
            <ac:picMk id="2" creationId="{021C0CEF-1406-379A-BA2A-548F4952D160}"/>
          </ac:picMkLst>
        </pc:picChg>
        <pc:picChg chg="add mod modCrop">
          <ac:chgData name="Matthew Wall" userId="20dc0baf-d9e1-4105-90d2-bdcf95a1ba4a" providerId="ADAL" clId="{A1010E3A-8AF0-5741-B727-7AF64EB7E660}" dt="2026-03-24T17:33:54.190" v="222" actId="732"/>
          <ac:picMkLst>
            <pc:docMk/>
            <pc:sldMk cId="2953571182" sldId="4681"/>
            <ac:picMk id="5" creationId="{CB32D4B1-C49C-4436-9405-8E741B571158}"/>
          </ac:picMkLst>
        </pc:picChg>
        <pc:picChg chg="add mod">
          <ac:chgData name="Matthew Wall" userId="20dc0baf-d9e1-4105-90d2-bdcf95a1ba4a" providerId="ADAL" clId="{A1010E3A-8AF0-5741-B727-7AF64EB7E660}" dt="2026-03-24T17:33:22.557" v="212" actId="1076"/>
          <ac:picMkLst>
            <pc:docMk/>
            <pc:sldMk cId="2953571182" sldId="4681"/>
            <ac:picMk id="6" creationId="{E18C1704-A119-A879-5C39-9382C32EF78E}"/>
          </ac:picMkLst>
        </pc:picChg>
        <pc:picChg chg="add mod">
          <ac:chgData name="Matthew Wall" userId="20dc0baf-d9e1-4105-90d2-bdcf95a1ba4a" providerId="ADAL" clId="{A1010E3A-8AF0-5741-B727-7AF64EB7E660}" dt="2026-03-24T17:35:01.392" v="233"/>
          <ac:picMkLst>
            <pc:docMk/>
            <pc:sldMk cId="2953571182" sldId="4681"/>
            <ac:picMk id="9" creationId="{2A9839FE-D0DF-7224-D24A-F3F5863E172C}"/>
          </ac:picMkLst>
        </pc:picChg>
        <pc:picChg chg="add del mod">
          <ac:chgData name="Matthew Wall" userId="20dc0baf-d9e1-4105-90d2-bdcf95a1ba4a" providerId="ADAL" clId="{A1010E3A-8AF0-5741-B727-7AF64EB7E660}" dt="2026-03-26T11:56:48.285" v="1205" actId="478"/>
          <ac:picMkLst>
            <pc:docMk/>
            <pc:sldMk cId="2953571182" sldId="4681"/>
            <ac:picMk id="10" creationId="{685EF017-FA37-342F-0D9A-8573035656DC}"/>
          </ac:picMkLst>
        </pc:picChg>
      </pc:sldChg>
      <pc:sldChg chg="addSp delSp modSp add mod ord">
        <pc:chgData name="Matthew Wall" userId="20dc0baf-d9e1-4105-90d2-bdcf95a1ba4a" providerId="ADAL" clId="{A1010E3A-8AF0-5741-B727-7AF64EB7E660}" dt="2026-03-26T11:56:38.895" v="1202" actId="1076"/>
        <pc:sldMkLst>
          <pc:docMk/>
          <pc:sldMk cId="3618217883" sldId="4682"/>
        </pc:sldMkLst>
        <pc:spChg chg="add mod">
          <ac:chgData name="Matthew Wall" userId="20dc0baf-d9e1-4105-90d2-bdcf95a1ba4a" providerId="ADAL" clId="{A1010E3A-8AF0-5741-B727-7AF64EB7E660}" dt="2026-03-24T17:28:23.616" v="178" actId="1076"/>
          <ac:spMkLst>
            <pc:docMk/>
            <pc:sldMk cId="3618217883" sldId="4682"/>
            <ac:spMk id="9" creationId="{0B3D72F2-DB1E-0F02-F9C9-507477648A39}"/>
          </ac:spMkLst>
        </pc:spChg>
        <pc:picChg chg="mod">
          <ac:chgData name="Matthew Wall" userId="20dc0baf-d9e1-4105-90d2-bdcf95a1ba4a" providerId="ADAL" clId="{A1010E3A-8AF0-5741-B727-7AF64EB7E660}" dt="2026-03-24T17:27:42.204" v="170" actId="1076"/>
          <ac:picMkLst>
            <pc:docMk/>
            <pc:sldMk cId="3618217883" sldId="4682"/>
            <ac:picMk id="4" creationId="{E6E50332-861B-A48D-9D32-E0A05A9097E2}"/>
          </ac:picMkLst>
        </pc:picChg>
        <pc:picChg chg="add mod">
          <ac:chgData name="Matthew Wall" userId="20dc0baf-d9e1-4105-90d2-bdcf95a1ba4a" providerId="ADAL" clId="{A1010E3A-8AF0-5741-B727-7AF64EB7E660}" dt="2026-03-24T17:27:11.300" v="166" actId="1076"/>
          <ac:picMkLst>
            <pc:docMk/>
            <pc:sldMk cId="3618217883" sldId="4682"/>
            <ac:picMk id="7" creationId="{7E16BD0C-5DE0-D5FD-C6C6-B4891A5B36AC}"/>
          </ac:picMkLst>
        </pc:picChg>
        <pc:picChg chg="add mod modCrop">
          <ac:chgData name="Matthew Wall" userId="20dc0baf-d9e1-4105-90d2-bdcf95a1ba4a" providerId="ADAL" clId="{A1010E3A-8AF0-5741-B727-7AF64EB7E660}" dt="2026-03-24T17:27:16.280" v="167" actId="1076"/>
          <ac:picMkLst>
            <pc:docMk/>
            <pc:sldMk cId="3618217883" sldId="4682"/>
            <ac:picMk id="8" creationId="{0AB0F9FA-9A56-F4A6-0E54-67DFA212FC8C}"/>
          </ac:picMkLst>
        </pc:picChg>
        <pc:picChg chg="add mod">
          <ac:chgData name="Matthew Wall" userId="20dc0baf-d9e1-4105-90d2-bdcf95a1ba4a" providerId="ADAL" clId="{A1010E3A-8AF0-5741-B727-7AF64EB7E660}" dt="2026-03-24T17:34:59.702" v="232"/>
          <ac:picMkLst>
            <pc:docMk/>
            <pc:sldMk cId="3618217883" sldId="4682"/>
            <ac:picMk id="10" creationId="{F1F95F33-8290-5CC4-56C8-3C8A5E23D0A6}"/>
          </ac:picMkLst>
        </pc:picChg>
        <pc:picChg chg="add mod">
          <ac:chgData name="Matthew Wall" userId="20dc0baf-d9e1-4105-90d2-bdcf95a1ba4a" providerId="ADAL" clId="{A1010E3A-8AF0-5741-B727-7AF64EB7E660}" dt="2026-03-26T11:56:38.895" v="1202" actId="1076"/>
          <ac:picMkLst>
            <pc:docMk/>
            <pc:sldMk cId="3618217883" sldId="4682"/>
            <ac:picMk id="11" creationId="{73E9DB41-607E-1BD9-ACE8-257E1B97471A}"/>
          </ac:picMkLst>
        </pc:picChg>
      </pc:sldChg>
      <pc:sldChg chg="addSp delSp modSp add mod ord">
        <pc:chgData name="Matthew Wall" userId="20dc0baf-d9e1-4105-90d2-bdcf95a1ba4a" providerId="ADAL" clId="{A1010E3A-8AF0-5741-B727-7AF64EB7E660}" dt="2026-03-26T11:56:51.971" v="1206" actId="478"/>
        <pc:sldMkLst>
          <pc:docMk/>
          <pc:sldMk cId="673676228" sldId="4683"/>
        </pc:sldMkLst>
        <pc:spChg chg="mod">
          <ac:chgData name="Matthew Wall" userId="20dc0baf-d9e1-4105-90d2-bdcf95a1ba4a" providerId="ADAL" clId="{A1010E3A-8AF0-5741-B727-7AF64EB7E660}" dt="2026-03-24T17:30:05.920" v="200" actId="114"/>
          <ac:spMkLst>
            <pc:docMk/>
            <pc:sldMk cId="673676228" sldId="4683"/>
            <ac:spMk id="9" creationId="{B773EFE0-2205-1603-753A-0A7CDC71E3A8}"/>
          </ac:spMkLst>
        </pc:spChg>
        <pc:picChg chg="add mod">
          <ac:chgData name="Matthew Wall" userId="20dc0baf-d9e1-4105-90d2-bdcf95a1ba4a" providerId="ADAL" clId="{A1010E3A-8AF0-5741-B727-7AF64EB7E660}" dt="2026-03-26T11:56:43.484" v="1203"/>
          <ac:picMkLst>
            <pc:docMk/>
            <pc:sldMk cId="673676228" sldId="4683"/>
            <ac:picMk id="2" creationId="{61267188-D718-CB51-64AD-F307588CFBC6}"/>
          </ac:picMkLst>
        </pc:picChg>
        <pc:picChg chg="add mod modCrop">
          <ac:chgData name="Matthew Wall" userId="20dc0baf-d9e1-4105-90d2-bdcf95a1ba4a" providerId="ADAL" clId="{A1010E3A-8AF0-5741-B727-7AF64EB7E660}" dt="2026-03-24T17:29:29.278" v="193" actId="167"/>
          <ac:picMkLst>
            <pc:docMk/>
            <pc:sldMk cId="673676228" sldId="4683"/>
            <ac:picMk id="3" creationId="{927FA4C1-BED5-6675-7EBC-C625A9084EED}"/>
          </ac:picMkLst>
        </pc:picChg>
        <pc:picChg chg="mod">
          <ac:chgData name="Matthew Wall" userId="20dc0baf-d9e1-4105-90d2-bdcf95a1ba4a" providerId="ADAL" clId="{A1010E3A-8AF0-5741-B727-7AF64EB7E660}" dt="2026-03-24T17:29:33.001" v="194" actId="167"/>
          <ac:picMkLst>
            <pc:docMk/>
            <pc:sldMk cId="673676228" sldId="4683"/>
            <ac:picMk id="4" creationId="{AC39E536-4E96-C33E-CF79-4F319C46A545}"/>
          </ac:picMkLst>
        </pc:picChg>
        <pc:picChg chg="add mod">
          <ac:chgData name="Matthew Wall" userId="20dc0baf-d9e1-4105-90d2-bdcf95a1ba4a" providerId="ADAL" clId="{A1010E3A-8AF0-5741-B727-7AF64EB7E660}" dt="2026-03-24T17:34:58.062" v="231"/>
          <ac:picMkLst>
            <pc:docMk/>
            <pc:sldMk cId="673676228" sldId="4683"/>
            <ac:picMk id="6" creationId="{B693D6E5-1D9E-C38C-B869-A6C94E973D78}"/>
          </ac:picMkLst>
        </pc:picChg>
        <pc:picChg chg="mod">
          <ac:chgData name="Matthew Wall" userId="20dc0baf-d9e1-4105-90d2-bdcf95a1ba4a" providerId="ADAL" clId="{A1010E3A-8AF0-5741-B727-7AF64EB7E660}" dt="2026-03-24T17:28:55.441" v="182" actId="167"/>
          <ac:picMkLst>
            <pc:docMk/>
            <pc:sldMk cId="673676228" sldId="4683"/>
            <ac:picMk id="7" creationId="{713233BC-B302-4711-DA03-922653384695}"/>
          </ac:picMkLst>
        </pc:picChg>
        <pc:picChg chg="add del mod">
          <ac:chgData name="Matthew Wall" userId="20dc0baf-d9e1-4105-90d2-bdcf95a1ba4a" providerId="ADAL" clId="{A1010E3A-8AF0-5741-B727-7AF64EB7E660}" dt="2026-03-26T11:56:51.971" v="1206" actId="478"/>
          <ac:picMkLst>
            <pc:docMk/>
            <pc:sldMk cId="673676228" sldId="4683"/>
            <ac:picMk id="10" creationId="{2DFF6506-C6EB-5B91-B4F9-B9102374A677}"/>
          </ac:picMkLst>
        </pc:picChg>
      </pc:sldChg>
      <pc:sldChg chg="addSp delSp modSp add mod ord">
        <pc:chgData name="Matthew Wall" userId="20dc0baf-d9e1-4105-90d2-bdcf95a1ba4a" providerId="ADAL" clId="{A1010E3A-8AF0-5741-B727-7AF64EB7E660}" dt="2026-03-25T11:50:17.861" v="848" actId="1076"/>
        <pc:sldMkLst>
          <pc:docMk/>
          <pc:sldMk cId="841036295" sldId="4684"/>
        </pc:sldMkLst>
        <pc:spChg chg="del mod">
          <ac:chgData name="Matthew Wall" userId="20dc0baf-d9e1-4105-90d2-bdcf95a1ba4a" providerId="ADAL" clId="{A1010E3A-8AF0-5741-B727-7AF64EB7E660}" dt="2026-03-25T11:35:23.761" v="766" actId="478"/>
          <ac:spMkLst>
            <pc:docMk/>
            <pc:sldMk cId="841036295" sldId="4684"/>
            <ac:spMk id="3" creationId="{5DB32DC9-7301-73C8-CC81-7C2314D3CFF6}"/>
          </ac:spMkLst>
        </pc:spChg>
        <pc:spChg chg="del mod">
          <ac:chgData name="Matthew Wall" userId="20dc0baf-d9e1-4105-90d2-bdcf95a1ba4a" providerId="ADAL" clId="{A1010E3A-8AF0-5741-B727-7AF64EB7E660}" dt="2026-03-25T11:35:26.192" v="767" actId="478"/>
          <ac:spMkLst>
            <pc:docMk/>
            <pc:sldMk cId="841036295" sldId="4684"/>
            <ac:spMk id="6" creationId="{193B032D-2C79-3295-199D-7ED4722F8AE9}"/>
          </ac:spMkLst>
        </pc:spChg>
        <pc:picChg chg="mod">
          <ac:chgData name="Matthew Wall" userId="20dc0baf-d9e1-4105-90d2-bdcf95a1ba4a" providerId="ADAL" clId="{A1010E3A-8AF0-5741-B727-7AF64EB7E660}" dt="2026-03-25T11:35:58.954" v="778" actId="167"/>
          <ac:picMkLst>
            <pc:docMk/>
            <pc:sldMk cId="841036295" sldId="4684"/>
            <ac:picMk id="2" creationId="{C3F57511-81FD-A872-3175-48552961FFD3}"/>
          </ac:picMkLst>
        </pc:picChg>
        <pc:picChg chg="add mod">
          <ac:chgData name="Matthew Wall" userId="20dc0baf-d9e1-4105-90d2-bdcf95a1ba4a" providerId="ADAL" clId="{A1010E3A-8AF0-5741-B727-7AF64EB7E660}" dt="2026-03-25T11:35:37.127" v="769" actId="1076"/>
          <ac:picMkLst>
            <pc:docMk/>
            <pc:sldMk cId="841036295" sldId="4684"/>
            <ac:picMk id="4" creationId="{BC783565-EAD8-BA1B-B797-69B857E5428D}"/>
          </ac:picMkLst>
        </pc:picChg>
        <pc:picChg chg="add mod">
          <ac:chgData name="Matthew Wall" userId="20dc0baf-d9e1-4105-90d2-bdcf95a1ba4a" providerId="ADAL" clId="{A1010E3A-8AF0-5741-B727-7AF64EB7E660}" dt="2026-03-25T11:35:56.107" v="777" actId="167"/>
          <ac:picMkLst>
            <pc:docMk/>
            <pc:sldMk cId="841036295" sldId="4684"/>
            <ac:picMk id="8" creationId="{27DDC300-7BD0-538F-BCA3-70BDD01B8982}"/>
          </ac:picMkLst>
        </pc:picChg>
        <pc:picChg chg="add mod">
          <ac:chgData name="Matthew Wall" userId="20dc0baf-d9e1-4105-90d2-bdcf95a1ba4a" providerId="ADAL" clId="{A1010E3A-8AF0-5741-B727-7AF64EB7E660}" dt="2026-03-25T11:50:17.861" v="848" actId="1076"/>
          <ac:picMkLst>
            <pc:docMk/>
            <pc:sldMk cId="841036295" sldId="4684"/>
            <ac:picMk id="9" creationId="{9674EFDB-A837-1E9E-7E6C-080AC618163D}"/>
          </ac:picMkLst>
        </pc:picChg>
      </pc:sldChg>
      <pc:sldChg chg="modSp add mod">
        <pc:chgData name="Matthew Wall" userId="20dc0baf-d9e1-4105-90d2-bdcf95a1ba4a" providerId="ADAL" clId="{A1010E3A-8AF0-5741-B727-7AF64EB7E660}" dt="2026-03-24T18:42:18.620" v="589" actId="20577"/>
        <pc:sldMkLst>
          <pc:docMk/>
          <pc:sldMk cId="2742706959" sldId="4685"/>
        </pc:sldMkLst>
        <pc:spChg chg="mod">
          <ac:chgData name="Matthew Wall" userId="20dc0baf-d9e1-4105-90d2-bdcf95a1ba4a" providerId="ADAL" clId="{A1010E3A-8AF0-5741-B727-7AF64EB7E660}" dt="2026-03-24T18:42:18.620" v="589" actId="20577"/>
          <ac:spMkLst>
            <pc:docMk/>
            <pc:sldMk cId="2742706959" sldId="4685"/>
            <ac:spMk id="3" creationId="{131CBE31-B14D-F03A-A60C-EE5F3F6256EC}"/>
          </ac:spMkLst>
        </pc:spChg>
        <pc:spChg chg="mod">
          <ac:chgData name="Matthew Wall" userId="20dc0baf-d9e1-4105-90d2-bdcf95a1ba4a" providerId="ADAL" clId="{A1010E3A-8AF0-5741-B727-7AF64EB7E660}" dt="2026-03-24T17:47:52.566" v="342" actId="20577"/>
          <ac:spMkLst>
            <pc:docMk/>
            <pc:sldMk cId="2742706959" sldId="4685"/>
            <ac:spMk id="6" creationId="{99BDC498-F087-596A-E2DD-C7FCE668C5FE}"/>
          </ac:spMkLst>
        </pc:spChg>
        <pc:picChg chg="mod">
          <ac:chgData name="Matthew Wall" userId="20dc0baf-d9e1-4105-90d2-bdcf95a1ba4a" providerId="ADAL" clId="{A1010E3A-8AF0-5741-B727-7AF64EB7E660}" dt="2026-03-24T17:47:59.983" v="344" actId="1076"/>
          <ac:picMkLst>
            <pc:docMk/>
            <pc:sldMk cId="2742706959" sldId="4685"/>
            <ac:picMk id="2" creationId="{0A5580B4-23F6-6D79-49E0-427E412A728D}"/>
          </ac:picMkLst>
        </pc:picChg>
      </pc:sldChg>
      <pc:sldChg chg="addSp delSp modSp add mod">
        <pc:chgData name="Matthew Wall" userId="20dc0baf-d9e1-4105-90d2-bdcf95a1ba4a" providerId="ADAL" clId="{A1010E3A-8AF0-5741-B727-7AF64EB7E660}" dt="2026-03-24T18:51:59.586" v="674"/>
        <pc:sldMkLst>
          <pc:docMk/>
          <pc:sldMk cId="3832098720" sldId="4686"/>
        </pc:sldMkLst>
        <pc:spChg chg="add mod">
          <ac:chgData name="Matthew Wall" userId="20dc0baf-d9e1-4105-90d2-bdcf95a1ba4a" providerId="ADAL" clId="{A1010E3A-8AF0-5741-B727-7AF64EB7E660}" dt="2026-03-24T18:38:36.284" v="540" actId="339"/>
          <ac:spMkLst>
            <pc:docMk/>
            <pc:sldMk cId="3832098720" sldId="4686"/>
            <ac:spMk id="12" creationId="{AB85375B-98C5-0D4C-BA53-CA8E97031113}"/>
          </ac:spMkLst>
        </pc:spChg>
        <pc:spChg chg="add mod">
          <ac:chgData name="Matthew Wall" userId="20dc0baf-d9e1-4105-90d2-bdcf95a1ba4a" providerId="ADAL" clId="{A1010E3A-8AF0-5741-B727-7AF64EB7E660}" dt="2026-03-24T18:51:59.586" v="674"/>
          <ac:spMkLst>
            <pc:docMk/>
            <pc:sldMk cId="3832098720" sldId="4686"/>
            <ac:spMk id="13" creationId="{C31C77FA-5FB7-187D-82B2-E4B709610113}"/>
          </ac:spMkLst>
        </pc:spChg>
        <pc:picChg chg="mod">
          <ac:chgData name="Matthew Wall" userId="20dc0baf-d9e1-4105-90d2-bdcf95a1ba4a" providerId="ADAL" clId="{A1010E3A-8AF0-5741-B727-7AF64EB7E660}" dt="2026-03-24T18:38:39.324" v="542" actId="1076"/>
          <ac:picMkLst>
            <pc:docMk/>
            <pc:sldMk cId="3832098720" sldId="4686"/>
            <ac:picMk id="2" creationId="{F4D895A6-56E1-CFBB-9625-156EE6238488}"/>
          </ac:picMkLst>
        </pc:picChg>
        <pc:picChg chg="add mod">
          <ac:chgData name="Matthew Wall" userId="20dc0baf-d9e1-4105-90d2-bdcf95a1ba4a" providerId="ADAL" clId="{A1010E3A-8AF0-5741-B727-7AF64EB7E660}" dt="2026-03-24T18:38:48.903" v="545" actId="1037"/>
          <ac:picMkLst>
            <pc:docMk/>
            <pc:sldMk cId="3832098720" sldId="4686"/>
            <ac:picMk id="9" creationId="{29594F17-2254-FB17-A799-B5A7BAE51589}"/>
          </ac:picMkLst>
        </pc:picChg>
        <pc:picChg chg="add mod modCrop">
          <ac:chgData name="Matthew Wall" userId="20dc0baf-d9e1-4105-90d2-bdcf95a1ba4a" providerId="ADAL" clId="{A1010E3A-8AF0-5741-B727-7AF64EB7E660}" dt="2026-03-24T17:55:21.195" v="434" actId="732"/>
          <ac:picMkLst>
            <pc:docMk/>
            <pc:sldMk cId="3832098720" sldId="4686"/>
            <ac:picMk id="11" creationId="{14EA9BB6-87FA-2214-017B-B4C926986CF3}"/>
          </ac:picMkLst>
        </pc:picChg>
      </pc:sldChg>
      <pc:sldChg chg="modSp add mod ord">
        <pc:chgData name="Matthew Wall" userId="20dc0baf-d9e1-4105-90d2-bdcf95a1ba4a" providerId="ADAL" clId="{A1010E3A-8AF0-5741-B727-7AF64EB7E660}" dt="2026-03-24T18:49:57.858" v="673" actId="313"/>
        <pc:sldMkLst>
          <pc:docMk/>
          <pc:sldMk cId="599562996" sldId="4687"/>
        </pc:sldMkLst>
        <pc:spChg chg="mod">
          <ac:chgData name="Matthew Wall" userId="20dc0baf-d9e1-4105-90d2-bdcf95a1ba4a" providerId="ADAL" clId="{A1010E3A-8AF0-5741-B727-7AF64EB7E660}" dt="2026-03-24T18:49:57.858" v="673" actId="313"/>
          <ac:spMkLst>
            <pc:docMk/>
            <pc:sldMk cId="599562996" sldId="4687"/>
            <ac:spMk id="2" creationId="{5D4157F8-C05E-B0EC-2AF1-1485E38DEB3A}"/>
          </ac:spMkLst>
        </pc:spChg>
      </pc:sldChg>
      <pc:sldChg chg="addSp delSp modSp add mod">
        <pc:chgData name="Matthew Wall" userId="20dc0baf-d9e1-4105-90d2-bdcf95a1ba4a" providerId="ADAL" clId="{A1010E3A-8AF0-5741-B727-7AF64EB7E660}" dt="2026-03-25T11:09:50.022" v="725" actId="478"/>
        <pc:sldMkLst>
          <pc:docMk/>
          <pc:sldMk cId="3393760170" sldId="4688"/>
        </pc:sldMkLst>
        <pc:spChg chg="add del mod">
          <ac:chgData name="Matthew Wall" userId="20dc0baf-d9e1-4105-90d2-bdcf95a1ba4a" providerId="ADAL" clId="{A1010E3A-8AF0-5741-B727-7AF64EB7E660}" dt="2026-03-25T11:09:45.258" v="724"/>
          <ac:spMkLst>
            <pc:docMk/>
            <pc:sldMk cId="3393760170" sldId="4688"/>
            <ac:spMk id="7" creationId="{D84A9BF3-F5AC-CCBB-8BB0-CD1845EA589D}"/>
          </ac:spMkLst>
        </pc:spChg>
        <pc:spChg chg="mod">
          <ac:chgData name="Matthew Wall" userId="20dc0baf-d9e1-4105-90d2-bdcf95a1ba4a" providerId="ADAL" clId="{A1010E3A-8AF0-5741-B727-7AF64EB7E660}" dt="2026-03-25T11:09:42.844" v="722" actId="1076"/>
          <ac:spMkLst>
            <pc:docMk/>
            <pc:sldMk cId="3393760170" sldId="4688"/>
            <ac:spMk id="12" creationId="{84BB87FC-78F4-0AE1-8633-C0C6ABAED24D}"/>
          </ac:spMkLst>
        </pc:spChg>
        <pc:spChg chg="del">
          <ac:chgData name="Matthew Wall" userId="20dc0baf-d9e1-4105-90d2-bdcf95a1ba4a" providerId="ADAL" clId="{A1010E3A-8AF0-5741-B727-7AF64EB7E660}" dt="2026-03-25T11:09:50.022" v="725" actId="478"/>
          <ac:spMkLst>
            <pc:docMk/>
            <pc:sldMk cId="3393760170" sldId="4688"/>
            <ac:spMk id="13" creationId="{A73E3C69-040E-8F50-4803-F297E39ECFF0}"/>
          </ac:spMkLst>
        </pc:spChg>
        <pc:picChg chg="mod">
          <ac:chgData name="Matthew Wall" userId="20dc0baf-d9e1-4105-90d2-bdcf95a1ba4a" providerId="ADAL" clId="{A1010E3A-8AF0-5741-B727-7AF64EB7E660}" dt="2026-03-25T11:08:08.530" v="708" actId="1076"/>
          <ac:picMkLst>
            <pc:docMk/>
            <pc:sldMk cId="3393760170" sldId="4688"/>
            <ac:picMk id="2" creationId="{9AD08C4C-D576-9AA5-8452-842054EF198A}"/>
          </ac:picMkLst>
        </pc:picChg>
        <pc:picChg chg="add mod modCrop">
          <ac:chgData name="Matthew Wall" userId="20dc0baf-d9e1-4105-90d2-bdcf95a1ba4a" providerId="ADAL" clId="{A1010E3A-8AF0-5741-B727-7AF64EB7E660}" dt="2026-03-25T11:07:36.145" v="704" actId="167"/>
          <ac:picMkLst>
            <pc:docMk/>
            <pc:sldMk cId="3393760170" sldId="4688"/>
            <ac:picMk id="6" creationId="{13881E9D-67F5-F44E-15CF-40A2FA2D20D8}"/>
          </ac:picMkLst>
        </pc:picChg>
        <pc:picChg chg="mod">
          <ac:chgData name="Matthew Wall" userId="20dc0baf-d9e1-4105-90d2-bdcf95a1ba4a" providerId="ADAL" clId="{A1010E3A-8AF0-5741-B727-7AF64EB7E660}" dt="2026-03-25T11:07:24.507" v="702" actId="167"/>
          <ac:picMkLst>
            <pc:docMk/>
            <pc:sldMk cId="3393760170" sldId="4688"/>
            <ac:picMk id="9" creationId="{605EC1C2-EC48-0578-D72E-17DF3CE5CFA1}"/>
          </ac:picMkLst>
        </pc:picChg>
        <pc:picChg chg="del mod">
          <ac:chgData name="Matthew Wall" userId="20dc0baf-d9e1-4105-90d2-bdcf95a1ba4a" providerId="ADAL" clId="{A1010E3A-8AF0-5741-B727-7AF64EB7E660}" dt="2026-03-25T11:06:51.581" v="693" actId="478"/>
          <ac:picMkLst>
            <pc:docMk/>
            <pc:sldMk cId="3393760170" sldId="4688"/>
            <ac:picMk id="11" creationId="{6A64076E-EF97-123E-4080-4D58C8D47CBF}"/>
          </ac:picMkLst>
        </pc:picChg>
      </pc:sldChg>
      <pc:sldChg chg="addSp delSp modSp add mod ord">
        <pc:chgData name="Matthew Wall" userId="20dc0baf-d9e1-4105-90d2-bdcf95a1ba4a" providerId="ADAL" clId="{A1010E3A-8AF0-5741-B727-7AF64EB7E660}" dt="2026-03-26T10:27:19.724" v="1024" actId="167"/>
        <pc:sldMkLst>
          <pc:docMk/>
          <pc:sldMk cId="3810412512" sldId="4689"/>
        </pc:sldMkLst>
        <pc:spChg chg="add del mod">
          <ac:chgData name="Matthew Wall" userId="20dc0baf-d9e1-4105-90d2-bdcf95a1ba4a" providerId="ADAL" clId="{A1010E3A-8AF0-5741-B727-7AF64EB7E660}" dt="2026-03-25T11:12:12.752" v="750"/>
          <ac:spMkLst>
            <pc:docMk/>
            <pc:sldMk cId="3810412512" sldId="4689"/>
            <ac:spMk id="10" creationId="{6B31A7AC-C758-A0EB-E526-3CF725A1B8A6}"/>
          </ac:spMkLst>
        </pc:spChg>
        <pc:spChg chg="mod">
          <ac:chgData name="Matthew Wall" userId="20dc0baf-d9e1-4105-90d2-bdcf95a1ba4a" providerId="ADAL" clId="{A1010E3A-8AF0-5741-B727-7AF64EB7E660}" dt="2026-03-25T11:12:04.704" v="748" actId="20577"/>
          <ac:spMkLst>
            <pc:docMk/>
            <pc:sldMk cId="3810412512" sldId="4689"/>
            <ac:spMk id="12" creationId="{4C316C59-B82D-367F-0CE4-651005D68051}"/>
          </ac:spMkLst>
        </pc:spChg>
        <pc:picChg chg="mod">
          <ac:chgData name="Matthew Wall" userId="20dc0baf-d9e1-4105-90d2-bdcf95a1ba4a" providerId="ADAL" clId="{A1010E3A-8AF0-5741-B727-7AF64EB7E660}" dt="2026-03-26T10:27:19.724" v="1024" actId="167"/>
          <ac:picMkLst>
            <pc:docMk/>
            <pc:sldMk cId="3810412512" sldId="4689"/>
            <ac:picMk id="2" creationId="{0E53B900-6D05-2DDC-0A71-5AEAC247C7F5}"/>
          </ac:picMkLst>
        </pc:picChg>
        <pc:picChg chg="del mod">
          <ac:chgData name="Matthew Wall" userId="20dc0baf-d9e1-4105-90d2-bdcf95a1ba4a" providerId="ADAL" clId="{A1010E3A-8AF0-5741-B727-7AF64EB7E660}" dt="2026-03-26T10:27:12.601" v="1021" actId="478"/>
          <ac:picMkLst>
            <pc:docMk/>
            <pc:sldMk cId="3810412512" sldId="4689"/>
            <ac:picMk id="6" creationId="{73B8161F-58A2-2105-E840-2EF20FCC12FE}"/>
          </ac:picMkLst>
        </pc:picChg>
        <pc:picChg chg="add del mod modCrop">
          <ac:chgData name="Matthew Wall" userId="20dc0baf-d9e1-4105-90d2-bdcf95a1ba4a" providerId="ADAL" clId="{A1010E3A-8AF0-5741-B727-7AF64EB7E660}" dt="2026-03-26T10:27:10.492" v="1020" actId="478"/>
          <ac:picMkLst>
            <pc:docMk/>
            <pc:sldMk cId="3810412512" sldId="4689"/>
            <ac:picMk id="7" creationId="{18FE3EAB-186D-A0A8-4DBB-38B632622FE0}"/>
          </ac:picMkLst>
        </pc:picChg>
        <pc:picChg chg="mod">
          <ac:chgData name="Matthew Wall" userId="20dc0baf-d9e1-4105-90d2-bdcf95a1ba4a" providerId="ADAL" clId="{A1010E3A-8AF0-5741-B727-7AF64EB7E660}" dt="2026-03-26T10:26:24.267" v="1008" actId="167"/>
          <ac:picMkLst>
            <pc:docMk/>
            <pc:sldMk cId="3810412512" sldId="4689"/>
            <ac:picMk id="9" creationId="{A3A47A7C-02F4-3F67-0AB0-9A3B4BFD3BD5}"/>
          </ac:picMkLst>
        </pc:picChg>
        <pc:picChg chg="add mod modCrop">
          <ac:chgData name="Matthew Wall" userId="20dc0baf-d9e1-4105-90d2-bdcf95a1ba4a" providerId="ADAL" clId="{A1010E3A-8AF0-5741-B727-7AF64EB7E660}" dt="2026-03-26T10:27:08.442" v="1019" actId="167"/>
          <ac:picMkLst>
            <pc:docMk/>
            <pc:sldMk cId="3810412512" sldId="4689"/>
            <ac:picMk id="10" creationId="{957A22B1-6FB6-4C64-3B52-DADA60E0EA63}"/>
          </ac:picMkLst>
        </pc:picChg>
      </pc:sldChg>
      <pc:sldChg chg="addSp delSp modSp add del mod ord">
        <pc:chgData name="Matthew Wall" userId="20dc0baf-d9e1-4105-90d2-bdcf95a1ba4a" providerId="ADAL" clId="{A1010E3A-8AF0-5741-B727-7AF64EB7E660}" dt="2026-03-26T10:27:30.849" v="1025" actId="2696"/>
        <pc:sldMkLst>
          <pc:docMk/>
          <pc:sldMk cId="594261599" sldId="4690"/>
        </pc:sldMkLst>
        <pc:picChg chg="mod">
          <ac:chgData name="Matthew Wall" userId="20dc0baf-d9e1-4105-90d2-bdcf95a1ba4a" providerId="ADAL" clId="{A1010E3A-8AF0-5741-B727-7AF64EB7E660}" dt="2026-03-25T12:04:09.481" v="1006" actId="167"/>
          <ac:picMkLst>
            <pc:docMk/>
            <pc:sldMk cId="594261599" sldId="4690"/>
            <ac:picMk id="2" creationId="{14E1BB49-F400-F980-790C-DC052AD4FBEE}"/>
          </ac:picMkLst>
        </pc:picChg>
        <pc:picChg chg="del">
          <ac:chgData name="Matthew Wall" userId="20dc0baf-d9e1-4105-90d2-bdcf95a1ba4a" providerId="ADAL" clId="{A1010E3A-8AF0-5741-B727-7AF64EB7E660}" dt="2026-03-25T12:04:05.964" v="1005" actId="478"/>
          <ac:picMkLst>
            <pc:docMk/>
            <pc:sldMk cId="594261599" sldId="4690"/>
            <ac:picMk id="6" creationId="{8978BA96-C338-0F57-B24B-B2B211BC9934}"/>
          </ac:picMkLst>
        </pc:picChg>
        <pc:picChg chg="del">
          <ac:chgData name="Matthew Wall" userId="20dc0baf-d9e1-4105-90d2-bdcf95a1ba4a" providerId="ADAL" clId="{A1010E3A-8AF0-5741-B727-7AF64EB7E660}" dt="2026-03-25T12:04:04.632" v="1004" actId="478"/>
          <ac:picMkLst>
            <pc:docMk/>
            <pc:sldMk cId="594261599" sldId="4690"/>
            <ac:picMk id="7" creationId="{6510F126-BEE6-E25A-F8CA-A49E17B5103F}"/>
          </ac:picMkLst>
        </pc:picChg>
        <pc:picChg chg="mod">
          <ac:chgData name="Matthew Wall" userId="20dc0baf-d9e1-4105-90d2-bdcf95a1ba4a" providerId="ADAL" clId="{A1010E3A-8AF0-5741-B727-7AF64EB7E660}" dt="2026-03-25T11:13:55.156" v="753" actId="167"/>
          <ac:picMkLst>
            <pc:docMk/>
            <pc:sldMk cId="594261599" sldId="4690"/>
            <ac:picMk id="9" creationId="{A85E44F4-E2F1-2AB7-6CF2-9E2CDF96580B}"/>
          </ac:picMkLst>
        </pc:picChg>
        <pc:picChg chg="add mod modCrop">
          <ac:chgData name="Matthew Wall" userId="20dc0baf-d9e1-4105-90d2-bdcf95a1ba4a" providerId="ADAL" clId="{A1010E3A-8AF0-5741-B727-7AF64EB7E660}" dt="2026-03-25T12:04:02.865" v="1003" actId="167"/>
          <ac:picMkLst>
            <pc:docMk/>
            <pc:sldMk cId="594261599" sldId="4690"/>
            <ac:picMk id="10" creationId="{9F2B7E3E-B6AB-3C3E-A901-3C00F9B73C4D}"/>
          </ac:picMkLst>
        </pc:picChg>
      </pc:sldChg>
      <pc:sldChg chg="modSp add mod">
        <pc:chgData name="Matthew Wall" userId="20dc0baf-d9e1-4105-90d2-bdcf95a1ba4a" providerId="ADAL" clId="{A1010E3A-8AF0-5741-B727-7AF64EB7E660}" dt="2026-03-25T11:47:47.410" v="809" actId="313"/>
        <pc:sldMkLst>
          <pc:docMk/>
          <pc:sldMk cId="717920647" sldId="4691"/>
        </pc:sldMkLst>
        <pc:spChg chg="mod">
          <ac:chgData name="Matthew Wall" userId="20dc0baf-d9e1-4105-90d2-bdcf95a1ba4a" providerId="ADAL" clId="{A1010E3A-8AF0-5741-B727-7AF64EB7E660}" dt="2026-03-25T11:47:47.410" v="809" actId="313"/>
          <ac:spMkLst>
            <pc:docMk/>
            <pc:sldMk cId="717920647" sldId="4691"/>
            <ac:spMk id="2" creationId="{784C362C-A004-B831-E802-23A232830245}"/>
          </ac:spMkLst>
        </pc:spChg>
      </pc:sldChg>
      <pc:sldChg chg="modSp add mod">
        <pc:chgData name="Matthew Wall" userId="20dc0baf-d9e1-4105-90d2-bdcf95a1ba4a" providerId="ADAL" clId="{A1010E3A-8AF0-5741-B727-7AF64EB7E660}" dt="2026-03-25T11:51:00.806" v="849" actId="20577"/>
        <pc:sldMkLst>
          <pc:docMk/>
          <pc:sldMk cId="2548252614" sldId="4692"/>
        </pc:sldMkLst>
        <pc:spChg chg="mod">
          <ac:chgData name="Matthew Wall" userId="20dc0baf-d9e1-4105-90d2-bdcf95a1ba4a" providerId="ADAL" clId="{A1010E3A-8AF0-5741-B727-7AF64EB7E660}" dt="2026-03-25T11:51:00.806" v="849" actId="20577"/>
          <ac:spMkLst>
            <pc:docMk/>
            <pc:sldMk cId="2548252614" sldId="4692"/>
            <ac:spMk id="3" creationId="{A1B0A6D9-7FED-8B4D-8EF2-6A513ADBBFC4}"/>
          </ac:spMkLst>
        </pc:spChg>
      </pc:sldChg>
      <pc:sldChg chg="addSp delSp modSp add mod">
        <pc:chgData name="Matthew Wall" userId="20dc0baf-d9e1-4105-90d2-bdcf95a1ba4a" providerId="ADAL" clId="{A1010E3A-8AF0-5741-B727-7AF64EB7E660}" dt="2026-03-25T11:53:21.827" v="991" actId="167"/>
        <pc:sldMkLst>
          <pc:docMk/>
          <pc:sldMk cId="549530187" sldId="4693"/>
        </pc:sldMkLst>
        <pc:picChg chg="mod">
          <ac:chgData name="Matthew Wall" userId="20dc0baf-d9e1-4105-90d2-bdcf95a1ba4a" providerId="ADAL" clId="{A1010E3A-8AF0-5741-B727-7AF64EB7E660}" dt="2026-03-25T11:53:21.827" v="991" actId="167"/>
          <ac:picMkLst>
            <pc:docMk/>
            <pc:sldMk cId="549530187" sldId="4693"/>
            <ac:picMk id="2" creationId="{8F485BBD-910B-7436-556C-FED11C371098}"/>
          </ac:picMkLst>
        </pc:picChg>
        <pc:picChg chg="mod">
          <ac:chgData name="Matthew Wall" userId="20dc0baf-d9e1-4105-90d2-bdcf95a1ba4a" providerId="ADAL" clId="{A1010E3A-8AF0-5741-B727-7AF64EB7E660}" dt="2026-03-25T11:53:12.208" v="989" actId="171"/>
          <ac:picMkLst>
            <pc:docMk/>
            <pc:sldMk cId="549530187" sldId="4693"/>
            <ac:picMk id="4" creationId="{F0103898-9D2B-6765-F73C-06749A388F60}"/>
          </ac:picMkLst>
        </pc:picChg>
        <pc:picChg chg="add mod">
          <ac:chgData name="Matthew Wall" userId="20dc0baf-d9e1-4105-90d2-bdcf95a1ba4a" providerId="ADAL" clId="{A1010E3A-8AF0-5741-B727-7AF64EB7E660}" dt="2026-03-25T11:53:16.830" v="990" actId="167"/>
          <ac:picMkLst>
            <pc:docMk/>
            <pc:sldMk cId="549530187" sldId="4693"/>
            <ac:picMk id="6" creationId="{00A18D43-9BE2-479B-86EB-A42DD7AF842B}"/>
          </ac:picMkLst>
        </pc:picChg>
        <pc:picChg chg="del">
          <ac:chgData name="Matthew Wall" userId="20dc0baf-d9e1-4105-90d2-bdcf95a1ba4a" providerId="ADAL" clId="{A1010E3A-8AF0-5741-B727-7AF64EB7E660}" dt="2026-03-25T11:39:35.727" v="787" actId="478"/>
          <ac:picMkLst>
            <pc:docMk/>
            <pc:sldMk cId="549530187" sldId="4693"/>
            <ac:picMk id="8" creationId="{D7C22B2C-27E4-61D8-DFC3-1F2FCEA5404E}"/>
          </ac:picMkLst>
        </pc:picChg>
        <pc:picChg chg="add del mod">
          <ac:chgData name="Matthew Wall" userId="20dc0baf-d9e1-4105-90d2-bdcf95a1ba4a" providerId="ADAL" clId="{A1010E3A-8AF0-5741-B727-7AF64EB7E660}" dt="2026-03-25T11:42:39.653" v="794" actId="478"/>
          <ac:picMkLst>
            <pc:docMk/>
            <pc:sldMk cId="549530187" sldId="4693"/>
            <ac:picMk id="9" creationId="{E6086D38-DC09-7BBC-06D5-DE1F4C933B7C}"/>
          </ac:picMkLst>
        </pc:picChg>
        <pc:picChg chg="add del mod">
          <ac:chgData name="Matthew Wall" userId="20dc0baf-d9e1-4105-90d2-bdcf95a1ba4a" providerId="ADAL" clId="{A1010E3A-8AF0-5741-B727-7AF64EB7E660}" dt="2026-03-25T11:45:15.429" v="797" actId="478"/>
          <ac:picMkLst>
            <pc:docMk/>
            <pc:sldMk cId="549530187" sldId="4693"/>
            <ac:picMk id="11" creationId="{670C3717-253E-2EAA-E4E4-5D5F8B069230}"/>
          </ac:picMkLst>
        </pc:picChg>
        <pc:picChg chg="add del mod">
          <ac:chgData name="Matthew Wall" userId="20dc0baf-d9e1-4105-90d2-bdcf95a1ba4a" providerId="ADAL" clId="{A1010E3A-8AF0-5741-B727-7AF64EB7E660}" dt="2026-03-25T11:46:01.162" v="800" actId="478"/>
          <ac:picMkLst>
            <pc:docMk/>
            <pc:sldMk cId="549530187" sldId="4693"/>
            <ac:picMk id="13" creationId="{FEC84A19-9829-FAC2-880C-A338F15305B6}"/>
          </ac:picMkLst>
        </pc:picChg>
        <pc:picChg chg="add del mod">
          <ac:chgData name="Matthew Wall" userId="20dc0baf-d9e1-4105-90d2-bdcf95a1ba4a" providerId="ADAL" clId="{A1010E3A-8AF0-5741-B727-7AF64EB7E660}" dt="2026-03-25T11:46:19.341" v="802" actId="478"/>
          <ac:picMkLst>
            <pc:docMk/>
            <pc:sldMk cId="549530187" sldId="4693"/>
            <ac:picMk id="15" creationId="{248F05A0-923D-099F-9CEB-7E7F99C7B4DF}"/>
          </ac:picMkLst>
        </pc:picChg>
        <pc:picChg chg="add mod modCrop">
          <ac:chgData name="Matthew Wall" userId="20dc0baf-d9e1-4105-90d2-bdcf95a1ba4a" providerId="ADAL" clId="{A1010E3A-8AF0-5741-B727-7AF64EB7E660}" dt="2026-03-25T11:52:35.227" v="986" actId="167"/>
          <ac:picMkLst>
            <pc:docMk/>
            <pc:sldMk cId="549530187" sldId="4693"/>
            <ac:picMk id="17" creationId="{A5F3DBA8-2A59-0139-44DB-6245B8920C5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BC91C-794E-3E1B-32B1-C623050D7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2AF7F-D765-FE1D-0A0E-519CA281B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D6120-1D57-493B-FF6C-591EBCD72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ABE0A-60DD-C0C4-DD71-C76704835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902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AB5C1-C213-81B3-92B4-572229FC5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4411FF-7115-D2AE-30D7-81BB1AE80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A7A4EA-DED0-9BFA-8F9F-CBFB98B67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B8AB9-9E36-6813-2CBC-C6D76B4FC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474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0A5CD-2D20-1B34-3845-38BA08333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38C1E7-1CBD-090F-4CAD-FF3EC4C5B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555812-BCA7-C5BB-2C05-AA39E3E06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23D6B-9BB9-0F72-EF1B-FD7E4058F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85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38800-95A5-E6C7-663F-FDAC8B07E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861E79-1113-BC18-2C9C-F2FE32303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1E1DF-E88F-6B57-647A-44710C692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CBC57-4733-8BBB-BCBB-F5234E2F3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204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7A3EF-D8F4-5ECC-4870-B476D1E87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E5F359-5335-7576-B15C-02646A4D2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4851C5-D042-91D2-BC34-482A1C46D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34E2C-C1CD-FD02-C4AF-ABC8213FF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28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45FD1-1BA9-BF8A-48FB-57E84862D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718E10-46AE-12DB-52C2-44361DF48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F5CA6-03AD-53DE-AD5A-2F09F829C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C7B61-E282-ECD2-86C1-6F2F0E361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51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B8BB7-1987-3BA4-CBE9-82662BB8D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09BF44-8753-9E15-DE13-29876F692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F7D27-BFA9-3FE8-7C75-04962F3BC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06A7E-7399-84C0-C8B9-7ABE4BAFB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06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67B6F-48F0-7420-24C7-E3B611970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9C872E-B203-368F-2A15-D68C1C3B7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26A3E5-7B7D-AB1D-3D39-C335F8B63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82F28-12BF-854D-4874-4B1840C66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9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0D451-5F68-58E1-1221-0A8F4268C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C9FF7E-90B3-9EAE-87B4-B21B3794F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8FF62E-AB92-E7CF-2D59-2BF0759C6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E9F4B-D1E3-1312-37AF-0335789FB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040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22486-7A6D-B0C7-99AE-7A273E03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884F75-3338-27B8-9E3F-896202D163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BD99CE-7156-BF7C-FDFA-2D23C9E63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B9E1F-61A3-1833-040B-2FB026838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3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5AD6A-EF3E-77C6-D8F0-1DFDE54FF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C9EA09-3DF4-00FE-9C7C-6996CB213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41F67-F93E-33E1-F149-92307569F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8DB1C-AE6D-3D54-4F80-51291CA66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4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0E6F0-BF87-E6AC-6182-13DCEB393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58D577-6F9F-F746-EE26-FD13A4224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6E8D2-C7BF-F318-F794-0413489C8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5B23F-73D8-C0F6-5371-870D47A25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219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14679-5F48-D48D-F1AB-4E558EFE9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772725-5E40-8EAF-A684-8BF45FD11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0FDA88-07AC-903C-47D7-99BA3C0FF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CF42C-FB39-CA40-91B5-544C97506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16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26706-D383-B68A-DBAF-8892C3E39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EDE6B0-F9A9-44EB-36C3-DBC2883D4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4EA5CA-4A2E-BB61-EB5B-6BFB78F67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C9C8C-D8FB-6117-0088-EEF923FF2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77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07492-C24B-7BE8-D437-EE2411AC1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67B86E-2B33-AAB1-6D8F-26B3C41E3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A036CE-F388-00B6-6300-69A7D643E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903BF-5EEA-FDB3-BD19-9D900105B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91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2CD8D-CDD6-F2BA-9178-94DFDFB38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74DBF-7436-8DA8-03DF-A8C7E77A1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2F0284-0735-A0B9-0B05-159C50738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77F7C-43A1-D612-E873-14DDF23FF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327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9CFBE-EAD9-898B-8414-027236952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429B43-F8A8-61C3-FB0F-D9E2118AC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E8D9B-3040-D5CC-C356-5ECC5153E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317FA-3143-EA49-8B74-E9C97610F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75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E7DB0-4E61-478D-908B-F7A6BB14F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5D183-8A4A-0F28-22C3-D3DC8F1C2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1CC98-926A-53A1-561F-8043303C0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BDF34-7018-DA6B-E965-7760521F9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1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BAA922-D18D-2B87-02B4-37B7E5677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B16086D-EFE1-05C7-3B83-ADDDF8A743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51276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776D94A7-0FBE-AAAB-C13C-1F51A64BA5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63" y="182403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2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F6CFDD-F777-B955-5064-431F6A4A0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2174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017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91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5DF20D-3805-83E2-549E-FA5BA56D5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61922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5EBC738-B792-D613-8617-9C25CA0B9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5C3EBD0-FFCE-A119-46AB-88325E3AA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8"/>
          <a:stretch>
            <a:fillRect/>
          </a:stretch>
        </p:blipFill>
        <p:spPr bwMode="auto">
          <a:xfrm>
            <a:off x="6070600" y="-315913"/>
            <a:ext cx="6121400" cy="718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35F51F9A-27AA-7969-E1E4-4316C36D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55629" y="84752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87569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9162D87-F788-4D49-D5AE-46306D8883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B32D9BF-E9BB-03F6-0415-D3E63F10759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9D96C7F-FD07-5257-97A9-227DE7103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071175"/>
              <a:ext cx="704792" cy="655642"/>
            </a:xfrm>
            <a:prstGeom prst="rect">
              <a:avLst/>
            </a:prstGeom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2D762EBD-CF8E-B6AB-AFE4-F18C822B1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691771"/>
              <a:ext cx="849552" cy="71552"/>
            </a:xfrm>
            <a:prstGeom prst="rect">
              <a:avLst/>
            </a:prstGeom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5F6BD365-A361-DB7C-C25D-A0DAD6FC34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328F5CA3-E447-D840-C47E-E8C4CDE98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043" y="2399278"/>
              <a:ext cx="704467" cy="656763"/>
            </a:xfrm>
            <a:prstGeom prst="rect">
              <a:avLst/>
            </a:prstGeom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19E57439-41DE-AE94-C151-F66D21315D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8120" y="3007772"/>
              <a:ext cx="849160" cy="71673"/>
            </a:xfrm>
            <a:prstGeom prst="rect">
              <a:avLst/>
            </a:prstGeom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6CE2D89-F16B-4934-FBC9-550B6945F75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3E9343D3-9844-9985-204A-CCFE4DC996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2879781"/>
              <a:ext cx="704792" cy="655566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0858CA07-9AA1-7F09-1F94-827C546B5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3500227"/>
              <a:ext cx="849552" cy="71703"/>
            </a:xfrm>
            <a:prstGeom prst="rect">
              <a:avLst/>
            </a:prstGeom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3044532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4DCC01-A7D0-A336-FCD8-16EAAFD56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05889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814AAF6-3ECB-D5D9-F902-083CD0AD9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4505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AC0B9A73-F005-4363-8A64-8C7D27621B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3E560E1-821A-2886-ED63-73699FB10C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C88D063-DB3A-A1BA-C33F-B53F24495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32135">
            <a:off x="7829550" y="922338"/>
            <a:ext cx="866775" cy="596900"/>
          </a:xfrm>
          <a:prstGeom prst="rect">
            <a:avLst/>
          </a:prstGeom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Open Sans" pitchFamily="2" charset="0"/>
              </a:defRPr>
            </a:lvl2pPr>
            <a:lvl3pPr marL="914400" indent="0">
              <a:buFontTx/>
              <a:buNone/>
              <a:defRPr sz="1200">
                <a:latin typeface="Open Sans" pitchFamily="2" charset="0"/>
              </a:defRPr>
            </a:lvl3pPr>
            <a:lvl4pPr marL="1371600" indent="0">
              <a:buFontTx/>
              <a:buNone/>
              <a:defRPr sz="1200">
                <a:latin typeface="Open Sans" pitchFamily="2" charset="0"/>
              </a:defRPr>
            </a:lvl4pPr>
            <a:lvl5pPr marL="1828800" indent="0">
              <a:buFontTx/>
              <a:buNone/>
              <a:defRPr sz="1200">
                <a:latin typeface="Open Sans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569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AE5ABBB-E4AE-5CC9-979B-E34758C92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5346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563ECD-E98B-85DC-3DC9-C551D85A8C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C8F9AD7-2E7F-EE20-C573-E7EEAB54B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637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3A436417-2249-9CBA-BC60-A21AAA35D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C59F99-22F5-3A65-E4C5-D4C1C4CBE03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FD28A420-F005-5CBD-701E-D3C19154F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867527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4DF7914-AEDC-D0EB-05E6-C19D095113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9036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3929DAD-D463-5E34-5EC7-50D20B9AAF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>
                <a:solidFill>
                  <a:schemeClr val="bg1"/>
                </a:solidFill>
                <a:latin typeface="Bebas Neue" panose="020B0606020202050201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164297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AF05202-4991-61A4-D068-8179AD85B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EBEF7-7A79-7584-A82D-C7E85BB07180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8B6ABC7F-2834-426F-E550-DC5E353FCF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4B8B19A-8A1D-260F-2687-57B4ADF8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88" y="1793875"/>
            <a:ext cx="3314700" cy="650875"/>
          </a:xfrm>
          <a:prstGeom prst="rect">
            <a:avLst/>
          </a:prstGeom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26455F2E-583B-0CB9-2B20-7A9D4981A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11606213" cy="158432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30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7B08A7DB-119B-741E-BB45-ECD9B33A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2E7FF2-801E-6DC2-D486-BEDDE0AAE312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AE06D9D6-D9E3-7F09-86C3-228B21372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THANK YOU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129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67EED8E-969B-1AE3-766D-61EBE6407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B1EF5-EC85-482E-7F62-00D78F83ED54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194F6202-7F44-BDBE-0FAA-5D3A06528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1836">
            <a:off x="10504488" y="5287963"/>
            <a:ext cx="1400175" cy="13557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503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F58BC9CF-E6A2-6B07-2705-95BD578F8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0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9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D524A-8C15-7A3E-8ECB-B7A64BB0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11299-9A7C-E66E-6431-FED6807B0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FBA56-2A9C-D11B-71D6-1EB60724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AB31-819E-0F48-B554-088EE1822842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6DAE-D5FD-19D5-21EA-1219BDFA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1F14F-A849-DEA4-1A25-FFCAFC80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9DA1-CE95-4343-90B1-1E9634948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8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490" y="2314168"/>
            <a:ext cx="8618124" cy="238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2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E5E4A-A647-DB4D-981A-14B68AB5B8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25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FF3A613-9275-E02F-C7BD-88333FEAA0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2028834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5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3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8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A3D4-BA00-8642-BA90-C0B5E36D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D16AA-A51D-8941-BFB6-D6035362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4291-8F52-BE4F-AFDC-ACD2EFD7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04A80-AF5F-E041-AFC4-78343307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40979-77DE-E549-874B-CF20A55C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54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3C7-3383-1D40-B86C-FC047690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1F5EF-99C0-CE48-993E-5EA205D7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E7F25-2890-CD42-89F7-D2418E3F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A9B2E-96A0-3E4D-BF0A-B78D5335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02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28BCD-3C13-B745-B5AF-8E365996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84C31-82CC-D748-B431-D43EB5D9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E49A-4C6D-8B4E-9DA1-FF25FA0F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35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78A4-C8F7-AD44-B6D7-1487308B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DA14-846F-C640-8881-2A4B14A30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27495-6B91-BB46-A61F-E51C93C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7F857-7942-DD43-B64E-316AF4FA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995E6-170E-634B-B63C-5B0DE403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B9B1152-1BD3-4E08-AF14-28EB1F606D7E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4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78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8AAB5-948D-944C-8CFF-6DFBFC4920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50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F73716D-B251-C213-F497-BE0336077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C753601-0340-F3E0-261A-93F5BAF9D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9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3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59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0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2865-2E29-3746-B630-608EF692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23480-66E5-C74E-8930-DED17303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9259E-6CA9-E349-AADF-6CEAEB8A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19FD-6754-EB41-8B4F-B289FAED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C06550-DDC9-A44C-A43A-F4E800B65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1648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6B34352-418F-1844-9844-D126AEDD2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5639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F580DB-591F-FC4F-94C1-17E48D9CBE7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89631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53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4D9E4-B353-EE4F-81C9-5B22A429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10DC3-70FC-B047-8978-51DDBE3D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6033B-EE2D-134C-BCA6-54C4A2F3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C6E98-76CF-F141-B8A4-3C68B07CBBD1}"/>
              </a:ext>
            </a:extLst>
          </p:cNvPr>
          <p:cNvSpPr/>
          <p:nvPr userDrawn="1"/>
        </p:nvSpPr>
        <p:spPr>
          <a:xfrm>
            <a:off x="838202" y="1183119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6912D-CFDE-0C44-8FD1-BBC67D3994C8}"/>
              </a:ext>
            </a:extLst>
          </p:cNvPr>
          <p:cNvSpPr/>
          <p:nvPr userDrawn="1"/>
        </p:nvSpPr>
        <p:spPr>
          <a:xfrm>
            <a:off x="10340382" y="3601751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AFD4BD-1FF4-CD45-81F0-481A6F30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619" y="1825625"/>
            <a:ext cx="8488763" cy="4351339"/>
          </a:xfrm>
        </p:spPr>
        <p:txBody>
          <a:bodyPr/>
          <a:lstStyle>
            <a:lvl1pPr>
              <a:defRPr b="1" i="1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224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283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46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38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06F9494-62A1-496F-A459-41272764E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7410244-BA78-FEC7-709F-E5D25F6B2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31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2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E2987-5358-2475-B257-43DCA854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EED16D-8E81-4CB7-B6D3-0ED2A4914951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EBDF-9E7C-FCA2-D422-0FF14E48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4C2E-617D-A6F6-9608-22DC152F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66257A-EE10-4155-91BC-F7602A23A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56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F4FC9-CA4B-AEE4-8FC3-8968807B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2D9EF5-64EC-432B-AE1E-79542AFA2AC4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99192-E442-C029-89D8-6E253AE1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61C9A-96A5-EC33-C706-9CB748BD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AC5FB9-044D-4228-949B-E566C2FF7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36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AFE01-8478-8D48-6AFF-74581555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5B7B9BF-1C53-4718-805B-E94DFA2F7603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F0084-4464-31EA-1D7D-DC5EDE8C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D5D9-0209-F69B-C6A3-A32B30CF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A07C49-927A-47C3-BF3D-A54548AD6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65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253B1-21E6-37A5-9F71-28C910FA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EC9CF9-BE2D-42F9-9415-3CAB0898B042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AB2EF-6602-0A67-4B3D-A5267C4C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9631-C6FD-ECD7-1749-8AB13CC4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F220E4-C790-47DA-8278-677069BE2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124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DC2DD1-01AD-E322-4966-3BD8C0D0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167E7E-2FC5-4335-BB79-96F2146ACAC4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1B013-2736-8F7F-0FAB-579CF22B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26619-793F-73F6-CC7F-67223795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2E27E9-3291-4E66-A05B-E6DCE7723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65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19E11-C09E-9279-24CF-1952238C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09A440-EE7B-46EE-A1F4-A0E11439ECA6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BB100-148B-FE59-1CB3-AB6C477A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B7D8D-4BB7-D969-D9F8-AA53DF47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94F238-52E2-4863-803F-55C79FB4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09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5196-708C-A968-E904-B6C5A097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C7A6E4-34B5-4FDD-A185-B99531EBA2C7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B303B-2F99-A850-898F-31DFFFE5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86DB4-A025-FFF5-FF1E-D443B2E5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5B7994-79F1-44E8-A7A9-1097F836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3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30881-AC9C-5EFD-A1B3-DD0F5731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175F3D4-9707-444A-A627-EB5E336ADDBC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F9D93-985B-487D-2C10-6D43FF2A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944BA-4969-7ED4-CDC5-90353CEB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44F2A3-57BF-4395-93DA-993C87487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21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5C155-D4F9-1716-C943-89F8F4D3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811D0C3-3D18-47AE-8D06-9FC2596E4DD8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74DF4-9E77-8D16-E47B-46DB40DC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CA562-50A7-803F-46DE-74A6524B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9DB1BA-54B9-44E1-BD48-3BD1B0998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68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4988E-5205-B99C-2A35-55A58B2D56D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4703D0F-E749-245F-26F8-5F247F617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B51E95EB-05C2-647B-BB88-928F00188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9745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9E0BC-20A9-A8E9-AA72-3DE32B83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57BE69-F0BA-4185-ADF3-137FBBAA517E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C2542-791E-AB53-6874-68D3BDC0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B518-8AB1-71C9-2721-0A8FB9FB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4697598-CF5F-485E-B2FB-23AE031B7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17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7131A-C352-F03E-991A-91640CB7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F936A2-C200-405E-82D4-6A2394E2B294}" type="datetimeFigureOut">
              <a:rPr lang="en-US"/>
              <a:pPr>
                <a:defRPr/>
              </a:pPr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990B8-1F28-45EC-8E77-E5D11600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9FECC-1132-A6BF-F213-802E89DA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4E98D6-CF64-40A0-B93C-045884F87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88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F93E2F76-16C9-E6BC-25DC-D4C19CFF57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05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3BD3-137D-D80C-79A7-4C828DB2634C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378C43C-7D26-9C60-C1EC-1F7BB1A11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FD5F8C0-9E2E-5DA7-3F56-173A4BB1E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72467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9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0EBFBA0D-CA83-1776-49E2-FCFFB4D71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E87C2230-728E-DD99-5087-CF3216FA7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546463" y="2609933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8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0D9CC69E-2D91-6A00-AEEB-D54AF4131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52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726" r:id="rId2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01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BC7A4-6391-BB46-81E7-7F531006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69A7-3421-D24A-9CCB-C4C2229E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9C61D-EEF8-2C4E-8883-6FE03ADA8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FC425-17B2-D947-B0AF-57985856ED3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500F2-5B4F-7747-B73A-8C17436FB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A453A-7C00-1846-9339-8342C2D8A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92DB0-BF67-4B41-9151-68FD181D3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4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F26D23AD-1F84-4C0F-89D0-AAD2FCDB7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88" y="1588"/>
            <a:ext cx="126253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5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www.whitewallcreative.com/vt/netflix-youview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3780C-98B2-DB27-FEAB-AF50733EB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57F8-C05E-B0EC-2AF1-1485E38D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1559057" y="2992834"/>
            <a:ext cx="8692616" cy="1231106"/>
          </a:xfrm>
        </p:spPr>
        <p:txBody>
          <a:bodyPr/>
          <a:lstStyle/>
          <a:p>
            <a:r>
              <a:rPr lang="en-US"/>
              <a:t>“in a world…”</a:t>
            </a:r>
          </a:p>
        </p:txBody>
      </p:sp>
    </p:spTree>
    <p:extLst>
      <p:ext uri="{BB962C8B-B14F-4D97-AF65-F5344CB8AC3E}">
        <p14:creationId xmlns:p14="http://schemas.microsoft.com/office/powerpoint/2010/main" val="599562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8D25B-7FB7-B1E2-0D45-EBCC69371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>
            <a:extLst>
              <a:ext uri="{FF2B5EF4-FFF2-40B4-BE49-F238E27FC236}">
                <a16:creationId xmlns:a16="http://schemas.microsoft.com/office/drawing/2014/main" id="{AC39E536-4E96-C33E-CF79-4F319C46A54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FA4C1-BED5-6675-7EBC-C625A9084E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37"/>
          <a:stretch>
            <a:fillRect/>
          </a:stretch>
        </p:blipFill>
        <p:spPr>
          <a:xfrm>
            <a:off x="533043" y="692150"/>
            <a:ext cx="6935272" cy="4358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3233BC-B302-4711-DA03-922653384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0" y="555938"/>
            <a:ext cx="7555078" cy="5742947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773EFE0-2205-1603-753A-0A7CDC71E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358" y="1821177"/>
            <a:ext cx="365759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"In a world where every second counts and every decision can mean life or death… one doctor relies on Zoom AI to organize the chaos, assign critical tasks, and guide life-saving actions — instantly, confidently, and securely."</a:t>
            </a:r>
          </a:p>
        </p:txBody>
      </p:sp>
      <p:pic>
        <p:nvPicPr>
          <p:cNvPr id="6" name="Picture 5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693D6E5-1D9E-C38C-B869-A6C94E973D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267188-D718-CB51-64AD-F307588CF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295" y="1100894"/>
            <a:ext cx="971982" cy="3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76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85BDE-37B3-8A56-2699-E55DDB25B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>
            <a:extLst>
              <a:ext uri="{FF2B5EF4-FFF2-40B4-BE49-F238E27FC236}">
                <a16:creationId xmlns:a16="http://schemas.microsoft.com/office/drawing/2014/main" id="{E01E0544-D238-C9BC-97EE-4421381879A7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32D4B1-C49C-4436-9405-8E741B5711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43"/>
          <a:stretch>
            <a:fillRect/>
          </a:stretch>
        </p:blipFill>
        <p:spPr>
          <a:xfrm>
            <a:off x="435665" y="692150"/>
            <a:ext cx="7078317" cy="4381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C1704-A119-A879-5C39-9382C32EF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93" y="557526"/>
            <a:ext cx="7555078" cy="5742947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36F24D4-A4F1-867B-4842-2EDC6FA3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358" y="1821177"/>
            <a:ext cx="365759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"In a world where decisions move at the speed of data, and every conversation carries weight… one executive turns to Zoom AI to turn complex meetings into actionable insights, tasks, and results — smart, fast, and reliable."</a:t>
            </a:r>
            <a:endParaRPr lang="en-US" altLang="en-US" sz="20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A9839FE-D0DF-7224-D24A-F3F5863E17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1C0CEF-1406-379A-BA2A-548F4952D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295" y="1100894"/>
            <a:ext cx="971982" cy="3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7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A2069-78D9-C4A3-1939-EB2773433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>
            <a:extLst>
              <a:ext uri="{FF2B5EF4-FFF2-40B4-BE49-F238E27FC236}">
                <a16:creationId xmlns:a16="http://schemas.microsoft.com/office/drawing/2014/main" id="{E6E50332-861B-A48D-9D32-E0A05A9097E2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0F9FA-9A56-F4A6-0E54-67DFA212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58"/>
          <a:stretch>
            <a:fillRect/>
          </a:stretch>
        </p:blipFill>
        <p:spPr>
          <a:xfrm>
            <a:off x="223140" y="902043"/>
            <a:ext cx="7183178" cy="4240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6BD0C-5DE0-D5FD-C6C6-B4891A5B3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0" y="555938"/>
            <a:ext cx="7555078" cy="5742947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B3D72F2-DB1E-0F02-F9C9-507477648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358" y="1667289"/>
            <a:ext cx="365759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"In a world of unsolved cases and hidden clues, where every lead matters… one detective uses Zoom AI to prioritize evidence, assign tasks, and track investigations in real time — bringing clarity to the chaos and justice within reach."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1F95F33-8290-5CC4-56C8-3C8A5E23D0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E9DB41-607E-1BD9-ACE8-257E1B974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295" y="1100894"/>
            <a:ext cx="971982" cy="3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17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D94F2-8972-50FD-9318-AC4ED6933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4B941EAD-ED76-CC12-9188-531A2608BD8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D0FC51-4FD2-5A99-E036-7D483F14B63B}"/>
              </a:ext>
            </a:extLst>
          </p:cNvPr>
          <p:cNvSpPr txBox="1"/>
          <p:nvPr/>
        </p:nvSpPr>
        <p:spPr>
          <a:xfrm>
            <a:off x="344878" y="692150"/>
            <a:ext cx="1065072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>
                <a:solidFill>
                  <a:srgbClr val="C00000"/>
                </a:solidFill>
                <a:latin typeface="Bebas Neue" panose="020B0606020202050201" pitchFamily="34" charset="77"/>
              </a:rPr>
              <a:t>THE STORYLINE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0945B00-C931-1986-706D-087B7D00A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28775"/>
            <a:ext cx="1170181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 → Action: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Every conversation drives meaningful tasks automatically.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Insight → Decisions: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AI highlights risks, priorities, and next steps.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Chaos → Clarity: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Workflows simplified; tasks and reports completed reliably.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first: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Heroes focus on what matters most — saving lives, solving cases, or making strategic business decisions.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794CB219-1E15-AC26-2A62-853696C677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42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2547D-8048-A505-0FC0-53E68F2E5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C11ABAEA-7B56-B2C9-4A5C-E69B6DE8A9D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31D6A-D6C5-A422-A7D9-C99D01371F9B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>
                <a:solidFill>
                  <a:srgbClr val="C00000"/>
                </a:solidFill>
                <a:latin typeface="Bebas Neue" panose="020B0606020202050201" pitchFamily="34" charset="77"/>
              </a:rPr>
              <a:t>WHY IT WORKS</a:t>
            </a:r>
            <a:endParaRPr lang="en-GB" sz="40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8DEA14D-BADC-D1F9-F829-579693DA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42308"/>
            <a:ext cx="11047647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Heroes first: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Show real people making high-stakes decisions, letting viewers see themselves in the action.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 in every move: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Demonstrate AI’s reliability, security, and clear guidance in critical moments.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Outcomes, not features: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Highlight measurable results — tasks completed, decisions executed, time saved.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Drama with clarity: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Use visual storytelling to make the transformation from conversation to completion immediately obvious.</a:t>
            </a:r>
          </a:p>
          <a:p>
            <a:pPr lvl="0"/>
            <a:endParaRPr lang="en-US" altLang="en-US" sz="2400"/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76D21E5E-7B34-48CF-903E-F9236AA531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2362D67-CDAA-B245-1B07-27806706B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48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B402A-3D60-4F3E-3599-C0A3C5B0B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CE32D640-C70A-C861-E160-1C37A7528E2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79FE1-9E1C-E622-DBEA-F7BBCD7BD93D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>
                <a:solidFill>
                  <a:srgbClr val="C00000"/>
                </a:solidFill>
                <a:latin typeface="Bebas Neue" panose="020B0606020202050201" pitchFamily="34" charset="77"/>
              </a:rPr>
              <a:t>VISUAL &amp; CONTENT STRATEGY</a:t>
            </a:r>
            <a:endParaRPr lang="en-GB" sz="40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069DF7A-02DB-428E-812F-610C826C7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42308"/>
            <a:ext cx="11047647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Cinematic, people-centric imagery: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Live-action or photorealistic hero interactions.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UI overlays: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Tasks, analytics, and AI recommendations integrated naturally.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Genre-specific tension: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Medical, police, or business context shows stakes without repeating core story.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 camera angles: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Reverse-angle, over-the-shoulder, close-ups, wide shots.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D3CAB4DB-2B59-1690-4017-D6AD19FE51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4790CC6-D898-458C-6A94-FDCBBA1D4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6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E1DD1-2CA7-1A47-E43E-FC29BB84F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432B26F2-D93C-D106-6B9F-CE96DDBF34F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E15D1-2639-1E98-752B-CA5C00E3ECD5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>
                <a:solidFill>
                  <a:srgbClr val="C00000"/>
                </a:solidFill>
                <a:latin typeface="Bebas Neue" panose="020B0606020202050201" pitchFamily="34" charset="77"/>
              </a:rPr>
              <a:t>CALL TO ACTION/CLOSING</a:t>
            </a:r>
            <a:endParaRPr lang="en-GB" sz="40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61AF809-59D9-908A-FD87-1C93E37C1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42308"/>
            <a:ext cx="1104764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Let’s show Zoom AI in action — making every conversation matter, every decision actionable, and every workflow complete – even when the stakes couldn’t be higher.</a:t>
            </a:r>
          </a:p>
          <a:p>
            <a:pPr lvl="0"/>
            <a:b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2200" i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Zoom. Conversation to Completion.</a:t>
            </a: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631585C-D22F-26B9-1731-201C0A67B2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E4E7052-4210-C15C-6FE2-856BB767F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01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AF1F0-7987-B051-385A-3F05E82E0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6BF9C-3EBD-50DB-3D2B-831B63C82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1559057" y="2944696"/>
            <a:ext cx="8692616" cy="1327382"/>
          </a:xfrm>
        </p:spPr>
        <p:txBody>
          <a:bodyPr/>
          <a:lstStyle/>
          <a:p>
            <a:r>
              <a:rPr lang="en-US"/>
              <a:t>Further options</a:t>
            </a:r>
          </a:p>
        </p:txBody>
      </p:sp>
    </p:spTree>
    <p:extLst>
      <p:ext uri="{BB962C8B-B14F-4D97-AF65-F5344CB8AC3E}">
        <p14:creationId xmlns:p14="http://schemas.microsoft.com/office/powerpoint/2010/main" val="4223531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1640D-A400-5B75-8C93-134270122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833ABC73-D64D-A97A-3302-EB108DEB20B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5C92DC-3D9B-06AC-3E9F-D22E478EAD49}"/>
              </a:ext>
            </a:extLst>
          </p:cNvPr>
          <p:cNvSpPr txBox="1"/>
          <p:nvPr/>
        </p:nvSpPr>
        <p:spPr>
          <a:xfrm>
            <a:off x="344878" y="692150"/>
            <a:ext cx="10650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C00000"/>
                </a:solidFill>
                <a:latin typeface="Bebas Neue" panose="020B0606020202050201" pitchFamily="34" charset="77"/>
              </a:rPr>
              <a:t>1. Live Interactive “AI Command Center” Experience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E0700EC-CC69-79E6-7E56-6CC25EC1F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42308"/>
            <a:ext cx="11047647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Concept:</a:t>
            </a:r>
            <a:b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a physical or virtual space into a real-time Zoom AI activation where attendees </a:t>
            </a:r>
            <a:r>
              <a:rPr lang="en-US" altLang="en-US" i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 AI in action on real workflows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/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large-screen “control room” shows live Zoom meetings, holographic-style overlays of tasks being assigned, reports generated, and decisions tracked.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Visitors can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 with the AI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inputting decisions or initiating tasks to see completion happen in real time.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Security and trust features are visually emphasized (locked dashboards, approval workflows).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Gamified metrics show “minutes saved,” “tasks completed,” and “decisions supported.”</a:t>
            </a:r>
          </a:p>
          <a:p>
            <a:pPr lvl="0"/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Makes abstract AI capabilities tangible.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Engages enterprise users in a memorable, visceral way.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Showcases Zoom as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partner, not just a platform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/>
            <a:endParaRPr lang="en-US" altLang="en-US"/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00AF58-ED16-6D5B-B53D-855CD58AFF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ACE3C8D-EC03-AD60-DF9F-3E95F9B79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F62285C-2D43-F3A3-4861-2F1C79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67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C1233-CF36-F3AB-30E4-10B2C8C43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1245157E-C6FA-A349-4216-4D7BEDDEC1C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174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C22DEA40-1C76-7DE2-85A6-B20C51134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2238905"/>
            <a:ext cx="865236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4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Zoom: Conversation to Completion.</a:t>
            </a:r>
          </a:p>
          <a:p>
            <a:pPr lvl="0"/>
            <a:b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Helping enterprise users see, trust, and embrace Zoom AI: from </a:t>
            </a:r>
            <a:r>
              <a:rPr lang="en-US" altLang="en-US" sz="24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insight</a:t>
            </a: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en-US" altLang="en-US" sz="24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</a:t>
            </a: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D707F0E0-247E-70A1-22E7-7EC5AD3427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021" y="6140990"/>
            <a:ext cx="2389668" cy="471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003B0-0BF3-5DE8-B989-88D1FDEE2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995" y="245808"/>
            <a:ext cx="2587694" cy="8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22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0BF87-6821-C91D-E5FB-166B9CE0B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F4D895A6-56E1-CFBB-9625-156EE623848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351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D422BD97-9CFE-9C23-32C3-F7B64AF18B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7019CD0-A67F-1C7E-7D46-17A0878F8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1705FA1-D8E1-2138-7B4D-41AEC3A30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EA9BB6-87FA-2214-017B-B4C926986C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368"/>
          <a:stretch>
            <a:fillRect/>
          </a:stretch>
        </p:blipFill>
        <p:spPr>
          <a:xfrm>
            <a:off x="542212" y="848138"/>
            <a:ext cx="6574205" cy="4535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594F17-2254-FB17-A799-B5A7BAE51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98" y="413266"/>
            <a:ext cx="7008483" cy="6332704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AB85375B-98C5-0D4C-BA53-CA8E97031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694" y="655879"/>
            <a:ext cx="4392949" cy="470898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into a high-stakes crime investigation where participants become detectives, working together to solve a case in real time. Using 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AI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participants prioritize leads, assign tasks, track evidence, and make decisions — all while collaborating over live video.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experience blends 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interactive screens, AI dashboards, and cinematic tension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letting participants feel the stakes, act with confidence, and see AI in action.</a:t>
            </a:r>
          </a:p>
        </p:txBody>
      </p:sp>
      <p:sp>
        <p:nvSpPr>
          <p:cNvPr id="13" name="TextBox 12">
            <a:hlinkClick r:id="rId7"/>
            <a:extLst>
              <a:ext uri="{FF2B5EF4-FFF2-40B4-BE49-F238E27FC236}">
                <a16:creationId xmlns:a16="http://schemas.microsoft.com/office/drawing/2014/main" id="{C31C77FA-5FB7-187D-82B2-E4B709610113}"/>
              </a:ext>
            </a:extLst>
          </p:cNvPr>
          <p:cNvSpPr txBox="1"/>
          <p:nvPr/>
        </p:nvSpPr>
        <p:spPr>
          <a:xfrm>
            <a:off x="337065" y="6020740"/>
            <a:ext cx="6946385" cy="338554"/>
          </a:xfrm>
          <a:prstGeom prst="rect">
            <a:avLst/>
          </a:prstGeom>
          <a:solidFill>
            <a:srgbClr val="115DF5"/>
          </a:solidFill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/>
              <a:t>Click to see our live Netflix immersive experience in action.</a:t>
            </a:r>
          </a:p>
        </p:txBody>
      </p:sp>
    </p:spTree>
    <p:extLst>
      <p:ext uri="{BB962C8B-B14F-4D97-AF65-F5344CB8AC3E}">
        <p14:creationId xmlns:p14="http://schemas.microsoft.com/office/powerpoint/2010/main" val="3832098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440FD-A212-2561-70B3-AA25DBA7E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18C51976-D368-370C-74C4-3243CF0A9CE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5EF630-E986-2F70-75B5-D1E813D30387}"/>
              </a:ext>
            </a:extLst>
          </p:cNvPr>
          <p:cNvSpPr txBox="1"/>
          <p:nvPr/>
        </p:nvSpPr>
        <p:spPr>
          <a:xfrm>
            <a:off x="344878" y="692150"/>
            <a:ext cx="106507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C00000"/>
                </a:solidFill>
                <a:latin typeface="Bebas Neue" panose="020B0606020202050201" pitchFamily="34" charset="77"/>
              </a:rPr>
              <a:t>2. Zoom AI “Hackathon for Action”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40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AE92791-708B-71BE-D97C-43E88B621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42308"/>
            <a:ext cx="11047647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Concept:</a:t>
            </a:r>
            <a:b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Invite enterprise teams to a live or virtual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hackathon-style event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where AI demonstrates </a:t>
            </a:r>
            <a:r>
              <a:rPr lang="en-US" altLang="en-US" i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workflow transformations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/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Teams are given complex, simulated scenarios (HR approvals, sales follow-ups, patient care tasks).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is integrated live, completing tasks, guiding decisions, ensuring compliance.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Teams compete to maximize efficiency and outcomes, showing the AI’s value in real-world 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Highly participatory and engaging.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Positions Zoom AI as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powerful, trusted collaborator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Creates tangible, memorable stories and user-generated content.</a:t>
            </a:r>
          </a:p>
          <a:p>
            <a:pPr lvl="0"/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7FFB647-0B18-10F7-636A-7E5CE3A887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AAF1784-A9C9-843E-9FB4-575EB21F4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5FFBEBC-4434-8D26-29A0-A6BCB300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913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61AA0-ECBE-5380-7DB9-1AFCCA248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9AD08C4C-D576-9AA5-8452-842054EF198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934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881E9D-67F5-F44E-15CF-40A2FA2D20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50"/>
          <a:stretch>
            <a:fillRect/>
          </a:stretch>
        </p:blipFill>
        <p:spPr>
          <a:xfrm>
            <a:off x="638602" y="837162"/>
            <a:ext cx="6336356" cy="4467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5EC1C2-EC48-0578-D72E-17DF3CE5C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98" y="413266"/>
            <a:ext cx="7008483" cy="6332704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AD9F9D1D-624D-CDB6-2583-4818BB22A85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436E459-B686-777F-EAED-D7503AB0F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8D5603B-7D2C-2A29-6E93-3A82D493A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4BB87FC-78F4-0AE1-8633-C0C6ABAED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664" y="413266"/>
            <a:ext cx="4517259" cy="53245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0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high-energy workflow challenge where participants become problem-solvers, working together to crack complex business scenarios in real time. Using </a:t>
            </a:r>
            <a:r>
              <a:rPr lang="en-US" altLang="en-US" sz="20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AI</a:t>
            </a:r>
            <a:r>
              <a:rPr lang="en-US" altLang="en-US" sz="20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teams prioritize actions, assign tasks, track progress, and make decisions — all while collaborating over live video.</a:t>
            </a:r>
          </a:p>
          <a:p>
            <a:pPr lvl="0"/>
            <a:endParaRPr lang="en-US" altLang="en-US" sz="20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sz="20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experience combines </a:t>
            </a:r>
            <a:r>
              <a:rPr lang="en-US" altLang="en-US" sz="20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interactive screens, AI dashboards, and competitive team energy</a:t>
            </a:r>
            <a:r>
              <a:rPr lang="en-US" altLang="en-US" sz="20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allowing participants to feel the pressure, act with confidence, and see Zoom AI transforming real workflows in action.</a:t>
            </a:r>
          </a:p>
        </p:txBody>
      </p:sp>
    </p:spTree>
    <p:extLst>
      <p:ext uri="{BB962C8B-B14F-4D97-AF65-F5344CB8AC3E}">
        <p14:creationId xmlns:p14="http://schemas.microsoft.com/office/powerpoint/2010/main" val="3393760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86211-5521-07F8-8A9E-8B30E7BC6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E813252F-D2B6-5381-7344-62A80AA105F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7A69C-C51A-E0AF-A196-F546620C0A3A}"/>
              </a:ext>
            </a:extLst>
          </p:cNvPr>
          <p:cNvSpPr txBox="1"/>
          <p:nvPr/>
        </p:nvSpPr>
        <p:spPr>
          <a:xfrm>
            <a:off x="344878" y="692150"/>
            <a:ext cx="106507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C00000"/>
                </a:solidFill>
                <a:latin typeface="Bebas Neue" panose="020B0606020202050201" pitchFamily="34" charset="77"/>
              </a:rPr>
              <a:t>3. “Step Into the Workflow” – Zoom AI Live Experience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40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40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A905B41-F972-C4C6-9251-F93CB7EEF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42308"/>
            <a:ext cx="11047647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Concept:</a:t>
            </a:r>
            <a:b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become the hero, experiencing Zoom AI completing real enterprise tasks in real time.</a:t>
            </a:r>
          </a:p>
          <a:p>
            <a:pPr lvl="0"/>
            <a:endParaRPr lang="en-US" altLang="en-US" b="1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 staged as a modern office or collaborative workspace.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receive role-based task scenarios (Sales, HR, IT, Operations).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AI assigns tasks, generates reports, guides decisions — shown via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AR/VR overlays or interactive screens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 leaderboard highlights efficiency, accuracy, and collaboration.</a:t>
            </a:r>
          </a:p>
          <a:p>
            <a:pPr lvl="0">
              <a:buFontTx/>
              <a:buChar char="•"/>
            </a:pP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Demonstrates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trust, clarity, and practical AI value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Provides an immersive, shareable experience.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Shows immediate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“before vs after” workflow transformation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/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1A7D3BAA-EACA-03D9-98FC-E615F3EE13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16F2A9A-F891-E0F0-EF64-C65231201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760F9E3-85D4-C0E7-795E-E2A7978A5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65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D791C-2746-49F3-9A4B-8DA75B759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0E53B900-6D05-2DDC-0A71-5AEAC247C7F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7A22B1-6FB6-4C64-3B52-DADA60E0EA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2" r="5212"/>
          <a:stretch>
            <a:fillRect/>
          </a:stretch>
        </p:blipFill>
        <p:spPr>
          <a:xfrm>
            <a:off x="651893" y="837162"/>
            <a:ext cx="6311441" cy="4456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47A7C-02F4-3F67-0AB0-9A3B4BFD3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98" y="413266"/>
            <a:ext cx="7008483" cy="6332704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3EF754C-E88F-B78E-FEF0-AA7C13A0EF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107BA5A-437F-25B4-0936-CEA724F72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0FD9771-91B4-110D-B239-16FF19CAE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4C316C59-B82D-367F-0CE4-651005D68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664" y="567155"/>
            <a:ext cx="4517259" cy="501675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0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fast-paced live challenge where participants step into real business scenarios and work together to solve them in real time. Using </a:t>
            </a:r>
            <a:r>
              <a:rPr lang="en-US" altLang="en-US" sz="20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AI</a:t>
            </a:r>
            <a:r>
              <a:rPr lang="en-US" altLang="en-US" sz="20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teams organize priorities, assign next steps, track progress, and make informed decisions — all through live collaboration.</a:t>
            </a:r>
          </a:p>
          <a:p>
            <a:pPr lvl="0"/>
            <a:endParaRPr lang="en-US" altLang="en-US" sz="20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sz="20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experience blends </a:t>
            </a:r>
            <a:r>
              <a:rPr lang="en-US" altLang="en-US" sz="20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interactive screens, AI-powered workflows, and immersive team problem-solving</a:t>
            </a:r>
            <a:r>
              <a:rPr lang="en-US" altLang="en-US" sz="20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giving participants a hands-on way to feel the value of Zoom AI and see how it turns complexity into action.</a:t>
            </a:r>
          </a:p>
        </p:txBody>
      </p:sp>
    </p:spTree>
    <p:extLst>
      <p:ext uri="{BB962C8B-B14F-4D97-AF65-F5344CB8AC3E}">
        <p14:creationId xmlns:p14="http://schemas.microsoft.com/office/powerpoint/2010/main" val="3810412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CFE0-3047-22ED-013D-11CB0D86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1B463028-9790-85E3-696C-B2DE2459022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4C58A-A0A4-E61C-FED6-1BB2E2E100A7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C00000"/>
                </a:solidFill>
                <a:latin typeface="Bebas Neue" panose="020B0606020202050201" pitchFamily="34" charset="77"/>
              </a:rPr>
              <a:t>4. Campaign Concept: “AI You Can Trust”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693AC47-8046-3702-99F2-4634F7578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42308"/>
            <a:ext cx="11047647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Objective:</a:t>
            </a:r>
            <a:b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confidence and adoption of Zoom AI Companion by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showing transparency, security, and real human impact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/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Elements: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 Stories / Testimonial Videos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Short 30–60s clips of real enterprise users (Sales, HR, IT) showing AI helping complete tasks safely.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on-screen visual cues: AI suggestions, approvals, and automated workflows.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 security overlays or compliance confirmations to reinforce trust.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 on LinkedIn, Twitter/X, and enterprise-focused platforms.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 startAt="2"/>
            </a:pP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Interactive Social Challenges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Users submit “workflow challenges” via a microsite or LinkedIn campaign.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AI demonstrates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would complete the task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in a short animation or video.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Participants can see their tasks completed safely and instantly — reinforces reliability and usefulness.</a:t>
            </a:r>
          </a:p>
          <a:p>
            <a:pPr lvl="0"/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8830A4EB-A9C9-4165-38BB-7ED3AC350B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1E1D217-56AB-3703-036E-46D0134DB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A2F37DB-FCE7-DD89-BB2A-A7674E5C8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55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46834-DB16-B675-AFB1-32A64EA49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5174FB58-1FD9-1A80-07EB-4DA075D8D08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924E13-3AA7-D2AE-8BC0-41946DE6B81D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C00000"/>
                </a:solidFill>
                <a:latin typeface="Bebas Neue" panose="020B0606020202050201" pitchFamily="34" charset="77"/>
              </a:rPr>
              <a:t>4. Campaign Concept: “AI You Can Trust”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2E09659-94CA-F410-33B3-E359087AC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42308"/>
            <a:ext cx="11047647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 startAt="3"/>
            </a:pP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Transparency / Explainer Series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 social videos showing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AI works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including: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“How Zoom AI decides which tasks to assign”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“How your data stays private and secure”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friendly, human tone with simple graphics and clear narration.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Gamified Peer Sharing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Encourage teams to share “AI wins” internally or on social with hashtags (e.g., #</a:t>
            </a:r>
            <a:r>
              <a:rPr lang="en-US" altLang="en-US" err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MyAICompanion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 “before vs after” transformations: chaotic → organized, uncertainty → confident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Shows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outcomes first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AI transparency second.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Provides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shareable content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internal advocacy and social proof.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Reduces perceived risk and builds trust by emphasizing </a:t>
            </a:r>
            <a:r>
              <a:rPr lang="en-US" altLang="en-US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security, reliability, and positive human impact</a:t>
            </a:r>
            <a:r>
              <a:rPr lang="en-US" altLang="en-US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/>
            <a:endParaRPr lang="en-US" altLang="en-US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3B6FBDD-22C9-0BB1-CA01-433F1C17D0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778DE9D-94DF-BCA3-5179-A927C455E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2AE8C07-9782-62DC-E403-132BCE1D3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0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9B3E1-6CDD-B15A-02FB-F9EF39B89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EF1D3651-52E7-2056-5720-7440083D7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2D4B04-579F-652B-CBF4-82B03D8DB6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6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62D5-27B2-AB8A-B4A0-41BF06E13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ABFE5AFE-A540-F0E7-A434-0472623233A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174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822BED-FB4D-38DA-F1F1-68E72C650ECD}"/>
              </a:ext>
            </a:extLst>
          </p:cNvPr>
          <p:cNvSpPr txBox="1"/>
          <p:nvPr/>
        </p:nvSpPr>
        <p:spPr>
          <a:xfrm>
            <a:off x="344878" y="717799"/>
            <a:ext cx="11701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>
                <a:solidFill>
                  <a:srgbClr val="C00000"/>
                </a:solidFill>
                <a:latin typeface="Bebas Neue" panose="020B0606020202050201" pitchFamily="34" charset="77"/>
              </a:rPr>
              <a:t>WHAT’S HOLDING zoom ai BACK?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31EA29B-4145-F81C-30C0-B4696A6AC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28775"/>
            <a:ext cx="1170180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usage, low trust:</a:t>
            </a:r>
            <a:r>
              <a:rPr lang="en-US" altLang="en-US" sz="2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Many employees use AI tools at work, but only ~46% fully trust the outputs.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Top-down resistance: </a:t>
            </a:r>
            <a:r>
              <a:rPr lang="en-US" altLang="en-US" sz="2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leaders are concerned about data privacy and protection: in some cases, limiting their teams from employing AI tools.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Hidden adoption:</a:t>
            </a:r>
            <a:r>
              <a:rPr lang="en-US" altLang="en-US" sz="2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Over half of workers report </a:t>
            </a:r>
            <a:r>
              <a:rPr lang="en-US" altLang="en-US" sz="2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hiding their AI use</a:t>
            </a:r>
            <a:r>
              <a:rPr lang="en-US" altLang="en-US" sz="2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from managers due to uncertainty or discomfort.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Reluctance for decisions:</a:t>
            </a:r>
            <a:r>
              <a:rPr lang="en-US" altLang="en-US" sz="2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Only ~35% would trust AI to make important work decisions; most prefer human oversight.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 hinges on clarity:</a:t>
            </a:r>
            <a:r>
              <a:rPr lang="en-US" altLang="en-US" sz="2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Users need </a:t>
            </a:r>
            <a:r>
              <a:rPr lang="en-US" altLang="en-US" sz="2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accuracy, transparency, privacy, and control</a:t>
            </a:r>
            <a:r>
              <a:rPr lang="en-US" altLang="en-US" sz="2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to feel confident engaging with AI.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Familiarity helps, but isn’t enough:</a:t>
            </a:r>
            <a:r>
              <a:rPr lang="en-US" altLang="en-US" sz="2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Experience increases trust, yet poor results or privacy concerns still drive avoidance.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9F58DBC-2A3D-236C-DAC5-01987D5191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021" y="6140990"/>
            <a:ext cx="2389668" cy="4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6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FA32-52FF-6545-02E0-29E8DC0E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1559057" y="2438836"/>
            <a:ext cx="8692616" cy="2339102"/>
          </a:xfrm>
        </p:spPr>
        <p:txBody>
          <a:bodyPr/>
          <a:lstStyle/>
          <a:p>
            <a:r>
              <a:rPr lang="en-US" dirty="0"/>
              <a:t>ZOOM NEEDS TO TELL A BETTER AI STORY</a:t>
            </a:r>
          </a:p>
        </p:txBody>
      </p:sp>
    </p:spTree>
    <p:extLst>
      <p:ext uri="{BB962C8B-B14F-4D97-AF65-F5344CB8AC3E}">
        <p14:creationId xmlns:p14="http://schemas.microsoft.com/office/powerpoint/2010/main" val="1606732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CF019-F7B0-F322-C952-F891E4A5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C362C-A004-B831-E802-23A232830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1559057" y="2992834"/>
            <a:ext cx="8692616" cy="1231106"/>
          </a:xfrm>
        </p:spPr>
        <p:txBody>
          <a:bodyPr/>
          <a:lstStyle/>
          <a:p>
            <a:r>
              <a:rPr lang="en-US"/>
              <a:t>“Like this?”</a:t>
            </a:r>
          </a:p>
        </p:txBody>
      </p:sp>
    </p:spTree>
    <p:extLst>
      <p:ext uri="{BB962C8B-B14F-4D97-AF65-F5344CB8AC3E}">
        <p14:creationId xmlns:p14="http://schemas.microsoft.com/office/powerpoint/2010/main" val="717920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3F120-4E9C-E92E-2F39-B6ADC8605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C3F57511-81FD-A872-3175-48552961FFD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174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DC300-7BD0-538F-BCA3-70BDD01B8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212" y="692150"/>
            <a:ext cx="6815575" cy="4543716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AFF4231E-58A1-F148-22B7-91EFBBE5E3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021" y="6140990"/>
            <a:ext cx="2389668" cy="471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83565-EAD8-BA1B-B797-69B857E54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461" y="555938"/>
            <a:ext cx="7555078" cy="574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74EFDB-A837-1E9E-7E6C-080AC6181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3600" y="1198182"/>
            <a:ext cx="971982" cy="3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36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AC041-EFF8-E4A1-DDD6-24F9C602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8F485BBD-910B-7436-556C-FED11C37109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34174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A18D43-9BE2-479B-86EB-A42DD7AF8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33000"/>
                    </a14:imgEffect>
                    <a14:imgEffect>
                      <a14:saturation sat="16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8212" y="692150"/>
            <a:ext cx="6853905" cy="4569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F3DBA8-2A59-0139-44DB-6245B8920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t="22653" b="16847"/>
          <a:stretch>
            <a:fillRect/>
          </a:stretch>
        </p:blipFill>
        <p:spPr>
          <a:xfrm>
            <a:off x="2649883" y="994409"/>
            <a:ext cx="6858000" cy="414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103898-9D2B-6765-F73C-06749A388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8461" y="555938"/>
            <a:ext cx="7555078" cy="5742947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3F7D62FB-F620-C7EE-97C0-67AE84FEC2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021" y="6140990"/>
            <a:ext cx="2389668" cy="4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30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E7E2D-4C4E-8CA5-036F-65D986EE1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21BDB526-6B9D-46A9-05C2-06372765396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174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3540A5-F815-9B36-5BCF-9A874A70CB6F}"/>
              </a:ext>
            </a:extLst>
          </p:cNvPr>
          <p:cNvSpPr txBox="1"/>
          <p:nvPr/>
        </p:nvSpPr>
        <p:spPr>
          <a:xfrm>
            <a:off x="344879" y="692150"/>
            <a:ext cx="11701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400">
                <a:solidFill>
                  <a:srgbClr val="C00000"/>
                </a:solidFill>
                <a:latin typeface="Bebas Neue" panose="020B0606020202050201" pitchFamily="34" charset="77"/>
              </a:rPr>
              <a:t>OUR BIG IDEA</a:t>
            </a:r>
            <a:endParaRPr lang="en-GB" sz="44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1B0A6D9-7FED-8B4D-8EF2-6A513ADBB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628775"/>
            <a:ext cx="11701809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do people keep coming back to TV shows like “</a:t>
            </a:r>
            <a:r>
              <a:rPr lang="en-US" altLang="en-US" sz="2200" b="1" i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Pitt</a:t>
            </a: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,” “</a:t>
            </a:r>
            <a:r>
              <a:rPr lang="en-US" altLang="en-US" sz="2200" b="1" i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CSI</a:t>
            </a: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,” or “</a:t>
            </a:r>
            <a:r>
              <a:rPr lang="en-US" altLang="en-US" sz="2200" b="1" i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Succession</a:t>
            </a: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”?</a:t>
            </a:r>
          </a:p>
          <a:p>
            <a:pPr lvl="0"/>
            <a:endParaRPr lang="en-US" altLang="en-US" sz="2200" b="1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because of the stories they tell and the tension they create.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approach: We take three of TV’s most popular genres — Medical, Police, Big Business — and bring Zoom AI to life through cinematic storytelling.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effect: Viewers see AI in action during high-stakes, human-centered moments, making conversations feel meaningful, decisions clear, and outcomes visible.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works for Zoom: 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story format demonstrates </a:t>
            </a: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builds </a:t>
            </a: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is highly adaptable across industries and hero types.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B4DC661-5898-41D1-7EAD-20280FEDC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021" y="6140990"/>
            <a:ext cx="2389668" cy="4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52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55F92-F499-4F95-37B1-EAB5D2836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0A5580B4-23F6-6D79-49E0-427E412A728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174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BDC498-F087-596A-E2DD-C7FCE668C5FE}"/>
              </a:ext>
            </a:extLst>
          </p:cNvPr>
          <p:cNvSpPr txBox="1"/>
          <p:nvPr/>
        </p:nvSpPr>
        <p:spPr>
          <a:xfrm>
            <a:off x="319966" y="692150"/>
            <a:ext cx="11701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C00000"/>
                </a:solidFill>
                <a:latin typeface="Bebas Neue" panose="020B0606020202050201" pitchFamily="34" charset="77"/>
              </a:rPr>
              <a:t>Genre Examples</a:t>
            </a:r>
            <a:endParaRPr lang="en-GB" sz="44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31CBE31-B14D-F03A-A60C-EE5F3F62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966" y="1628775"/>
            <a:ext cx="1152715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 Drama: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Critical patient moment; AI assigns follow-ups, alerts staff, guides decisions.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Police / Crime Procedural: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High-stakes investigation; AI prioritizes leads, manages tasks, tracks evidence.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Drama:</a:t>
            </a:r>
            <a:r>
              <a:rPr lang="en-US" altLang="en-US" sz="22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Boardroom or executive decision-making; AI organizes tasks, highlights analytics, ensures workflow completion.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altLang="en-US" sz="22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C5580808-4BFB-BE91-AC9E-08EB8AB34C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021" y="6140990"/>
            <a:ext cx="2389668" cy="4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06959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1_Upstage Colours">
  <a:themeElements>
    <a:clrScheme name="Custom 1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DE006E"/>
      </a:accent1>
      <a:accent2>
        <a:srgbClr val="F6793A"/>
      </a:accent2>
      <a:accent3>
        <a:srgbClr val="5A5A5A"/>
      </a:accent3>
      <a:accent4>
        <a:srgbClr val="B31B44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B30993-CD21-46F3-B30B-25B16DBDC06E}">
  <ds:schemaRefs>
    <ds:schemaRef ds:uri="http://purl.org/dc/dcmitype/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37024962-1aa8-4a0e-bcc4-2052b013285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4B22B6D-82D2-436F-A105-5ACD3714484B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1643</Words>
  <Application>Microsoft Macintosh PowerPoint</Application>
  <PresentationFormat>Widescreen</PresentationFormat>
  <Paragraphs>159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Aptos</vt:lpstr>
      <vt:lpstr>Aptos Display</vt:lpstr>
      <vt:lpstr>Arial</vt:lpstr>
      <vt:lpstr>Avenir Next</vt:lpstr>
      <vt:lpstr>Avenir Next Demi Bold</vt:lpstr>
      <vt:lpstr>Bebas Neue</vt:lpstr>
      <vt:lpstr>Calibri</vt:lpstr>
      <vt:lpstr>Calibri Light</vt:lpstr>
      <vt:lpstr>Lucida Sans Unicode</vt:lpstr>
      <vt:lpstr>Open Sans</vt:lpstr>
      <vt:lpstr>Wingdings</vt:lpstr>
      <vt:lpstr>Whitewall 2022</vt:lpstr>
      <vt:lpstr>1_Upstage Colours</vt:lpstr>
      <vt:lpstr>Custom Design</vt:lpstr>
      <vt:lpstr>PowerPoint Presentation</vt:lpstr>
      <vt:lpstr>PowerPoint Presentation</vt:lpstr>
      <vt:lpstr>PowerPoint Presentation</vt:lpstr>
      <vt:lpstr>ZOOM NEEDS TO TELL A BETTER AI STORY</vt:lpstr>
      <vt:lpstr>“Like this?”</vt:lpstr>
      <vt:lpstr>PowerPoint Presentation</vt:lpstr>
      <vt:lpstr>PowerPoint Presentation</vt:lpstr>
      <vt:lpstr>PowerPoint Presentation</vt:lpstr>
      <vt:lpstr>PowerPoint Presentation</vt:lpstr>
      <vt:lpstr>“in a world…”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Matthew Wall</cp:lastModifiedBy>
  <cp:revision>1</cp:revision>
  <dcterms:created xsi:type="dcterms:W3CDTF">2025-09-23T14:26:05Z</dcterms:created>
  <dcterms:modified xsi:type="dcterms:W3CDTF">2026-03-26T11:56:59Z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