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712" r:id="rId6"/>
    <p:sldMasterId id="2147483727" r:id="rId7"/>
  </p:sldMasterIdLst>
  <p:notesMasterIdLst>
    <p:notesMasterId r:id="rId20"/>
  </p:notesMasterIdLst>
  <p:sldIdLst>
    <p:sldId id="3744" r:id="rId8"/>
    <p:sldId id="256" r:id="rId9"/>
    <p:sldId id="257" r:id="rId10"/>
    <p:sldId id="258" r:id="rId11"/>
    <p:sldId id="259" r:id="rId12"/>
    <p:sldId id="260" r:id="rId13"/>
    <p:sldId id="261" r:id="rId14"/>
    <p:sldId id="262" r:id="rId15"/>
    <p:sldId id="263" r:id="rId16"/>
    <p:sldId id="264" r:id="rId17"/>
    <p:sldId id="26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279" userDrawn="1">
          <p15:clr>
            <a:srgbClr val="A4A3A4"/>
          </p15:clr>
        </p15:guide>
        <p15:guide id="3" orient="horz" pos="2273" userDrawn="1">
          <p15:clr>
            <a:srgbClr val="A4A3A4"/>
          </p15:clr>
        </p15:guide>
        <p15:guide id="4" orient="horz" pos="1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11A"/>
    <a:srgbClr val="123C5B"/>
    <a:srgbClr val="002464"/>
    <a:srgbClr val="5FD135"/>
    <a:srgbClr val="143A54"/>
    <a:srgbClr val="115DF5"/>
    <a:srgbClr val="133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p:scale>
          <a:sx n="106" d="100"/>
          <a:sy n="106" d="100"/>
        </p:scale>
        <p:origin x="152" y="480"/>
      </p:cViewPr>
      <p:guideLst>
        <p:guide orient="horz" pos="436"/>
        <p:guide pos="279"/>
        <p:guide orient="horz" pos="2273"/>
        <p:guide orient="horz" pos="102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8536A-521D-A447-A1C1-89D68E129A95}" type="datetimeFigureOut">
              <a:rPr lang="en-US" smtClean="0"/>
              <a:t>4/7/26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E87CD-6D87-BE42-BA26-A1D56CC444EE}" type="slidenum">
              <a:rPr lang="en-US" smtClean="0"/>
              <a:t>‹#›</a:t>
            </a:fld>
            <a:endParaRPr lang="en-US"/>
          </a:p>
        </p:txBody>
      </p:sp>
    </p:spTree>
    <p:extLst>
      <p:ext uri="{BB962C8B-B14F-4D97-AF65-F5344CB8AC3E}">
        <p14:creationId xmlns:p14="http://schemas.microsoft.com/office/powerpoint/2010/main" val="116677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tif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tiff"/><Relationship Id="rId1" Type="http://schemas.openxmlformats.org/officeDocument/2006/relationships/slideMaster" Target="../slideMasters/slideMaster2.xml"/><Relationship Id="rId4" Type="http://schemas.openxmlformats.org/officeDocument/2006/relationships/image" Target="../media/image34.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tif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tif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CBAA922-D18D-2B87-02B4-37B7E567792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4">
            <a:extLst>
              <a:ext uri="{FF2B5EF4-FFF2-40B4-BE49-F238E27FC236}">
                <a16:creationId xmlns:a16="http://schemas.microsoft.com/office/drawing/2014/main" id="{2B16086D-EFE1-05C7-3B83-ADDDF8A743B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064375" y="0"/>
            <a:ext cx="5127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5">
            <a:extLst>
              <a:ext uri="{FF2B5EF4-FFF2-40B4-BE49-F238E27FC236}">
                <a16:creationId xmlns:a16="http://schemas.microsoft.com/office/drawing/2014/main" id="{776D94A7-0FBE-AAAB-C13C-1F51A64BA591}"/>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1223963" y="1824038"/>
            <a:ext cx="9744075" cy="3228975"/>
          </a:xfrm>
          <a:prstGeom prst="rect">
            <a:avLst/>
          </a:prstGeom>
        </p:spPr>
      </p:pic>
    </p:spTree>
    <p:extLst>
      <p:ext uri="{BB962C8B-B14F-4D97-AF65-F5344CB8AC3E}">
        <p14:creationId xmlns:p14="http://schemas.microsoft.com/office/powerpoint/2010/main" val="221962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nfo 4">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DF6CFDD-F777-B955-5064-431F6A4A0BE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3813"/>
            <a:ext cx="122174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1" hasCustomPrompt="1"/>
          </p:nvPr>
        </p:nvSpPr>
        <p:spPr>
          <a:xfrm>
            <a:off x="6672064" y="3139291"/>
            <a:ext cx="5181028" cy="3026013"/>
          </a:xfrm>
        </p:spPr>
        <p:txBody>
          <a:bodyPr>
            <a:noAutofit/>
          </a:bodyPr>
          <a:lstStyle>
            <a:lvl1pPr marL="0" indent="0">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11" name="Text Placeholder 14"/>
          <p:cNvSpPr>
            <a:spLocks noGrp="1"/>
          </p:cNvSpPr>
          <p:nvPr>
            <p:ph type="body" sz="quarter" idx="12" hasCustomPrompt="1"/>
          </p:nvPr>
        </p:nvSpPr>
        <p:spPr>
          <a:xfrm>
            <a:off x="6672064" y="2492896"/>
            <a:ext cx="5326063" cy="504825"/>
          </a:xfrm>
        </p:spPr>
        <p:txBody>
          <a:bodyPr anchor="ctr">
            <a:normAutofit/>
          </a:bodyPr>
          <a:lstStyle>
            <a:lvl1pPr marL="0" indent="0">
              <a:buFontTx/>
              <a:buNone/>
              <a:defRPr sz="2000">
                <a:solidFill>
                  <a:srgbClr val="143A54"/>
                </a:solidFill>
                <a:latin typeface="Bebas Neue" panose="020B0606020202050201" pitchFamily="34" charset="0"/>
              </a:defRPr>
            </a:lvl1pPr>
          </a:lstStyle>
          <a:p>
            <a:pPr lvl="0"/>
            <a:r>
              <a:rPr lang="en-US"/>
              <a:t>Sub Header</a:t>
            </a:r>
          </a:p>
        </p:txBody>
      </p:sp>
      <p:sp>
        <p:nvSpPr>
          <p:cNvPr id="6" name="Picture Placeholder 3"/>
          <p:cNvSpPr>
            <a:spLocks noGrp="1"/>
          </p:cNvSpPr>
          <p:nvPr>
            <p:ph type="pic" sz="quarter" idx="16"/>
          </p:nvPr>
        </p:nvSpPr>
        <p:spPr>
          <a:xfrm>
            <a:off x="-11017" y="11165"/>
            <a:ext cx="6120000" cy="6876000"/>
          </a:xfrm>
        </p:spPr>
        <p:txBody>
          <a:bodyPr rtlCol="0">
            <a:normAutofit/>
          </a:bodyPr>
          <a:lstStyle>
            <a:lvl1pPr>
              <a:defRPr sz="2000">
                <a:latin typeface="+mn-lt"/>
              </a:defRPr>
            </a:lvl1pPr>
          </a:lstStyle>
          <a:p>
            <a:pPr lvl="0"/>
            <a:r>
              <a:rPr lang="en-GB" noProof="0"/>
              <a:t>Click icon to add picture</a:t>
            </a:r>
          </a:p>
        </p:txBody>
      </p:sp>
      <p:sp>
        <p:nvSpPr>
          <p:cNvPr id="13" name="Title 12"/>
          <p:cNvSpPr>
            <a:spLocks noGrp="1"/>
          </p:cNvSpPr>
          <p:nvPr>
            <p:ph type="title" hasCustomPrompt="1"/>
          </p:nvPr>
        </p:nvSpPr>
        <p:spPr>
          <a:xfrm rot="21360000">
            <a:off x="4732378" y="993269"/>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394391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nfo 6 - 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DF20D-3805-83E2-549E-FA5BA56D59B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3"/>
          <p:cNvSpPr>
            <a:spLocks noGrp="1"/>
          </p:cNvSpPr>
          <p:nvPr>
            <p:ph type="pic" sz="quarter" idx="16"/>
          </p:nvPr>
        </p:nvSpPr>
        <p:spPr>
          <a:xfrm>
            <a:off x="6089149" y="11165"/>
            <a:ext cx="6120000" cy="6876000"/>
          </a:xfrm>
        </p:spPr>
        <p:txBody>
          <a:bodyPr rtlCol="0">
            <a:normAutofit/>
          </a:bodyPr>
          <a:lstStyle>
            <a:lvl1pPr>
              <a:defRPr sz="2000">
                <a:latin typeface="+mn-lt"/>
              </a:defRPr>
            </a:lvl1pPr>
          </a:lstStyle>
          <a:p>
            <a:pPr lvl="0"/>
            <a:r>
              <a:rPr lang="en-GB" noProof="0"/>
              <a:t>Click icon to add picture</a:t>
            </a:r>
          </a:p>
        </p:txBody>
      </p:sp>
      <p:sp>
        <p:nvSpPr>
          <p:cNvPr id="6" name="Text Placeholder 10"/>
          <p:cNvSpPr>
            <a:spLocks noGrp="1"/>
          </p:cNvSpPr>
          <p:nvPr>
            <p:ph type="body" sz="quarter" idx="14" hasCustomPrompt="1"/>
          </p:nvPr>
        </p:nvSpPr>
        <p:spPr>
          <a:xfrm>
            <a:off x="407368" y="3139291"/>
            <a:ext cx="5326063" cy="3026013"/>
          </a:xfrm>
        </p:spPr>
        <p:txBody>
          <a:bodyPr>
            <a:noAutofit/>
          </a:bodyPr>
          <a:lstStyle>
            <a:lvl1pPr marL="0" indent="0">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10" name="Text Placeholder 14"/>
          <p:cNvSpPr>
            <a:spLocks noGrp="1"/>
          </p:cNvSpPr>
          <p:nvPr>
            <p:ph type="body" sz="quarter" idx="15" hasCustomPrompt="1"/>
          </p:nvPr>
        </p:nvSpPr>
        <p:spPr>
          <a:xfrm>
            <a:off x="407369" y="2494808"/>
            <a:ext cx="5326063" cy="504825"/>
          </a:xfrm>
        </p:spPr>
        <p:txBody>
          <a:bodyPr anchor="ctr">
            <a:normAutofit/>
          </a:bodyPr>
          <a:lstStyle>
            <a:lvl1pPr marL="0" indent="0">
              <a:buFontTx/>
              <a:buNone/>
              <a:defRPr sz="2000">
                <a:solidFill>
                  <a:srgbClr val="143A54"/>
                </a:solidFill>
                <a:latin typeface="Bebas Neue" panose="020B0606020202050201" pitchFamily="34" charset="0"/>
              </a:defRPr>
            </a:lvl1pPr>
          </a:lstStyle>
          <a:p>
            <a:pPr lvl="0"/>
            <a:r>
              <a:rPr lang="en-US"/>
              <a:t>Sub Heading</a:t>
            </a:r>
          </a:p>
        </p:txBody>
      </p:sp>
    </p:spTree>
    <p:extLst>
      <p:ext uri="{BB962C8B-B14F-4D97-AF65-F5344CB8AC3E}">
        <p14:creationId xmlns:p14="http://schemas.microsoft.com/office/powerpoint/2010/main" val="261922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Info 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5EBC738-B792-D613-8617-9C25CA0B9D5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05C3EBD0-FFCE-A119-46AB-88325E3AAA8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t="-4588"/>
          <a:stretch>
            <a:fillRect/>
          </a:stretch>
        </p:blipFill>
        <p:spPr bwMode="auto">
          <a:xfrm>
            <a:off x="6070600" y="-315913"/>
            <a:ext cx="6121400" cy="718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5">
            <a:extLst>
              <a:ext uri="{FF2B5EF4-FFF2-40B4-BE49-F238E27FC236}">
                <a16:creationId xmlns:a16="http://schemas.microsoft.com/office/drawing/2014/main" id="{35F51F9A-27AA-7969-E1E4-4316C36DA85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21361092">
            <a:off x="-163513" y="498475"/>
            <a:ext cx="7737476" cy="1584325"/>
          </a:xfrm>
          <a:prstGeom prst="rect">
            <a:avLst/>
          </a:prstGeom>
        </p:spPr>
      </p:pic>
      <p:sp>
        <p:nvSpPr>
          <p:cNvPr id="3" name="Title 12"/>
          <p:cNvSpPr>
            <a:spLocks noGrp="1"/>
          </p:cNvSpPr>
          <p:nvPr>
            <p:ph type="title" hasCustomPrompt="1"/>
          </p:nvPr>
        </p:nvSpPr>
        <p:spPr>
          <a:xfrm rot="21360000">
            <a:off x="355629" y="847523"/>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
        <p:nvSpPr>
          <p:cNvPr id="6" name="Text Placeholder 10"/>
          <p:cNvSpPr>
            <a:spLocks noGrp="1"/>
          </p:cNvSpPr>
          <p:nvPr>
            <p:ph type="body" sz="quarter" idx="14" hasCustomPrompt="1"/>
          </p:nvPr>
        </p:nvSpPr>
        <p:spPr>
          <a:xfrm>
            <a:off x="407368" y="3139291"/>
            <a:ext cx="5181028" cy="3026013"/>
          </a:xfrm>
        </p:spPr>
        <p:txBody>
          <a:bodyPr>
            <a:noAutofit/>
          </a:bodyPr>
          <a:lstStyle>
            <a:lvl1pPr marL="0" indent="0">
              <a:lnSpc>
                <a:spcPct val="100000"/>
              </a:lnSpc>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10" name="Text Placeholder 14"/>
          <p:cNvSpPr>
            <a:spLocks noGrp="1"/>
          </p:cNvSpPr>
          <p:nvPr>
            <p:ph type="body" sz="quarter" idx="15" hasCustomPrompt="1"/>
          </p:nvPr>
        </p:nvSpPr>
        <p:spPr>
          <a:xfrm>
            <a:off x="407368" y="2492942"/>
            <a:ext cx="5326063" cy="504825"/>
          </a:xfrm>
        </p:spPr>
        <p:txBody>
          <a:bodyPr anchor="ctr">
            <a:normAutofit/>
          </a:bodyPr>
          <a:lstStyle>
            <a:lvl1pPr marL="0" indent="0">
              <a:buFontTx/>
              <a:buNone/>
              <a:defRPr sz="2000">
                <a:solidFill>
                  <a:srgbClr val="143A54"/>
                </a:solidFill>
                <a:latin typeface="Bebas Neue" panose="020B0606020202050201" pitchFamily="34" charset="0"/>
              </a:defRPr>
            </a:lvl1pPr>
          </a:lstStyle>
          <a:p>
            <a:pPr lvl="0"/>
            <a:r>
              <a:rPr lang="en-US"/>
              <a:t>Sub Header</a:t>
            </a:r>
          </a:p>
        </p:txBody>
      </p:sp>
      <p:sp>
        <p:nvSpPr>
          <p:cNvPr id="11" name="Text Placeholder 5"/>
          <p:cNvSpPr>
            <a:spLocks noGrp="1"/>
          </p:cNvSpPr>
          <p:nvPr>
            <p:ph type="body" sz="quarter" idx="10" hasCustomPrompt="1"/>
          </p:nvPr>
        </p:nvSpPr>
        <p:spPr>
          <a:xfrm rot="21355256">
            <a:off x="380601" y="1496168"/>
            <a:ext cx="6407424" cy="381000"/>
          </a:xfrm>
        </p:spPr>
        <p:txBody>
          <a:bodyPr>
            <a:noAutofit/>
          </a:bodyPr>
          <a:lstStyle>
            <a:lvl1pPr marL="0" indent="0">
              <a:buNone/>
              <a:defRPr sz="2000" b="0" i="0">
                <a:solidFill>
                  <a:srgbClr val="29ABE2"/>
                </a:solidFill>
                <a:latin typeface="Bebas Neue" panose="020B0606020202050201" pitchFamily="34" charset="0"/>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Sub heading</a:t>
            </a:r>
          </a:p>
        </p:txBody>
      </p:sp>
    </p:spTree>
    <p:extLst>
      <p:ext uri="{BB962C8B-B14F-4D97-AF65-F5344CB8AC3E}">
        <p14:creationId xmlns:p14="http://schemas.microsoft.com/office/powerpoint/2010/main" val="388756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 Reach">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9162D87-F788-4D49-D5AE-46306D88839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6338" y="0"/>
            <a:ext cx="16119476"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a:extLst>
              <a:ext uri="{FF2B5EF4-FFF2-40B4-BE49-F238E27FC236}">
                <a16:creationId xmlns:a16="http://schemas.microsoft.com/office/drawing/2014/main" id="{9B32D9BF-E9BB-03F6-0415-D3E63F107590}"/>
              </a:ext>
            </a:extLst>
          </p:cNvPr>
          <p:cNvGrpSpPr>
            <a:grpSpLocks/>
          </p:cNvGrpSpPr>
          <p:nvPr userDrawn="1"/>
        </p:nvGrpSpPr>
        <p:grpSpPr bwMode="auto">
          <a:xfrm>
            <a:off x="6265863" y="2262188"/>
            <a:ext cx="922337" cy="752475"/>
            <a:chOff x="5636550" y="2071175"/>
            <a:chExt cx="849552" cy="692148"/>
          </a:xfrm>
        </p:grpSpPr>
        <p:pic>
          <p:nvPicPr>
            <p:cNvPr id="4" name="Graphic 5">
              <a:extLst>
                <a:ext uri="{FF2B5EF4-FFF2-40B4-BE49-F238E27FC236}">
                  <a16:creationId xmlns:a16="http://schemas.microsoft.com/office/drawing/2014/main" id="{69D96C7F-FD07-5257-97A9-227DE71035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6550" y="2071175"/>
              <a:ext cx="704792" cy="655642"/>
            </a:xfrm>
            <a:prstGeom prst="rect">
              <a:avLst/>
            </a:prstGeom>
          </p:spPr>
        </p:pic>
        <p:pic>
          <p:nvPicPr>
            <p:cNvPr id="5" name="Graphic 6">
              <a:extLst>
                <a:ext uri="{FF2B5EF4-FFF2-40B4-BE49-F238E27FC236}">
                  <a16:creationId xmlns:a16="http://schemas.microsoft.com/office/drawing/2014/main" id="{2D762EBD-CF8E-B6AB-AFE4-F18C822B15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36550" y="2691771"/>
              <a:ext cx="849552" cy="71552"/>
            </a:xfrm>
            <a:prstGeom prst="rect">
              <a:avLst/>
            </a:prstGeom>
          </p:spPr>
        </p:pic>
      </p:grpSp>
      <p:grpSp>
        <p:nvGrpSpPr>
          <p:cNvPr id="6" name="Group 7">
            <a:extLst>
              <a:ext uri="{FF2B5EF4-FFF2-40B4-BE49-F238E27FC236}">
                <a16:creationId xmlns:a16="http://schemas.microsoft.com/office/drawing/2014/main" id="{5F6BD365-A361-DB7C-C25D-A0DAD6FC34BF}"/>
              </a:ext>
            </a:extLst>
          </p:cNvPr>
          <p:cNvGrpSpPr>
            <a:grpSpLocks/>
          </p:cNvGrpSpPr>
          <p:nvPr userDrawn="1"/>
        </p:nvGrpSpPr>
        <p:grpSpPr bwMode="auto">
          <a:xfrm>
            <a:off x="4151313" y="2690813"/>
            <a:ext cx="939800" cy="738187"/>
            <a:chOff x="3632043" y="2399278"/>
            <a:chExt cx="865237" cy="680167"/>
          </a:xfrm>
        </p:grpSpPr>
        <p:pic>
          <p:nvPicPr>
            <p:cNvPr id="7" name="Graphic 8">
              <a:extLst>
                <a:ext uri="{FF2B5EF4-FFF2-40B4-BE49-F238E27FC236}">
                  <a16:creationId xmlns:a16="http://schemas.microsoft.com/office/drawing/2014/main" id="{328F5CA3-E447-D840-C47E-E8C4CDE9895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2043" y="2399278"/>
              <a:ext cx="704467" cy="656763"/>
            </a:xfrm>
            <a:prstGeom prst="rect">
              <a:avLst/>
            </a:prstGeom>
          </p:spPr>
        </p:pic>
        <p:pic>
          <p:nvPicPr>
            <p:cNvPr id="8" name="Graphic 9">
              <a:extLst>
                <a:ext uri="{FF2B5EF4-FFF2-40B4-BE49-F238E27FC236}">
                  <a16:creationId xmlns:a16="http://schemas.microsoft.com/office/drawing/2014/main" id="{19E57439-41DE-AE94-C151-F66D21315D9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48120" y="3007772"/>
              <a:ext cx="849160" cy="71673"/>
            </a:xfrm>
            <a:prstGeom prst="rect">
              <a:avLst/>
            </a:prstGeom>
          </p:spPr>
        </p:pic>
      </p:grpSp>
      <p:grpSp>
        <p:nvGrpSpPr>
          <p:cNvPr id="10" name="Group 10">
            <a:extLst>
              <a:ext uri="{FF2B5EF4-FFF2-40B4-BE49-F238E27FC236}">
                <a16:creationId xmlns:a16="http://schemas.microsoft.com/office/drawing/2014/main" id="{76CE2D89-F16B-4934-FBC9-550B6945F759}"/>
              </a:ext>
            </a:extLst>
          </p:cNvPr>
          <p:cNvGrpSpPr>
            <a:grpSpLocks/>
          </p:cNvGrpSpPr>
          <p:nvPr userDrawn="1"/>
        </p:nvGrpSpPr>
        <p:grpSpPr bwMode="auto">
          <a:xfrm>
            <a:off x="2640013" y="2879725"/>
            <a:ext cx="922337" cy="750888"/>
            <a:chOff x="2639616" y="2879781"/>
            <a:chExt cx="849552" cy="692149"/>
          </a:xfrm>
        </p:grpSpPr>
        <p:pic>
          <p:nvPicPr>
            <p:cNvPr id="11" name="Graphic 11">
              <a:extLst>
                <a:ext uri="{FF2B5EF4-FFF2-40B4-BE49-F238E27FC236}">
                  <a16:creationId xmlns:a16="http://schemas.microsoft.com/office/drawing/2014/main" id="{3E9343D3-9844-9985-204A-CCFE4DC996B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639616" y="2879781"/>
              <a:ext cx="704792" cy="655566"/>
            </a:xfrm>
            <a:prstGeom prst="rect">
              <a:avLst/>
            </a:prstGeom>
          </p:spPr>
        </p:pic>
        <p:pic>
          <p:nvPicPr>
            <p:cNvPr id="12" name="Graphic 12">
              <a:extLst>
                <a:ext uri="{FF2B5EF4-FFF2-40B4-BE49-F238E27FC236}">
                  <a16:creationId xmlns:a16="http://schemas.microsoft.com/office/drawing/2014/main" id="{0858CA07-9AA1-7F09-1F94-827C546B56D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639616" y="3500227"/>
              <a:ext cx="849552" cy="71703"/>
            </a:xfrm>
            <a:prstGeom prst="rect">
              <a:avLst/>
            </a:prstGeom>
          </p:spPr>
        </p:pic>
      </p:grpSp>
      <p:sp>
        <p:nvSpPr>
          <p:cNvPr id="9" name="Title 12"/>
          <p:cNvSpPr>
            <a:spLocks noGrp="1"/>
          </p:cNvSpPr>
          <p:nvPr>
            <p:ph type="title" hasCustomPrompt="1"/>
          </p:nvPr>
        </p:nvSpPr>
        <p:spPr>
          <a:xfrm rot="21360000">
            <a:off x="324288" y="391900"/>
            <a:ext cx="6384584" cy="747128"/>
          </a:xfrm>
        </p:spPr>
        <p:txBody>
          <a:bodyPr>
            <a:spAutoFit/>
          </a:bodyPr>
          <a:lstStyle>
            <a:lvl1pPr>
              <a:defRPr sz="4600">
                <a:solidFill>
                  <a:schemeClr val="accent1"/>
                </a:solidFill>
                <a:latin typeface="Bebas Neue" panose="020B0606020202050201" pitchFamily="34" charset="0"/>
              </a:defRPr>
            </a:lvl1pPr>
          </a:lstStyle>
          <a:p>
            <a:r>
              <a:rPr lang="en-US"/>
              <a:t>HEADING GOES HERE</a:t>
            </a:r>
            <a:endParaRPr lang="en-GB"/>
          </a:p>
        </p:txBody>
      </p:sp>
      <p:sp>
        <p:nvSpPr>
          <p:cNvPr id="25" name="Text Placeholder 10"/>
          <p:cNvSpPr>
            <a:spLocks noGrp="1"/>
          </p:cNvSpPr>
          <p:nvPr>
            <p:ph type="body" sz="quarter" idx="11" hasCustomPrompt="1"/>
          </p:nvPr>
        </p:nvSpPr>
        <p:spPr>
          <a:xfrm>
            <a:off x="306005" y="4667305"/>
            <a:ext cx="3341723" cy="1817291"/>
          </a:xfrm>
        </p:spPr>
        <p:txBody>
          <a:bodyPr>
            <a:noAutofit/>
          </a:bodyPr>
          <a:lstStyle>
            <a:lvl1pPr marL="0" indent="0">
              <a:lnSpc>
                <a:spcPct val="100000"/>
              </a:lnSpc>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Tree>
    <p:extLst>
      <p:ext uri="{BB962C8B-B14F-4D97-AF65-F5344CB8AC3E}">
        <p14:creationId xmlns:p14="http://schemas.microsoft.com/office/powerpoint/2010/main" val="304453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Title &amp; Subheadin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54DCC01-A7D0-A336-FCD8-16EAAFD56A6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rot="21355256">
            <a:off x="409609" y="468780"/>
            <a:ext cx="7728139" cy="761886"/>
          </a:xfrm>
        </p:spPr>
        <p:txBody>
          <a:bodyPr anchor="t">
            <a:noAutofit/>
          </a:bodyPr>
          <a:lstStyle>
            <a:lvl1pPr>
              <a:defRPr sz="4600" b="0">
                <a:solidFill>
                  <a:srgbClr val="143A54"/>
                </a:solidFill>
              </a:defRPr>
            </a:lvl1pPr>
          </a:lstStyle>
          <a:p>
            <a:r>
              <a:rPr lang="en-US"/>
              <a:t>HEADING GOES HERE</a:t>
            </a:r>
            <a:endParaRPr lang="en-GB"/>
          </a:p>
        </p:txBody>
      </p:sp>
      <p:sp>
        <p:nvSpPr>
          <p:cNvPr id="12" name="Text Placeholder 5"/>
          <p:cNvSpPr>
            <a:spLocks noGrp="1"/>
          </p:cNvSpPr>
          <p:nvPr>
            <p:ph type="body" sz="quarter" idx="10" hasCustomPrompt="1"/>
          </p:nvPr>
        </p:nvSpPr>
        <p:spPr>
          <a:xfrm rot="21355256">
            <a:off x="482400" y="1189393"/>
            <a:ext cx="7729537" cy="381000"/>
          </a:xfrm>
        </p:spPr>
        <p:txBody>
          <a:bodyPr>
            <a:noAutofit/>
          </a:bodyPr>
          <a:lstStyle>
            <a:lvl1pPr marL="0" indent="0">
              <a:buNone/>
              <a:defRPr sz="2000" b="0" i="0">
                <a:solidFill>
                  <a:srgbClr val="29ABE2"/>
                </a:solidFill>
                <a:latin typeface="Bebas Neue" panose="020B0606020202050201" pitchFamily="34" charset="0"/>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Sub Heading</a:t>
            </a:r>
          </a:p>
        </p:txBody>
      </p:sp>
    </p:spTree>
    <p:extLst>
      <p:ext uri="{BB962C8B-B14F-4D97-AF65-F5344CB8AC3E}">
        <p14:creationId xmlns:p14="http://schemas.microsoft.com/office/powerpoint/2010/main" val="380588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Title Divider">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BCCC219-DC26-80C7-C5ED-9668E8CCD72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17"/>
          <p:cNvSpPr>
            <a:spLocks noGrp="1"/>
          </p:cNvSpPr>
          <p:nvPr>
            <p:ph type="body" sz="quarter" idx="12" hasCustomPrompt="1"/>
          </p:nvPr>
        </p:nvSpPr>
        <p:spPr>
          <a:xfrm>
            <a:off x="695325" y="2420938"/>
            <a:ext cx="10225088" cy="864046"/>
          </a:xfrm>
        </p:spPr>
        <p:txBody>
          <a:bodyPr>
            <a:normAutofit/>
          </a:bodyPr>
          <a:lstStyle>
            <a:lvl1pPr marL="0" indent="0">
              <a:buFontTx/>
              <a:buNone/>
              <a:defRPr sz="2600">
                <a:solidFill>
                  <a:schemeClr val="accent1"/>
                </a:solidFill>
                <a:latin typeface="Bebas Neue" panose="020B0606020202050201" pitchFamily="34" charset="0"/>
              </a:defRPr>
            </a:lvl1pPr>
            <a:lvl2pPr marL="457200" indent="0">
              <a:buFontTx/>
              <a:buNone/>
              <a:defRPr sz="1600"/>
            </a:lvl2pPr>
            <a:lvl3pPr marL="914400" indent="0">
              <a:buFontTx/>
              <a:buNone/>
              <a:defRPr/>
            </a:lvl3pPr>
            <a:lvl4pPr marL="1371600" indent="0">
              <a:buFontTx/>
              <a:buNone/>
              <a:defRPr/>
            </a:lvl4pPr>
            <a:lvl5pPr marL="1828800" indent="0">
              <a:buFontTx/>
              <a:buNone/>
              <a:defRPr/>
            </a:lvl5pPr>
          </a:lstStyle>
          <a:p>
            <a:pPr lvl="0"/>
            <a:r>
              <a:rPr lang="en-US"/>
              <a:t>Sub Heading</a:t>
            </a:r>
          </a:p>
        </p:txBody>
      </p:sp>
      <p:sp>
        <p:nvSpPr>
          <p:cNvPr id="39" name="Text Placeholder 17"/>
          <p:cNvSpPr>
            <a:spLocks noGrp="1"/>
          </p:cNvSpPr>
          <p:nvPr>
            <p:ph type="body" sz="quarter" idx="13" hasCustomPrompt="1"/>
          </p:nvPr>
        </p:nvSpPr>
        <p:spPr>
          <a:xfrm>
            <a:off x="695325" y="3284984"/>
            <a:ext cx="10225088" cy="864046"/>
          </a:xfrm>
        </p:spPr>
        <p:txBody>
          <a:bodyPr>
            <a:normAutofit/>
          </a:bodyPr>
          <a:lstStyle>
            <a:lvl1pPr marL="0" indent="0">
              <a:buFontTx/>
              <a:buNone/>
              <a:defRPr sz="1400">
                <a:latin typeface="+mn-lt"/>
              </a:defRPr>
            </a:lvl1pPr>
            <a:lvl2pPr marL="457200" indent="0">
              <a:buFontTx/>
              <a:buNone/>
              <a:defRPr sz="1600"/>
            </a:lvl2pPr>
            <a:lvl3pPr marL="914400" indent="0">
              <a:buFontTx/>
              <a:buNone/>
              <a:defRPr/>
            </a:lvl3pPr>
            <a:lvl4pPr marL="1371600" indent="0">
              <a:buFontTx/>
              <a:buNone/>
              <a:defRPr/>
            </a:lvl4pPr>
            <a:lvl5pPr marL="1828800" indent="0">
              <a:buFontTx/>
              <a:buNone/>
              <a:defRPr/>
            </a:lvl5pPr>
          </a:lstStyle>
          <a:p>
            <a:pPr lvl="0"/>
            <a:r>
              <a:rPr lang="en-US"/>
              <a:t>Body</a:t>
            </a:r>
          </a:p>
        </p:txBody>
      </p:sp>
      <p:sp>
        <p:nvSpPr>
          <p:cNvPr id="45" name="Title 12"/>
          <p:cNvSpPr>
            <a:spLocks noGrp="1"/>
          </p:cNvSpPr>
          <p:nvPr>
            <p:ph type="title" hasCustomPrompt="1"/>
          </p:nvPr>
        </p:nvSpPr>
        <p:spPr>
          <a:xfrm>
            <a:off x="575512" y="937587"/>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386297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slide 4 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814AAF6-3ECB-D5D9-F902-083CD0AD9A3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1" hasCustomPrompt="1"/>
          </p:nvPr>
        </p:nvSpPr>
        <p:spPr>
          <a:xfrm>
            <a:off x="4727849" y="1569594"/>
            <a:ext cx="6120679" cy="1634851"/>
          </a:xfrm>
        </p:spPr>
        <p:txBody>
          <a:bodyPr>
            <a:noAutofit/>
          </a:bodyPr>
          <a:lstStyle>
            <a:lvl1pPr marL="0" indent="0">
              <a:lnSpc>
                <a:spcPct val="100000"/>
              </a:lnSpc>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8" name="Text Placeholder 10"/>
          <p:cNvSpPr>
            <a:spLocks noGrp="1"/>
          </p:cNvSpPr>
          <p:nvPr>
            <p:ph type="body" sz="quarter" idx="12" hasCustomPrompt="1"/>
          </p:nvPr>
        </p:nvSpPr>
        <p:spPr>
          <a:xfrm>
            <a:off x="4727849" y="3299217"/>
            <a:ext cx="6120679" cy="2938095"/>
          </a:xfrm>
        </p:spPr>
        <p:txBody>
          <a:bodyPr>
            <a:noAutofit/>
          </a:bodyPr>
          <a:lstStyle>
            <a:lvl1pPr marL="285750" indent="-285750">
              <a:buClr>
                <a:srgbClr val="29ABE2"/>
              </a:buClr>
              <a:buFont typeface="Arial" panose="020B0604020202020204" pitchFamily="34" charset="0"/>
              <a:buChar char="•"/>
              <a:defRPr sz="1400" b="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List</a:t>
            </a:r>
          </a:p>
        </p:txBody>
      </p:sp>
      <p:sp>
        <p:nvSpPr>
          <p:cNvPr id="15" name="Text Placeholder 11"/>
          <p:cNvSpPr>
            <a:spLocks noGrp="1"/>
          </p:cNvSpPr>
          <p:nvPr>
            <p:ph type="body" sz="quarter" idx="13" hasCustomPrompt="1"/>
          </p:nvPr>
        </p:nvSpPr>
        <p:spPr>
          <a:xfrm>
            <a:off x="558268" y="4242148"/>
            <a:ext cx="3186149" cy="1728787"/>
          </a:xfrm>
        </p:spPr>
        <p:txBody>
          <a:bodyPr>
            <a:noAutofit/>
          </a:bodyPr>
          <a:lstStyle>
            <a:lvl1pPr marL="0" indent="0">
              <a:buNone/>
              <a:defRPr sz="1800" b="0" i="0">
                <a:solidFill>
                  <a:schemeClr val="bg1"/>
                </a:solidFill>
                <a:latin typeface="+mn-lt"/>
              </a:defRPr>
            </a:lvl1pPr>
          </a:lstStyle>
          <a:p>
            <a:pPr lvl="0"/>
            <a:r>
              <a:rPr lang="en-US"/>
              <a:t>Quotation</a:t>
            </a:r>
          </a:p>
        </p:txBody>
      </p:sp>
      <p:sp>
        <p:nvSpPr>
          <p:cNvPr id="19" name="Title 12"/>
          <p:cNvSpPr>
            <a:spLocks noGrp="1"/>
          </p:cNvSpPr>
          <p:nvPr>
            <p:ph type="title" hasCustomPrompt="1"/>
          </p:nvPr>
        </p:nvSpPr>
        <p:spPr>
          <a:xfrm rot="21360000">
            <a:off x="4599565" y="563343"/>
            <a:ext cx="6384584" cy="747128"/>
          </a:xfrm>
        </p:spPr>
        <p:txBody>
          <a:bodyPr>
            <a:spAutoFit/>
          </a:bodyPr>
          <a:lstStyle>
            <a:lvl1pPr>
              <a:defRPr sz="4600">
                <a:solidFill>
                  <a:srgbClr val="143A54"/>
                </a:solidFill>
                <a:latin typeface="Bebas Neue" panose="020B0606020202050201" pitchFamily="34" charset="0"/>
              </a:defRPr>
            </a:lvl1pPr>
          </a:lstStyle>
          <a:p>
            <a:r>
              <a:rPr lang="en-US"/>
              <a:t>HEADING GOES HERE</a:t>
            </a:r>
            <a:endParaRPr lang="en-GB"/>
          </a:p>
        </p:txBody>
      </p:sp>
      <p:sp>
        <p:nvSpPr>
          <p:cNvPr id="3" name="Picture Placeholder 2"/>
          <p:cNvSpPr>
            <a:spLocks noGrp="1"/>
          </p:cNvSpPr>
          <p:nvPr>
            <p:ph type="pic" sz="quarter" idx="14"/>
          </p:nvPr>
        </p:nvSpPr>
        <p:spPr>
          <a:xfrm>
            <a:off x="407222" y="384926"/>
            <a:ext cx="3725041" cy="3215524"/>
          </a:xfrm>
        </p:spPr>
        <p:txBody>
          <a:bodyPr rtlCol="0">
            <a:normAutofit/>
          </a:bodyPr>
          <a:lstStyle>
            <a:lvl1pPr>
              <a:defRPr sz="2000">
                <a:latin typeface="+mn-lt"/>
              </a:defRPr>
            </a:lvl1pPr>
          </a:lstStyle>
          <a:p>
            <a:pPr lvl="0"/>
            <a:r>
              <a:rPr lang="en-GB" noProof="0"/>
              <a:t>Click icon to add picture</a:t>
            </a:r>
          </a:p>
        </p:txBody>
      </p:sp>
    </p:spTree>
    <p:extLst>
      <p:ext uri="{BB962C8B-B14F-4D97-AF65-F5344CB8AC3E}">
        <p14:creationId xmlns:p14="http://schemas.microsoft.com/office/powerpoint/2010/main" val="371450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quote slide">
    <p:spTree>
      <p:nvGrpSpPr>
        <p:cNvPr id="1" name=""/>
        <p:cNvGrpSpPr/>
        <p:nvPr/>
      </p:nvGrpSpPr>
      <p:grpSpPr>
        <a:xfrm>
          <a:off x="0" y="0"/>
          <a:ext cx="0" cy="0"/>
          <a:chOff x="0" y="0"/>
          <a:chExt cx="0" cy="0"/>
        </a:xfrm>
      </p:grpSpPr>
      <p:pic>
        <p:nvPicPr>
          <p:cNvPr id="2" name="Picture 3" descr="A sign on a wall&#10;&#10;Description automatically generated with medium confidence">
            <a:extLst>
              <a:ext uri="{FF2B5EF4-FFF2-40B4-BE49-F238E27FC236}">
                <a16:creationId xmlns:a16="http://schemas.microsoft.com/office/drawing/2014/main" id="{AC0B9A73-F005-4363-8A64-8C7D27621B8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40798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4">
            <a:extLst>
              <a:ext uri="{FF2B5EF4-FFF2-40B4-BE49-F238E27FC236}">
                <a16:creationId xmlns:a16="http://schemas.microsoft.com/office/drawing/2014/main" id="{C3E560E1-821A-2886-ED63-73699FB10CA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79875" y="792163"/>
            <a:ext cx="8112125"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5">
            <a:extLst>
              <a:ext uri="{FF2B5EF4-FFF2-40B4-BE49-F238E27FC236}">
                <a16:creationId xmlns:a16="http://schemas.microsoft.com/office/drawing/2014/main" id="{4C88D063-DB3A-A1BA-C33F-B53F2449550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2332135">
            <a:off x="7829550" y="922338"/>
            <a:ext cx="866775" cy="596900"/>
          </a:xfrm>
          <a:prstGeom prst="rect">
            <a:avLst/>
          </a:prstGeom>
        </p:spPr>
      </p:pic>
      <p:sp>
        <p:nvSpPr>
          <p:cNvPr id="21" name="Title 14"/>
          <p:cNvSpPr>
            <a:spLocks noGrp="1"/>
          </p:cNvSpPr>
          <p:nvPr>
            <p:ph type="title" hasCustomPrompt="1"/>
          </p:nvPr>
        </p:nvSpPr>
        <p:spPr>
          <a:xfrm rot="21411553">
            <a:off x="4925733" y="1177168"/>
            <a:ext cx="3407124" cy="1325563"/>
          </a:xfrm>
        </p:spPr>
        <p:txBody>
          <a:bodyPr>
            <a:normAutofit/>
          </a:bodyPr>
          <a:lstStyle>
            <a:lvl1pPr>
              <a:tabLst>
                <a:tab pos="1084263" algn="l"/>
              </a:tabLst>
              <a:defRPr sz="4600">
                <a:solidFill>
                  <a:srgbClr val="EBD64E"/>
                </a:solidFill>
              </a:defRPr>
            </a:lvl1pPr>
          </a:lstStyle>
          <a:p>
            <a:r>
              <a:rPr lang="en-US"/>
              <a:t>TITLE TO GO HERE</a:t>
            </a:r>
            <a:endParaRPr lang="en-GB"/>
          </a:p>
        </p:txBody>
      </p:sp>
      <p:sp>
        <p:nvSpPr>
          <p:cNvPr id="22" name="Text Placeholder 10"/>
          <p:cNvSpPr>
            <a:spLocks noGrp="1"/>
          </p:cNvSpPr>
          <p:nvPr>
            <p:ph type="body" sz="quarter" idx="12" hasCustomPrompt="1"/>
          </p:nvPr>
        </p:nvSpPr>
        <p:spPr>
          <a:xfrm>
            <a:off x="4947420" y="2898819"/>
            <a:ext cx="5181028" cy="3026013"/>
          </a:xfrm>
        </p:spPr>
        <p:txBody>
          <a:bodyPr>
            <a:noAutofit/>
          </a:bodyPr>
          <a:lstStyle>
            <a:lvl1pPr marL="285750" indent="-285750">
              <a:buClr>
                <a:srgbClr val="EBD64E"/>
              </a:buClr>
              <a:buFont typeface="Arial" panose="020B0604020202020204" pitchFamily="34" charset="0"/>
              <a:buChar char="•"/>
              <a:defRPr sz="1400">
                <a:solidFill>
                  <a:schemeClr val="bg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26" name="Text Placeholder 24"/>
          <p:cNvSpPr>
            <a:spLocks noGrp="1"/>
          </p:cNvSpPr>
          <p:nvPr>
            <p:ph type="body" sz="quarter" idx="13"/>
          </p:nvPr>
        </p:nvSpPr>
        <p:spPr>
          <a:xfrm rot="20820000">
            <a:off x="8881825" y="1081523"/>
            <a:ext cx="2951574" cy="1183129"/>
          </a:xfrm>
        </p:spPr>
        <p:txBody>
          <a:bodyPr>
            <a:normAutofit/>
          </a:bodyPr>
          <a:lstStyle>
            <a:lvl1pPr marL="0" indent="0">
              <a:buFontTx/>
              <a:buNone/>
              <a:defRPr sz="1300">
                <a:solidFill>
                  <a:schemeClr val="bg1"/>
                </a:solidFill>
                <a:latin typeface="+mn-lt"/>
              </a:defRPr>
            </a:lvl1pPr>
            <a:lvl2pPr marL="457200" indent="0">
              <a:buFontTx/>
              <a:buNone/>
              <a:defRPr sz="1200">
                <a:latin typeface="Open Sans" pitchFamily="2" charset="0"/>
              </a:defRPr>
            </a:lvl2pPr>
            <a:lvl3pPr marL="914400" indent="0">
              <a:buFontTx/>
              <a:buNone/>
              <a:defRPr sz="1200">
                <a:latin typeface="Open Sans" pitchFamily="2" charset="0"/>
              </a:defRPr>
            </a:lvl3pPr>
            <a:lvl4pPr marL="1371600" indent="0">
              <a:buFontTx/>
              <a:buNone/>
              <a:defRPr sz="1200">
                <a:latin typeface="Open Sans" pitchFamily="2" charset="0"/>
              </a:defRPr>
            </a:lvl4pPr>
            <a:lvl5pPr marL="1828800" indent="0">
              <a:buFontTx/>
              <a:buNone/>
              <a:defRPr sz="1200">
                <a:latin typeface="Open Sans" pitchFamily="2" charset="0"/>
              </a:defRPr>
            </a:lvl5pPr>
          </a:lstStyle>
          <a:p>
            <a:pPr lvl="0"/>
            <a:r>
              <a:rPr lang="en-GB"/>
              <a:t>Click to edit Master text styles</a:t>
            </a:r>
          </a:p>
        </p:txBody>
      </p:sp>
    </p:spTree>
    <p:extLst>
      <p:ext uri="{BB962C8B-B14F-4D97-AF65-F5344CB8AC3E}">
        <p14:creationId xmlns:p14="http://schemas.microsoft.com/office/powerpoint/2010/main" val="3048569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Info 10 - 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AE5ABBB-E4AE-5CC9-979B-E34758C929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4"/>
          <p:cNvSpPr>
            <a:spLocks noGrp="1"/>
          </p:cNvSpPr>
          <p:nvPr>
            <p:ph type="body" sz="quarter" idx="12" hasCustomPrompt="1"/>
          </p:nvPr>
        </p:nvSpPr>
        <p:spPr>
          <a:xfrm>
            <a:off x="6672064" y="2492896"/>
            <a:ext cx="5326063" cy="504825"/>
          </a:xfrm>
        </p:spPr>
        <p:txBody>
          <a:bodyPr anchor="ctr">
            <a:normAutofit/>
          </a:bodyPr>
          <a:lstStyle>
            <a:lvl1pPr marL="0" indent="0">
              <a:buFontTx/>
              <a:buNone/>
              <a:defRPr sz="2000">
                <a:solidFill>
                  <a:srgbClr val="143A54"/>
                </a:solidFill>
                <a:latin typeface="Bebas Neue" panose="020B0606020202050201" pitchFamily="34" charset="0"/>
              </a:defRPr>
            </a:lvl1pPr>
          </a:lstStyle>
          <a:p>
            <a:pPr lvl="0"/>
            <a:r>
              <a:rPr lang="en-US"/>
              <a:t>SUB Heading</a:t>
            </a:r>
          </a:p>
        </p:txBody>
      </p:sp>
      <p:sp>
        <p:nvSpPr>
          <p:cNvPr id="19" name="Text Placeholder 10"/>
          <p:cNvSpPr>
            <a:spLocks noGrp="1"/>
          </p:cNvSpPr>
          <p:nvPr>
            <p:ph type="body" sz="quarter" idx="15" hasCustomPrompt="1"/>
          </p:nvPr>
        </p:nvSpPr>
        <p:spPr>
          <a:xfrm>
            <a:off x="6672065" y="3139291"/>
            <a:ext cx="5181028" cy="3026013"/>
          </a:xfrm>
        </p:spPr>
        <p:txBody>
          <a:bodyPr>
            <a:noAutofit/>
          </a:bodyPr>
          <a:lstStyle>
            <a:lvl1pPr marL="285750" indent="-285750">
              <a:buClr>
                <a:srgbClr val="29ABE2"/>
              </a:buClr>
              <a:buFont typeface="Arial" panose="020B0604020202020204" pitchFamily="34" charset="0"/>
              <a:buChar char="•"/>
              <a:defRPr sz="1400" b="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list</a:t>
            </a:r>
          </a:p>
        </p:txBody>
      </p:sp>
      <p:sp>
        <p:nvSpPr>
          <p:cNvPr id="5" name="Picture Placeholder 3"/>
          <p:cNvSpPr>
            <a:spLocks noGrp="1"/>
          </p:cNvSpPr>
          <p:nvPr>
            <p:ph type="pic" sz="quarter" idx="16"/>
          </p:nvPr>
        </p:nvSpPr>
        <p:spPr>
          <a:xfrm>
            <a:off x="-11113" y="-10016"/>
            <a:ext cx="6133090" cy="6877541"/>
          </a:xfrm>
        </p:spPr>
        <p:txBody>
          <a:bodyPr rtlCol="0">
            <a:normAutofit/>
          </a:bodyPr>
          <a:lstStyle>
            <a:lvl1pPr>
              <a:defRPr sz="2000">
                <a:latin typeface="+mn-lt"/>
              </a:defRPr>
            </a:lvl1pPr>
          </a:lstStyle>
          <a:p>
            <a:pPr lvl="0"/>
            <a:r>
              <a:rPr lang="en-GB" noProof="0"/>
              <a:t>Click icon to add picture</a:t>
            </a:r>
          </a:p>
        </p:txBody>
      </p:sp>
    </p:spTree>
    <p:extLst>
      <p:ext uri="{BB962C8B-B14F-4D97-AF65-F5344CB8AC3E}">
        <p14:creationId xmlns:p14="http://schemas.microsoft.com/office/powerpoint/2010/main" val="365534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Mobi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563ECD-E98B-85DC-3DC9-C551D85A8CD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4">
            <a:extLst>
              <a:ext uri="{FF2B5EF4-FFF2-40B4-BE49-F238E27FC236}">
                <a16:creationId xmlns:a16="http://schemas.microsoft.com/office/drawing/2014/main" id="{CC8F9AD7-2E7F-EE20-C573-E7EEAB54B05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21361092">
            <a:off x="-163513" y="498475"/>
            <a:ext cx="7737476" cy="1584325"/>
          </a:xfrm>
          <a:prstGeom prst="rect">
            <a:avLst/>
          </a:prstGeom>
        </p:spPr>
      </p:pic>
      <p:sp>
        <p:nvSpPr>
          <p:cNvPr id="14" name="Title 12"/>
          <p:cNvSpPr>
            <a:spLocks noGrp="1"/>
          </p:cNvSpPr>
          <p:nvPr>
            <p:ph type="title" hasCustomPrompt="1"/>
          </p:nvPr>
        </p:nvSpPr>
        <p:spPr>
          <a:xfrm rot="21360000">
            <a:off x="339890" y="993269"/>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
        <p:nvSpPr>
          <p:cNvPr id="15" name="Text Placeholder 10"/>
          <p:cNvSpPr>
            <a:spLocks noGrp="1"/>
          </p:cNvSpPr>
          <p:nvPr>
            <p:ph type="body" sz="quarter" idx="14" hasCustomPrompt="1"/>
          </p:nvPr>
        </p:nvSpPr>
        <p:spPr>
          <a:xfrm>
            <a:off x="499005" y="3139291"/>
            <a:ext cx="5181028" cy="3026013"/>
          </a:xfrm>
        </p:spPr>
        <p:txBody>
          <a:bodyPr>
            <a:noAutofit/>
          </a:bodyPr>
          <a:lstStyle>
            <a:lvl1pPr marL="285750" indent="-285750">
              <a:buClr>
                <a:schemeClr val="accent4"/>
              </a:buClr>
              <a:buFont typeface="Wingdings" panose="05000000000000000000" pitchFamily="2" charset="2"/>
              <a:buChar char="§"/>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16" name="Text Placeholder 14"/>
          <p:cNvSpPr>
            <a:spLocks noGrp="1"/>
          </p:cNvSpPr>
          <p:nvPr>
            <p:ph type="body" sz="quarter" idx="15" hasCustomPrompt="1"/>
          </p:nvPr>
        </p:nvSpPr>
        <p:spPr>
          <a:xfrm>
            <a:off x="499005" y="2492942"/>
            <a:ext cx="5326063" cy="504825"/>
          </a:xfrm>
        </p:spPr>
        <p:txBody>
          <a:bodyPr anchor="ctr">
            <a:normAutofit/>
          </a:bodyPr>
          <a:lstStyle>
            <a:lvl1pPr marL="0" indent="0">
              <a:buFontTx/>
              <a:buNone/>
              <a:defRPr sz="2000">
                <a:solidFill>
                  <a:srgbClr val="143A54"/>
                </a:solidFill>
                <a:latin typeface="Bebas Neue" panose="020B0606020202050201" pitchFamily="34" charset="0"/>
              </a:defRPr>
            </a:lvl1pPr>
          </a:lstStyle>
          <a:p>
            <a:pPr lvl="0"/>
            <a:r>
              <a:rPr lang="en-US"/>
              <a:t>Sub Heading</a:t>
            </a:r>
          </a:p>
        </p:txBody>
      </p:sp>
      <p:sp>
        <p:nvSpPr>
          <p:cNvPr id="22" name="Picture Placeholder 21"/>
          <p:cNvSpPr>
            <a:spLocks noGrp="1"/>
          </p:cNvSpPr>
          <p:nvPr>
            <p:ph type="pic" sz="quarter" idx="16"/>
          </p:nvPr>
        </p:nvSpPr>
        <p:spPr>
          <a:xfrm>
            <a:off x="7254874" y="548680"/>
            <a:ext cx="3953693" cy="5760640"/>
          </a:xfrm>
        </p:spPr>
        <p:txBody>
          <a:bodyPr rtlCol="0">
            <a:normAutofit/>
          </a:bodyPr>
          <a:lstStyle>
            <a:lvl1pPr>
              <a:defRPr sz="2000">
                <a:latin typeface="+mn-lt"/>
              </a:defRPr>
            </a:lvl1pPr>
          </a:lstStyle>
          <a:p>
            <a:pPr lvl="0"/>
            <a:r>
              <a:rPr lang="en-GB" noProof="0"/>
              <a:t>Click icon to add picture</a:t>
            </a:r>
          </a:p>
        </p:txBody>
      </p:sp>
    </p:spTree>
    <p:extLst>
      <p:ext uri="{BB962C8B-B14F-4D97-AF65-F5344CB8AC3E}">
        <p14:creationId xmlns:p14="http://schemas.microsoft.com/office/powerpoint/2010/main" val="244637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3A436417-2249-9CBA-BC60-A21AAA35D9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3" name="Straight Connector 2">
            <a:extLst>
              <a:ext uri="{FF2B5EF4-FFF2-40B4-BE49-F238E27FC236}">
                <a16:creationId xmlns:a16="http://schemas.microsoft.com/office/drawing/2014/main" id="{17C59F99-22F5-3A65-E4C5-D4C1C4CBE03D}"/>
              </a:ext>
            </a:extLst>
          </p:cNvPr>
          <p:cNvCxnSpPr>
            <a:cxnSpLocks/>
          </p:cNvCxnSpPr>
          <p:nvPr userDrawn="1"/>
        </p:nvCxnSpPr>
        <p:spPr>
          <a:xfrm flipV="1">
            <a:off x="5548313" y="3532188"/>
            <a:ext cx="6643687" cy="498475"/>
          </a:xfrm>
          <a:prstGeom prst="line">
            <a:avLst/>
          </a:prstGeom>
          <a:ln w="76200">
            <a:solidFill>
              <a:srgbClr val="143A54"/>
            </a:solidFill>
          </a:ln>
        </p:spPr>
        <p:style>
          <a:lnRef idx="1">
            <a:schemeClr val="accent1"/>
          </a:lnRef>
          <a:fillRef idx="0">
            <a:schemeClr val="accent1"/>
          </a:fillRef>
          <a:effectRef idx="0">
            <a:schemeClr val="accent1"/>
          </a:effectRef>
          <a:fontRef idx="minor">
            <a:schemeClr val="tx1"/>
          </a:fontRef>
        </p:style>
      </p:cxnSp>
      <p:pic>
        <p:nvPicPr>
          <p:cNvPr id="4" name="Graphic 5">
            <a:extLst>
              <a:ext uri="{FF2B5EF4-FFF2-40B4-BE49-F238E27FC236}">
                <a16:creationId xmlns:a16="http://schemas.microsoft.com/office/drawing/2014/main" id="{FD28A420-F005-5CBD-701E-D3C19154F4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329348">
            <a:off x="808038" y="1384300"/>
            <a:ext cx="3551237" cy="1165225"/>
          </a:xfrm>
          <a:prstGeom prst="rect">
            <a:avLst/>
          </a:prstGeom>
        </p:spPr>
      </p:pic>
      <p:sp>
        <p:nvSpPr>
          <p:cNvPr id="17" name="Title 12"/>
          <p:cNvSpPr>
            <a:spLocks noGrp="1"/>
          </p:cNvSpPr>
          <p:nvPr>
            <p:ph type="title" hasCustomPrompt="1"/>
          </p:nvPr>
        </p:nvSpPr>
        <p:spPr>
          <a:xfrm rot="21360000">
            <a:off x="983599" y="2358493"/>
            <a:ext cx="11136561" cy="1344984"/>
          </a:xfrm>
        </p:spPr>
        <p:txBody>
          <a:bodyPr>
            <a:spAutoFit/>
          </a:bodyPr>
          <a:lstStyle>
            <a:lvl1pPr>
              <a:defRPr sz="8800">
                <a:solidFill>
                  <a:schemeClr val="bg1"/>
                </a:solidFill>
                <a:latin typeface="Bebas Neue" panose="020B0606020202050201" pitchFamily="34" charset="0"/>
                <a:cs typeface="IrisUPC" panose="020B0502040204020203" pitchFamily="34" charset="-34"/>
              </a:defRPr>
            </a:lvl1pPr>
          </a:lstStyle>
          <a:p>
            <a:r>
              <a:rPr lang="en-US"/>
              <a:t>HEADING GOES HERE</a:t>
            </a:r>
            <a:endParaRPr lang="en-GB"/>
          </a:p>
        </p:txBody>
      </p:sp>
      <p:sp>
        <p:nvSpPr>
          <p:cNvPr id="37" name="Text Placeholder 36"/>
          <p:cNvSpPr>
            <a:spLocks noGrp="1"/>
          </p:cNvSpPr>
          <p:nvPr>
            <p:ph type="body" sz="quarter" idx="10" hasCustomPrompt="1"/>
          </p:nvPr>
        </p:nvSpPr>
        <p:spPr>
          <a:xfrm rot="21366618">
            <a:off x="1049254" y="3897699"/>
            <a:ext cx="5256584" cy="546372"/>
          </a:xfrm>
        </p:spPr>
        <p:txBody>
          <a:bodyPr>
            <a:noAutofit/>
          </a:bodyPr>
          <a:lstStyle>
            <a:lvl1pPr marL="0" indent="0">
              <a:buFontTx/>
              <a:buNone/>
              <a:defRPr sz="4400">
                <a:solidFill>
                  <a:schemeClr val="bg1"/>
                </a:solidFill>
                <a:latin typeface="Bebas Neue" panose="020B0606020202050201" pitchFamily="34" charset="0"/>
              </a:defRPr>
            </a:lvl1pPr>
          </a:lstStyle>
          <a:p>
            <a:pPr lvl="0"/>
            <a:r>
              <a:rPr lang="en-US"/>
              <a:t>HEADING GOES HERE</a:t>
            </a:r>
          </a:p>
        </p:txBody>
      </p:sp>
    </p:spTree>
    <p:extLst>
      <p:ext uri="{BB962C8B-B14F-4D97-AF65-F5344CB8AC3E}">
        <p14:creationId xmlns:p14="http://schemas.microsoft.com/office/powerpoint/2010/main" val="2867527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 4 - 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4DF7914-AEDC-D0EB-05E6-C19D0951137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1" hasCustomPrompt="1"/>
          </p:nvPr>
        </p:nvSpPr>
        <p:spPr>
          <a:xfrm>
            <a:off x="4727849" y="1569594"/>
            <a:ext cx="6120679" cy="1634851"/>
          </a:xfrm>
        </p:spPr>
        <p:txBody>
          <a:bodyPr>
            <a:noAutofit/>
          </a:bodyPr>
          <a:lstStyle>
            <a:lvl1pPr marL="0" indent="0">
              <a:lnSpc>
                <a:spcPct val="100000"/>
              </a:lnSpc>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8" name="Text Placeholder 10"/>
          <p:cNvSpPr>
            <a:spLocks noGrp="1"/>
          </p:cNvSpPr>
          <p:nvPr>
            <p:ph type="body" sz="quarter" idx="12" hasCustomPrompt="1"/>
          </p:nvPr>
        </p:nvSpPr>
        <p:spPr>
          <a:xfrm>
            <a:off x="4727849" y="3299217"/>
            <a:ext cx="6120679" cy="2938095"/>
          </a:xfrm>
        </p:spPr>
        <p:txBody>
          <a:bodyPr>
            <a:noAutofit/>
          </a:bodyPr>
          <a:lstStyle>
            <a:lvl1pPr marL="285750" indent="-285750">
              <a:buClr>
                <a:srgbClr val="29ABE2"/>
              </a:buClr>
              <a:buFont typeface="Arial" panose="020B0604020202020204" pitchFamily="34" charset="0"/>
              <a:buChar char="•"/>
              <a:defRPr sz="1400" b="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List</a:t>
            </a:r>
          </a:p>
        </p:txBody>
      </p:sp>
      <p:sp>
        <p:nvSpPr>
          <p:cNvPr id="19" name="Title 12"/>
          <p:cNvSpPr>
            <a:spLocks noGrp="1"/>
          </p:cNvSpPr>
          <p:nvPr>
            <p:ph type="title" hasCustomPrompt="1"/>
          </p:nvPr>
        </p:nvSpPr>
        <p:spPr>
          <a:xfrm rot="21360000">
            <a:off x="4599565" y="563343"/>
            <a:ext cx="6384584" cy="747128"/>
          </a:xfrm>
        </p:spPr>
        <p:txBody>
          <a:bodyPr>
            <a:spAutoFit/>
          </a:bodyPr>
          <a:lstStyle>
            <a:lvl1pPr>
              <a:defRPr sz="4600">
                <a:solidFill>
                  <a:srgbClr val="143A54"/>
                </a:solidFill>
                <a:latin typeface="Bebas Neue" panose="020B0606020202050201" pitchFamily="34" charset="0"/>
              </a:defRPr>
            </a:lvl1pPr>
          </a:lstStyle>
          <a:p>
            <a:r>
              <a:rPr lang="en-US"/>
              <a:t>HEADING GOES HERE</a:t>
            </a:r>
            <a:endParaRPr lang="en-GB"/>
          </a:p>
        </p:txBody>
      </p:sp>
      <p:sp>
        <p:nvSpPr>
          <p:cNvPr id="5" name="Picture Placeholder 2"/>
          <p:cNvSpPr>
            <a:spLocks noGrp="1"/>
          </p:cNvSpPr>
          <p:nvPr>
            <p:ph type="pic" sz="quarter" idx="14"/>
          </p:nvPr>
        </p:nvSpPr>
        <p:spPr>
          <a:xfrm>
            <a:off x="407222" y="384926"/>
            <a:ext cx="3725041" cy="3215524"/>
          </a:xfrm>
        </p:spPr>
        <p:txBody>
          <a:bodyPr rtlCol="0">
            <a:normAutofit/>
          </a:bodyPr>
          <a:lstStyle>
            <a:lvl1pPr>
              <a:defRPr sz="2000">
                <a:latin typeface="+mn-lt"/>
              </a:defRPr>
            </a:lvl1pPr>
          </a:lstStyle>
          <a:p>
            <a:pPr lvl="0"/>
            <a:r>
              <a:rPr lang="en-GB" noProof="0"/>
              <a:t>Click icon to add picture</a:t>
            </a:r>
          </a:p>
        </p:txBody>
      </p:sp>
      <p:sp>
        <p:nvSpPr>
          <p:cNvPr id="15" name="Text Placeholder 11"/>
          <p:cNvSpPr>
            <a:spLocks noGrp="1"/>
          </p:cNvSpPr>
          <p:nvPr>
            <p:ph type="body" sz="quarter" idx="13" hasCustomPrompt="1"/>
          </p:nvPr>
        </p:nvSpPr>
        <p:spPr>
          <a:xfrm>
            <a:off x="558268" y="3860453"/>
            <a:ext cx="3186149" cy="1728787"/>
          </a:xfrm>
        </p:spPr>
        <p:txBody>
          <a:bodyPr>
            <a:noAutofit/>
          </a:bodyPr>
          <a:lstStyle>
            <a:lvl1pPr marL="0" indent="0">
              <a:buNone/>
              <a:defRPr sz="1800" b="0" i="0">
                <a:solidFill>
                  <a:schemeClr val="bg1"/>
                </a:solidFill>
                <a:latin typeface="+mn-lt"/>
              </a:defRPr>
            </a:lvl1pPr>
          </a:lstStyle>
          <a:p>
            <a:pPr lvl="0"/>
            <a:r>
              <a:rPr lang="en-US"/>
              <a:t>Statement</a:t>
            </a:r>
          </a:p>
        </p:txBody>
      </p:sp>
    </p:spTree>
    <p:extLst>
      <p:ext uri="{BB962C8B-B14F-4D97-AF65-F5344CB8AC3E}">
        <p14:creationId xmlns:p14="http://schemas.microsoft.com/office/powerpoint/2010/main" val="209036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6">
    <p:bg>
      <p:bgPr>
        <a:solidFill>
          <a:srgbClr val="143A54"/>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929DAD-D463-5E34-5EC7-50D20B9AAF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9"/>
          <p:cNvSpPr>
            <a:spLocks noGrp="1"/>
          </p:cNvSpPr>
          <p:nvPr>
            <p:ph type="body" sz="quarter" idx="10" hasCustomPrompt="1"/>
          </p:nvPr>
        </p:nvSpPr>
        <p:spPr>
          <a:xfrm>
            <a:off x="755176" y="444401"/>
            <a:ext cx="10872788" cy="968375"/>
          </a:xfrm>
        </p:spPr>
        <p:txBody>
          <a:bodyPr anchor="ctr">
            <a:noAutofit/>
          </a:bodyPr>
          <a:lstStyle>
            <a:lvl1pPr marL="0" indent="0" algn="ctr">
              <a:buNone/>
              <a:defRPr sz="4600" b="0">
                <a:solidFill>
                  <a:schemeClr val="bg1"/>
                </a:solidFill>
                <a:latin typeface="Bebas Neue" panose="020B0606020202050201"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HERE</a:t>
            </a:r>
          </a:p>
        </p:txBody>
      </p:sp>
    </p:spTree>
    <p:extLst>
      <p:ext uri="{BB962C8B-B14F-4D97-AF65-F5344CB8AC3E}">
        <p14:creationId xmlns:p14="http://schemas.microsoft.com/office/powerpoint/2010/main" val="4164297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AF05202-4991-61A4-D068-8179AD85BB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B65EBEF7-7A79-7584-A82D-C7E85BB07180}"/>
              </a:ext>
            </a:extLst>
          </p:cNvPr>
          <p:cNvCxnSpPr>
            <a:cxnSpLocks/>
          </p:cNvCxnSpPr>
          <p:nvPr userDrawn="1"/>
        </p:nvCxnSpPr>
        <p:spPr>
          <a:xfrm>
            <a:off x="4694238" y="1338263"/>
            <a:ext cx="0" cy="1635125"/>
          </a:xfrm>
          <a:prstGeom prst="line">
            <a:avLst/>
          </a:prstGeom>
          <a:ln w="12700">
            <a:solidFill>
              <a:srgbClr val="5A5A5A"/>
            </a:solidFill>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8B6ABC7F-2834-426F-E550-DC5E353FCFF7}"/>
              </a:ext>
            </a:extLst>
          </p:cNvPr>
          <p:cNvSpPr txBox="1">
            <a:spLocks noChangeArrowheads="1"/>
          </p:cNvSpPr>
          <p:nvPr userDrawn="1"/>
        </p:nvSpPr>
        <p:spPr bwMode="auto">
          <a:xfrm>
            <a:off x="142875" y="6521450"/>
            <a:ext cx="39814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en-GB" altLang="en-US" sz="900">
                <a:solidFill>
                  <a:srgbClr val="4D5156"/>
                </a:solidFill>
              </a:rPr>
              <a:t>Company Confidential © 2022 Whitewall</a:t>
            </a:r>
            <a:endParaRPr lang="en-GB" altLang="en-US" sz="900"/>
          </a:p>
        </p:txBody>
      </p:sp>
      <p:pic>
        <p:nvPicPr>
          <p:cNvPr id="5" name="Graphic 6">
            <a:extLst>
              <a:ext uri="{FF2B5EF4-FFF2-40B4-BE49-F238E27FC236}">
                <a16:creationId xmlns:a16="http://schemas.microsoft.com/office/drawing/2014/main" id="{14B8B19A-8A1D-260F-2687-57B4ADF8D6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5188" y="1793875"/>
            <a:ext cx="3314700" cy="650875"/>
          </a:xfrm>
          <a:prstGeom prst="rect">
            <a:avLst/>
          </a:prstGeom>
        </p:spPr>
      </p:pic>
      <p:pic>
        <p:nvPicPr>
          <p:cNvPr id="6" name="Graphic 7">
            <a:extLst>
              <a:ext uri="{FF2B5EF4-FFF2-40B4-BE49-F238E27FC236}">
                <a16:creationId xmlns:a16="http://schemas.microsoft.com/office/drawing/2014/main" id="{26455F2E-583B-0CB9-2B20-7A9D4981A5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810000"/>
            <a:ext cx="11606213" cy="1584325"/>
          </a:xfrm>
          <a:prstGeom prst="rect">
            <a:avLst/>
          </a:prstGeom>
        </p:spPr>
      </p:pic>
      <p:sp>
        <p:nvSpPr>
          <p:cNvPr id="10" name="Picture Placeholder 9"/>
          <p:cNvSpPr>
            <a:spLocks noGrp="1"/>
          </p:cNvSpPr>
          <p:nvPr>
            <p:ph type="pic" sz="quarter" idx="10" hasCustomPrompt="1"/>
          </p:nvPr>
        </p:nvSpPr>
        <p:spPr>
          <a:xfrm>
            <a:off x="5191213" y="1546658"/>
            <a:ext cx="3795713" cy="1219200"/>
          </a:xfrm>
        </p:spPr>
        <p:txBody>
          <a:bodyPr rtlCol="0">
            <a:normAutofit/>
          </a:bodyPr>
          <a:lstStyle>
            <a:lvl1pPr marL="0" indent="0" algn="ctr">
              <a:buNone/>
              <a:defRPr/>
            </a:lvl1pPr>
          </a:lstStyle>
          <a:p>
            <a:pPr lvl="0"/>
            <a:r>
              <a:rPr lang="en-US" noProof="0"/>
              <a:t>Insert Dual branding Logo</a:t>
            </a:r>
          </a:p>
        </p:txBody>
      </p:sp>
      <p:sp>
        <p:nvSpPr>
          <p:cNvPr id="26" name="Title 12"/>
          <p:cNvSpPr>
            <a:spLocks noGrp="1"/>
          </p:cNvSpPr>
          <p:nvPr>
            <p:ph type="title" hasCustomPrompt="1"/>
          </p:nvPr>
        </p:nvSpPr>
        <p:spPr>
          <a:xfrm>
            <a:off x="464560" y="4266048"/>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520930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pic>
        <p:nvPicPr>
          <p:cNvPr id="3" name="Graphic 3">
            <a:extLst>
              <a:ext uri="{FF2B5EF4-FFF2-40B4-BE49-F238E27FC236}">
                <a16:creationId xmlns:a16="http://schemas.microsoft.com/office/drawing/2014/main" id="{7B08A7DB-119B-741E-BB45-ECD9B33A0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4" name="Straight Connector 3">
            <a:extLst>
              <a:ext uri="{FF2B5EF4-FFF2-40B4-BE49-F238E27FC236}">
                <a16:creationId xmlns:a16="http://schemas.microsoft.com/office/drawing/2014/main" id="{5C2E7FF2-801E-6DC2-D486-BEDDE0AAE312}"/>
              </a:ext>
            </a:extLst>
          </p:cNvPr>
          <p:cNvCxnSpPr>
            <a:cxnSpLocks/>
          </p:cNvCxnSpPr>
          <p:nvPr userDrawn="1"/>
        </p:nvCxnSpPr>
        <p:spPr>
          <a:xfrm flipV="1">
            <a:off x="5532438" y="3532188"/>
            <a:ext cx="6659562" cy="498475"/>
          </a:xfrm>
          <a:prstGeom prst="line">
            <a:avLst/>
          </a:prstGeom>
          <a:ln w="76200">
            <a:solidFill>
              <a:srgbClr val="143A54"/>
            </a:solidFill>
          </a:ln>
        </p:spPr>
        <p:style>
          <a:lnRef idx="1">
            <a:schemeClr val="accent1"/>
          </a:lnRef>
          <a:fillRef idx="0">
            <a:schemeClr val="accent1"/>
          </a:fillRef>
          <a:effectRef idx="0">
            <a:schemeClr val="accent1"/>
          </a:effectRef>
          <a:fontRef idx="minor">
            <a:schemeClr val="tx1"/>
          </a:fontRef>
        </p:style>
      </p:cxnSp>
      <p:pic>
        <p:nvPicPr>
          <p:cNvPr id="5" name="Graphic 5">
            <a:extLst>
              <a:ext uri="{FF2B5EF4-FFF2-40B4-BE49-F238E27FC236}">
                <a16:creationId xmlns:a16="http://schemas.microsoft.com/office/drawing/2014/main" id="{AE06D9D6-D9E3-7F09-86C3-228B21372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329348">
            <a:off x="808038" y="1384300"/>
            <a:ext cx="3551237" cy="1165225"/>
          </a:xfrm>
          <a:prstGeom prst="rect">
            <a:avLst/>
          </a:prstGeom>
        </p:spPr>
      </p:pic>
      <p:sp>
        <p:nvSpPr>
          <p:cNvPr id="2" name="Title 12"/>
          <p:cNvSpPr>
            <a:spLocks noGrp="1"/>
          </p:cNvSpPr>
          <p:nvPr>
            <p:ph type="title" hasCustomPrompt="1"/>
          </p:nvPr>
        </p:nvSpPr>
        <p:spPr>
          <a:xfrm rot="21360000">
            <a:off x="1030710" y="3839850"/>
            <a:ext cx="4474340" cy="946413"/>
          </a:xfrm>
        </p:spPr>
        <p:txBody>
          <a:bodyPr anchor="t">
            <a:spAutoFit/>
          </a:bodyPr>
          <a:lstStyle>
            <a:lvl1pPr>
              <a:defRPr sz="6000">
                <a:solidFill>
                  <a:schemeClr val="bg1"/>
                </a:solidFill>
                <a:latin typeface="Bebas Neue" panose="020B0606020202050201" pitchFamily="34" charset="0"/>
              </a:defRPr>
            </a:lvl1pPr>
          </a:lstStyle>
          <a:p>
            <a:r>
              <a:rPr lang="en-US"/>
              <a:t>THANK YOU </a:t>
            </a:r>
            <a:endParaRPr lang="en-GB"/>
          </a:p>
        </p:txBody>
      </p:sp>
    </p:spTree>
    <p:extLst>
      <p:ext uri="{BB962C8B-B14F-4D97-AF65-F5344CB8AC3E}">
        <p14:creationId xmlns:p14="http://schemas.microsoft.com/office/powerpoint/2010/main" val="2671129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67EED8E-969B-1AE3-766D-61EBE64070B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DEB1EF5-EC85-482E-7F62-00D78F83ED54}"/>
              </a:ext>
            </a:extLst>
          </p:cNvPr>
          <p:cNvSpPr/>
          <p:nvPr userDrawn="1"/>
        </p:nvSpPr>
        <p:spPr>
          <a:xfrm>
            <a:off x="6537325" y="0"/>
            <a:ext cx="5654675" cy="6858000"/>
          </a:xfrm>
          <a:prstGeom prst="rect">
            <a:avLst/>
          </a:prstGeom>
          <a:solidFill>
            <a:srgbClr val="143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Graphic 5">
            <a:extLst>
              <a:ext uri="{FF2B5EF4-FFF2-40B4-BE49-F238E27FC236}">
                <a16:creationId xmlns:a16="http://schemas.microsoft.com/office/drawing/2014/main" id="{194F6202-7F44-BDBE-0FAA-5D3A065289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0721836">
            <a:off x="10504488" y="5287963"/>
            <a:ext cx="1400175" cy="1355725"/>
          </a:xfrm>
          <a:prstGeom prst="rect">
            <a:avLst/>
          </a:prstGeom>
        </p:spPr>
      </p:pic>
      <p:sp>
        <p:nvSpPr>
          <p:cNvPr id="7" name="Title 1"/>
          <p:cNvSpPr>
            <a:spLocks noGrp="1"/>
          </p:cNvSpPr>
          <p:nvPr>
            <p:ph type="title" hasCustomPrompt="1"/>
          </p:nvPr>
        </p:nvSpPr>
        <p:spPr>
          <a:xfrm>
            <a:off x="7607278" y="1340768"/>
            <a:ext cx="3925586" cy="4176464"/>
          </a:xfrm>
        </p:spPr>
        <p:txBody>
          <a:bodyPr>
            <a:noAutofit/>
          </a:bodyPr>
          <a:lstStyle>
            <a:lvl1pPr>
              <a:defRPr sz="10000">
                <a:solidFill>
                  <a:schemeClr val="bg1"/>
                </a:solidFill>
                <a:latin typeface="Bebas Neue" panose="020B0606020202050201" pitchFamily="34" charset="0"/>
              </a:defRPr>
            </a:lvl1pPr>
          </a:lstStyle>
          <a:p>
            <a:r>
              <a:rPr lang="en-US"/>
              <a:t>TITLE to go HERE</a:t>
            </a:r>
            <a:endParaRPr lang="en-GB"/>
          </a:p>
        </p:txBody>
      </p:sp>
      <p:sp>
        <p:nvSpPr>
          <p:cNvPr id="11" name="Text Placeholder 31"/>
          <p:cNvSpPr>
            <a:spLocks noGrp="1"/>
          </p:cNvSpPr>
          <p:nvPr>
            <p:ph type="body" sz="quarter" idx="11" hasCustomPrompt="1"/>
          </p:nvPr>
        </p:nvSpPr>
        <p:spPr>
          <a:xfrm>
            <a:off x="986979" y="2976149"/>
            <a:ext cx="3413125" cy="738187"/>
          </a:xfrm>
        </p:spPr>
        <p:txBody>
          <a:bodyPr anchor="ctr">
            <a:noAutofit/>
          </a:bodyPr>
          <a:lstStyle>
            <a:lvl1pPr marL="0" indent="0">
              <a:buNone/>
              <a:defRPr sz="2200" b="0">
                <a:solidFill>
                  <a:srgbClr val="29ABE2"/>
                </a:solidFill>
                <a:latin typeface="Bebas Neue" panose="020B0606020202050201" pitchFamily="34" charset="0"/>
              </a:defRPr>
            </a:lvl1pPr>
          </a:lstStyle>
          <a:p>
            <a:pPr lvl="0"/>
            <a:r>
              <a:rPr lang="en-US"/>
              <a:t>Title</a:t>
            </a:r>
          </a:p>
        </p:txBody>
      </p:sp>
      <p:sp>
        <p:nvSpPr>
          <p:cNvPr id="12" name="Text Placeholder 31"/>
          <p:cNvSpPr>
            <a:spLocks noGrp="1"/>
          </p:cNvSpPr>
          <p:nvPr>
            <p:ph type="body" sz="quarter" idx="12" hasCustomPrompt="1"/>
          </p:nvPr>
        </p:nvSpPr>
        <p:spPr>
          <a:xfrm>
            <a:off x="986979" y="4395506"/>
            <a:ext cx="3413125" cy="738187"/>
          </a:xfrm>
        </p:spPr>
        <p:txBody>
          <a:bodyPr anchor="ctr">
            <a:noAutofit/>
          </a:bodyPr>
          <a:lstStyle>
            <a:lvl1pPr marL="0" indent="0">
              <a:buNone/>
              <a:defRPr sz="2200" b="0">
                <a:solidFill>
                  <a:srgbClr val="29ABE2"/>
                </a:solidFill>
                <a:latin typeface="Bebas Neue" panose="020B0606020202050201" pitchFamily="34" charset="0"/>
              </a:defRPr>
            </a:lvl1pPr>
          </a:lstStyle>
          <a:p>
            <a:pPr lvl="0"/>
            <a:r>
              <a:rPr lang="en-US"/>
              <a:t>Title</a:t>
            </a:r>
          </a:p>
        </p:txBody>
      </p:sp>
      <p:sp>
        <p:nvSpPr>
          <p:cNvPr id="13" name="Text Placeholder 31"/>
          <p:cNvSpPr>
            <a:spLocks noGrp="1"/>
          </p:cNvSpPr>
          <p:nvPr>
            <p:ph type="body" sz="quarter" idx="13" hasCustomPrompt="1"/>
          </p:nvPr>
        </p:nvSpPr>
        <p:spPr>
          <a:xfrm>
            <a:off x="986978" y="1556792"/>
            <a:ext cx="3413125" cy="738187"/>
          </a:xfrm>
        </p:spPr>
        <p:txBody>
          <a:bodyPr anchor="ctr">
            <a:noAutofit/>
          </a:bodyPr>
          <a:lstStyle>
            <a:lvl1pPr marL="0" indent="0">
              <a:buNone/>
              <a:defRPr sz="2200" b="0">
                <a:solidFill>
                  <a:srgbClr val="29ABE2"/>
                </a:solidFill>
                <a:latin typeface="Bebas Neue" panose="020B0606020202050201" pitchFamily="34" charset="0"/>
              </a:defRPr>
            </a:lvl1pPr>
          </a:lstStyle>
          <a:p>
            <a:pPr lvl="0"/>
            <a:r>
              <a:rPr lang="en-US"/>
              <a:t>Title</a:t>
            </a:r>
          </a:p>
        </p:txBody>
      </p:sp>
    </p:spTree>
    <p:extLst>
      <p:ext uri="{BB962C8B-B14F-4D97-AF65-F5344CB8AC3E}">
        <p14:creationId xmlns:p14="http://schemas.microsoft.com/office/powerpoint/2010/main" val="232503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blue slide">
    <p:bg>
      <p:bgPr>
        <a:solidFill>
          <a:srgbClr val="143A54"/>
        </a:solidFill>
        <a:effectLst/>
      </p:bgPr>
    </p:bg>
    <p:spTree>
      <p:nvGrpSpPr>
        <p:cNvPr id="1" name=""/>
        <p:cNvGrpSpPr/>
        <p:nvPr/>
      </p:nvGrpSpPr>
      <p:grpSpPr>
        <a:xfrm>
          <a:off x="0" y="0"/>
          <a:ext cx="0" cy="0"/>
          <a:chOff x="0" y="0"/>
          <a:chExt cx="0" cy="0"/>
        </a:xfrm>
      </p:grpSpPr>
      <p:pic>
        <p:nvPicPr>
          <p:cNvPr id="3" name="Graphic 3">
            <a:extLst>
              <a:ext uri="{FF2B5EF4-FFF2-40B4-BE49-F238E27FC236}">
                <a16:creationId xmlns:a16="http://schemas.microsoft.com/office/drawing/2014/main" id="{F58BC9CF-E6A2-6B07-2705-95BD578F8A9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239713"/>
            <a:ext cx="1219835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2"/>
          <p:cNvSpPr>
            <a:spLocks noGrp="1"/>
          </p:cNvSpPr>
          <p:nvPr>
            <p:ph type="title" hasCustomPrompt="1"/>
          </p:nvPr>
        </p:nvSpPr>
        <p:spPr>
          <a:xfrm rot="21360000">
            <a:off x="3849722" y="2813446"/>
            <a:ext cx="4474340" cy="1231106"/>
          </a:xfrm>
        </p:spPr>
        <p:txBody>
          <a:bodyPr anchor="t">
            <a:spAutoFit/>
          </a:bodyPr>
          <a:lstStyle>
            <a:lvl1pPr algn="ctr">
              <a:defRPr sz="8000">
                <a:solidFill>
                  <a:schemeClr val="bg1"/>
                </a:solidFill>
                <a:latin typeface="Bebas Neue" panose="020B0606020202050201" pitchFamily="34" charset="0"/>
              </a:defRPr>
            </a:lvl1pPr>
          </a:lstStyle>
          <a:p>
            <a:r>
              <a:rPr lang="en-US"/>
              <a:t>TITLE HERE</a:t>
            </a:r>
            <a:endParaRPr lang="en-GB"/>
          </a:p>
        </p:txBody>
      </p:sp>
    </p:spTree>
    <p:extLst>
      <p:ext uri="{BB962C8B-B14F-4D97-AF65-F5344CB8AC3E}">
        <p14:creationId xmlns:p14="http://schemas.microsoft.com/office/powerpoint/2010/main" val="42630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063383D-7DB3-7177-8DEB-B335C5D841B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2692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359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upstage - 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2490" y="2314168"/>
            <a:ext cx="8618124" cy="238337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385109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upstage -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E5E4A-A647-DB4D-981A-14B68AB5B8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 y="0"/>
            <a:ext cx="12255333" cy="6858000"/>
          </a:xfrm>
          <a:prstGeom prst="rect">
            <a:avLst/>
          </a:prstGeom>
        </p:spPr>
      </p:pic>
    </p:spTree>
    <p:extLst>
      <p:ext uri="{BB962C8B-B14F-4D97-AF65-F5344CB8AC3E}">
        <p14:creationId xmlns:p14="http://schemas.microsoft.com/office/powerpoint/2010/main" val="3319717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A632E-8DAB-AC45-9060-7404EFBF8063}"/>
              </a:ext>
            </a:extLst>
          </p:cNvPr>
          <p:cNvPicPr>
            <a:picLocks noChangeAspect="1"/>
          </p:cNvPicPr>
          <p:nvPr/>
        </p:nvPicPr>
        <p:blipFill>
          <a:blip r:embed="rId2">
            <a:alphaModFix amt="90000"/>
            <a:extLst>
              <a:ext uri="{28A0092B-C50C-407E-A947-70E740481C1C}">
                <a14:useLocalDpi xmlns:a14="http://schemas.microsoft.com/office/drawing/2010/main"/>
              </a:ext>
            </a:extLst>
          </a:blip>
          <a:stretch>
            <a:fillRect/>
          </a:stretch>
        </p:blipFill>
        <p:spPr>
          <a:xfrm>
            <a:off x="8413935" y="276835"/>
            <a:ext cx="2463800" cy="25400"/>
          </a:xfrm>
          <a:prstGeom prst="rect">
            <a:avLst/>
          </a:prstGeom>
        </p:spPr>
      </p:pic>
      <p:pic>
        <p:nvPicPr>
          <p:cNvPr id="9" name="Picture 8">
            <a:extLst>
              <a:ext uri="{FF2B5EF4-FFF2-40B4-BE49-F238E27FC236}">
                <a16:creationId xmlns:a16="http://schemas.microsoft.com/office/drawing/2014/main" id="{E7D6A9F1-CF48-4F47-92F2-015FAEB6D4E3}"/>
              </a:ext>
            </a:extLst>
          </p:cNvPr>
          <p:cNvPicPr>
            <a:picLocks noChangeAspect="1"/>
          </p:cNvPicPr>
          <p:nvPr/>
        </p:nvPicPr>
        <p:blipFill>
          <a:blip r:embed="rId2">
            <a:alphaModFix amt="90000"/>
            <a:extLst>
              <a:ext uri="{28A0092B-C50C-407E-A947-70E740481C1C}">
                <a14:useLocalDpi xmlns:a14="http://schemas.microsoft.com/office/drawing/2010/main"/>
              </a:ext>
            </a:extLst>
          </a:blip>
          <a:stretch>
            <a:fillRect/>
          </a:stretch>
        </p:blipFill>
        <p:spPr>
          <a:xfrm rot="16200000">
            <a:off x="10734787" y="1780737"/>
            <a:ext cx="2463800" cy="25400"/>
          </a:xfrm>
          <a:prstGeom prst="rect">
            <a:avLst/>
          </a:prstGeom>
        </p:spPr>
      </p:pic>
      <p:pic>
        <p:nvPicPr>
          <p:cNvPr id="4" name="Picture 3">
            <a:extLst>
              <a:ext uri="{FF2B5EF4-FFF2-40B4-BE49-F238E27FC236}">
                <a16:creationId xmlns:a16="http://schemas.microsoft.com/office/drawing/2014/main" id="{D6E5CA24-D690-7340-A288-7133B42F5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863" y="230190"/>
            <a:ext cx="945351" cy="262167"/>
          </a:xfrm>
          <a:prstGeom prst="rect">
            <a:avLst/>
          </a:prstGeom>
        </p:spPr>
      </p:pic>
    </p:spTree>
    <p:extLst>
      <p:ext uri="{BB962C8B-B14F-4D97-AF65-F5344CB8AC3E}">
        <p14:creationId xmlns:p14="http://schemas.microsoft.com/office/powerpoint/2010/main" val="2222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50 Info 2 - Blank">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FF3A613-9275-E02F-C7BD-88333FEAA09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3"/>
          <p:cNvSpPr>
            <a:spLocks noGrp="1"/>
          </p:cNvSpPr>
          <p:nvPr>
            <p:ph type="pic" sz="quarter" idx="16"/>
          </p:nvPr>
        </p:nvSpPr>
        <p:spPr>
          <a:xfrm>
            <a:off x="-11113" y="-10016"/>
            <a:ext cx="6133090" cy="6877541"/>
          </a:xfrm>
        </p:spPr>
        <p:txBody>
          <a:bodyPr rtlCol="0">
            <a:normAutofit/>
          </a:bodyPr>
          <a:lstStyle>
            <a:lvl1pPr>
              <a:defRPr sz="2000">
                <a:latin typeface="+mn-lt"/>
              </a:defRPr>
            </a:lvl1pPr>
          </a:lstStyle>
          <a:p>
            <a:pPr lvl="0"/>
            <a:r>
              <a:rPr lang="en-GB" noProof="0"/>
              <a:t>Click icon to add picture</a:t>
            </a:r>
          </a:p>
        </p:txBody>
      </p:sp>
      <p:sp>
        <p:nvSpPr>
          <p:cNvPr id="20" name="Text Placeholder 10"/>
          <p:cNvSpPr>
            <a:spLocks noGrp="1"/>
          </p:cNvSpPr>
          <p:nvPr>
            <p:ph type="body" sz="quarter" idx="11" hasCustomPrompt="1"/>
          </p:nvPr>
        </p:nvSpPr>
        <p:spPr>
          <a:xfrm>
            <a:off x="6672064" y="3139291"/>
            <a:ext cx="5181028" cy="3026013"/>
          </a:xfrm>
        </p:spPr>
        <p:txBody>
          <a:bodyPr>
            <a:noAutofit/>
          </a:bodyPr>
          <a:lstStyle>
            <a:lvl1pPr marL="0" indent="0">
              <a:lnSpc>
                <a:spcPct val="100000"/>
              </a:lnSpc>
              <a:buNone/>
              <a:defRPr sz="1400">
                <a:solidFill>
                  <a:schemeClr val="tx1"/>
                </a:solidFill>
                <a:latin typeface="+mn-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Body text here</a:t>
            </a:r>
          </a:p>
        </p:txBody>
      </p:sp>
      <p:sp>
        <p:nvSpPr>
          <p:cNvPr id="22" name="Text Placeholder 14"/>
          <p:cNvSpPr>
            <a:spLocks noGrp="1"/>
          </p:cNvSpPr>
          <p:nvPr>
            <p:ph type="body" sz="quarter" idx="12" hasCustomPrompt="1"/>
          </p:nvPr>
        </p:nvSpPr>
        <p:spPr>
          <a:xfrm>
            <a:off x="6672064" y="2492896"/>
            <a:ext cx="5326063" cy="504825"/>
          </a:xfrm>
        </p:spPr>
        <p:txBody>
          <a:bodyPr anchor="ctr">
            <a:normAutofit/>
          </a:bodyPr>
          <a:lstStyle>
            <a:lvl1pPr marL="0" indent="0">
              <a:buFontTx/>
              <a:buNone/>
              <a:defRPr sz="2000">
                <a:solidFill>
                  <a:srgbClr val="143A54"/>
                </a:solidFill>
                <a:latin typeface="Bebas Neue" panose="020B0606020202050201" pitchFamily="34" charset="0"/>
              </a:defRPr>
            </a:lvl1pPr>
          </a:lstStyle>
          <a:p>
            <a:pPr lvl="0"/>
            <a:r>
              <a:rPr lang="en-US"/>
              <a:t>Sub Header</a:t>
            </a:r>
          </a:p>
        </p:txBody>
      </p:sp>
    </p:spTree>
    <p:extLst>
      <p:ext uri="{BB962C8B-B14F-4D97-AF65-F5344CB8AC3E}">
        <p14:creationId xmlns:p14="http://schemas.microsoft.com/office/powerpoint/2010/main" val="2028834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A632E-8DAB-AC45-9060-7404EFBF8063}"/>
              </a:ext>
            </a:extLst>
          </p:cNvPr>
          <p:cNvPicPr>
            <a:picLocks noChangeAspect="1"/>
          </p:cNvPicPr>
          <p:nvPr/>
        </p:nvPicPr>
        <p:blipFill>
          <a:blip r:embed="rId2">
            <a:alphaModFix amt="90000"/>
            <a:extLst>
              <a:ext uri="{28A0092B-C50C-407E-A947-70E740481C1C}">
                <a14:useLocalDpi xmlns:a14="http://schemas.microsoft.com/office/drawing/2010/main"/>
              </a:ext>
            </a:extLst>
          </a:blip>
          <a:stretch>
            <a:fillRect/>
          </a:stretch>
        </p:blipFill>
        <p:spPr>
          <a:xfrm>
            <a:off x="8413935" y="276835"/>
            <a:ext cx="2463800" cy="25400"/>
          </a:xfrm>
          <a:prstGeom prst="rect">
            <a:avLst/>
          </a:prstGeom>
        </p:spPr>
      </p:pic>
      <p:pic>
        <p:nvPicPr>
          <p:cNvPr id="9" name="Picture 8">
            <a:extLst>
              <a:ext uri="{FF2B5EF4-FFF2-40B4-BE49-F238E27FC236}">
                <a16:creationId xmlns:a16="http://schemas.microsoft.com/office/drawing/2014/main" id="{E7D6A9F1-CF48-4F47-92F2-015FAEB6D4E3}"/>
              </a:ext>
            </a:extLst>
          </p:cNvPr>
          <p:cNvPicPr>
            <a:picLocks noChangeAspect="1"/>
          </p:cNvPicPr>
          <p:nvPr/>
        </p:nvPicPr>
        <p:blipFill>
          <a:blip r:embed="rId2">
            <a:alphaModFix amt="90000"/>
            <a:extLst>
              <a:ext uri="{28A0092B-C50C-407E-A947-70E740481C1C}">
                <a14:useLocalDpi xmlns:a14="http://schemas.microsoft.com/office/drawing/2010/main"/>
              </a:ext>
            </a:extLst>
          </a:blip>
          <a:stretch>
            <a:fillRect/>
          </a:stretch>
        </p:blipFill>
        <p:spPr>
          <a:xfrm rot="16200000">
            <a:off x="10734787" y="1780737"/>
            <a:ext cx="2463800" cy="25400"/>
          </a:xfrm>
          <a:prstGeom prst="rect">
            <a:avLst/>
          </a:prstGeom>
        </p:spPr>
      </p:pic>
      <p:pic>
        <p:nvPicPr>
          <p:cNvPr id="4" name="Picture 3">
            <a:extLst>
              <a:ext uri="{FF2B5EF4-FFF2-40B4-BE49-F238E27FC236}">
                <a16:creationId xmlns:a16="http://schemas.microsoft.com/office/drawing/2014/main" id="{6BF31E8A-CB19-5A44-9789-749559132B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543177"/>
            <a:ext cx="12192000" cy="4314825"/>
          </a:xfrm>
          <a:prstGeom prst="rect">
            <a:avLst/>
          </a:prstGeom>
        </p:spPr>
      </p:pic>
    </p:spTree>
    <p:extLst>
      <p:ext uri="{BB962C8B-B14F-4D97-AF65-F5344CB8AC3E}">
        <p14:creationId xmlns:p14="http://schemas.microsoft.com/office/powerpoint/2010/main" val="499763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31E8A-CB19-5A44-9789-749559132B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543177"/>
            <a:ext cx="12192000" cy="4314825"/>
          </a:xfrm>
          <a:prstGeom prst="rect">
            <a:avLst/>
          </a:prstGeom>
        </p:spPr>
      </p:pic>
    </p:spTree>
    <p:extLst>
      <p:ext uri="{BB962C8B-B14F-4D97-AF65-F5344CB8AC3E}">
        <p14:creationId xmlns:p14="http://schemas.microsoft.com/office/powerpoint/2010/main" val="3855888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A3D4-BA00-8642-BA90-C0B5E36DD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D16AA-A51D-8941-BFB6-D60353628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74291-8F52-BE4F-AFDC-ACD2EFD726DE}"/>
              </a:ext>
            </a:extLst>
          </p:cNvPr>
          <p:cNvSpPr>
            <a:spLocks noGrp="1"/>
          </p:cNvSpPr>
          <p:nvPr>
            <p:ph type="dt" sz="half" idx="10"/>
          </p:nvPr>
        </p:nvSpPr>
        <p:spPr/>
        <p:txBody>
          <a:bodyPr/>
          <a:lstStyle/>
          <a:p>
            <a:fld id="{7B9B1152-1BD3-4E08-AF14-28EB1F606D7E}" type="datetimeFigureOut">
              <a:rPr lang="en-US" smtClean="0"/>
              <a:t>4/7/26</a:t>
            </a:fld>
            <a:endParaRPr lang="en-US"/>
          </a:p>
        </p:txBody>
      </p:sp>
      <p:sp>
        <p:nvSpPr>
          <p:cNvPr id="5" name="Footer Placeholder 4">
            <a:extLst>
              <a:ext uri="{FF2B5EF4-FFF2-40B4-BE49-F238E27FC236}">
                <a16:creationId xmlns:a16="http://schemas.microsoft.com/office/drawing/2014/main" id="{07F04A80-AF5F-E041-AFC4-783433071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40979-77DE-E549-874B-CF20A55C11E0}"/>
              </a:ext>
            </a:extLst>
          </p:cNvPr>
          <p:cNvSpPr>
            <a:spLocks noGrp="1"/>
          </p:cNvSpPr>
          <p:nvPr>
            <p:ph type="sldNum" sz="quarter" idx="12"/>
          </p:nvPr>
        </p:nvSpPr>
        <p:spPr/>
        <p:txBody>
          <a:bodyPr/>
          <a:lstStyle/>
          <a:p>
            <a:fld id="{44A6E2A6-806C-4C35-860A-418CEDB965ED}" type="slidenum">
              <a:rPr lang="en-US" smtClean="0"/>
              <a:t>‹#›</a:t>
            </a:fld>
            <a:endParaRPr lang="en-US"/>
          </a:p>
        </p:txBody>
      </p:sp>
    </p:spTree>
    <p:extLst>
      <p:ext uri="{BB962C8B-B14F-4D97-AF65-F5344CB8AC3E}">
        <p14:creationId xmlns:p14="http://schemas.microsoft.com/office/powerpoint/2010/main" val="3836754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F3C7-3383-1D40-B86C-FC047690A7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91F5EF-99C0-CE48-993E-5EA205D74D21}"/>
              </a:ext>
            </a:extLst>
          </p:cNvPr>
          <p:cNvSpPr>
            <a:spLocks noGrp="1"/>
          </p:cNvSpPr>
          <p:nvPr>
            <p:ph type="dt" sz="half" idx="10"/>
          </p:nvPr>
        </p:nvSpPr>
        <p:spPr/>
        <p:txBody>
          <a:bodyPr/>
          <a:lstStyle/>
          <a:p>
            <a:fld id="{7B9B1152-1BD3-4E08-AF14-28EB1F606D7E}" type="datetimeFigureOut">
              <a:rPr lang="en-US" smtClean="0"/>
              <a:t>4/7/26</a:t>
            </a:fld>
            <a:endParaRPr lang="en-US"/>
          </a:p>
        </p:txBody>
      </p:sp>
      <p:sp>
        <p:nvSpPr>
          <p:cNvPr id="4" name="Footer Placeholder 3">
            <a:extLst>
              <a:ext uri="{FF2B5EF4-FFF2-40B4-BE49-F238E27FC236}">
                <a16:creationId xmlns:a16="http://schemas.microsoft.com/office/drawing/2014/main" id="{098E7F25-2890-CD42-89F7-D2418E3F4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0A9B2E-96A0-3E4D-BF0A-B78D533586CF}"/>
              </a:ext>
            </a:extLst>
          </p:cNvPr>
          <p:cNvSpPr>
            <a:spLocks noGrp="1"/>
          </p:cNvSpPr>
          <p:nvPr>
            <p:ph type="sldNum" sz="quarter" idx="12"/>
          </p:nvPr>
        </p:nvSpPr>
        <p:spPr/>
        <p:txBody>
          <a:bodyPr/>
          <a:lstStyle/>
          <a:p>
            <a:fld id="{44A6E2A6-806C-4C35-860A-418CEDB965ED}" type="slidenum">
              <a:rPr lang="en-US" smtClean="0"/>
              <a:t>‹#›</a:t>
            </a:fld>
            <a:endParaRPr lang="en-US"/>
          </a:p>
        </p:txBody>
      </p:sp>
    </p:spTree>
    <p:extLst>
      <p:ext uri="{BB962C8B-B14F-4D97-AF65-F5344CB8AC3E}">
        <p14:creationId xmlns:p14="http://schemas.microsoft.com/office/powerpoint/2010/main" val="2075902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28BCD-3C13-B745-B5AF-8E3659960FBD}"/>
              </a:ext>
            </a:extLst>
          </p:cNvPr>
          <p:cNvSpPr>
            <a:spLocks noGrp="1"/>
          </p:cNvSpPr>
          <p:nvPr>
            <p:ph type="dt" sz="half" idx="10"/>
          </p:nvPr>
        </p:nvSpPr>
        <p:spPr/>
        <p:txBody>
          <a:bodyPr/>
          <a:lstStyle/>
          <a:p>
            <a:fld id="{7B9B1152-1BD3-4E08-AF14-28EB1F606D7E}" type="datetimeFigureOut">
              <a:rPr lang="en-US" smtClean="0"/>
              <a:t>4/7/26</a:t>
            </a:fld>
            <a:endParaRPr lang="en-US"/>
          </a:p>
        </p:txBody>
      </p:sp>
      <p:sp>
        <p:nvSpPr>
          <p:cNvPr id="3" name="Footer Placeholder 2">
            <a:extLst>
              <a:ext uri="{FF2B5EF4-FFF2-40B4-BE49-F238E27FC236}">
                <a16:creationId xmlns:a16="http://schemas.microsoft.com/office/drawing/2014/main" id="{2F584C31-82CC-D748-B431-D43EB5D91A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3E49A-4C6D-8B4E-9DA1-FF25FA0F1BD8}"/>
              </a:ext>
            </a:extLst>
          </p:cNvPr>
          <p:cNvSpPr>
            <a:spLocks noGrp="1"/>
          </p:cNvSpPr>
          <p:nvPr>
            <p:ph type="sldNum" sz="quarter" idx="12"/>
          </p:nvPr>
        </p:nvSpPr>
        <p:spPr/>
        <p:txBody>
          <a:bodyPr/>
          <a:lstStyle/>
          <a:p>
            <a:fld id="{44A6E2A6-806C-4C35-860A-418CEDB965ED}" type="slidenum">
              <a:rPr lang="en-US" smtClean="0"/>
              <a:t>‹#›</a:t>
            </a:fld>
            <a:endParaRPr lang="en-US"/>
          </a:p>
        </p:txBody>
      </p:sp>
    </p:spTree>
    <p:extLst>
      <p:ext uri="{BB962C8B-B14F-4D97-AF65-F5344CB8AC3E}">
        <p14:creationId xmlns:p14="http://schemas.microsoft.com/office/powerpoint/2010/main" val="3974435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78A4-C8F7-AD44-B6D7-1487308BC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ADA14-846F-C640-8881-2A4B14A30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27495-6B91-BB46-A61F-E51C93C90239}"/>
              </a:ext>
            </a:extLst>
          </p:cNvPr>
          <p:cNvSpPr>
            <a:spLocks noGrp="1"/>
          </p:cNvSpPr>
          <p:nvPr>
            <p:ph type="dt" sz="half" idx="10"/>
          </p:nvPr>
        </p:nvSpPr>
        <p:spPr/>
        <p:txBody>
          <a:bodyPr/>
          <a:lstStyle/>
          <a:p>
            <a:fld id="{7B9B1152-1BD3-4E08-AF14-28EB1F606D7E}" type="datetimeFigureOut">
              <a:rPr lang="en-US" smtClean="0"/>
              <a:t>4/7/26</a:t>
            </a:fld>
            <a:endParaRPr lang="en-US"/>
          </a:p>
        </p:txBody>
      </p:sp>
      <p:sp>
        <p:nvSpPr>
          <p:cNvPr id="5" name="Footer Placeholder 4">
            <a:extLst>
              <a:ext uri="{FF2B5EF4-FFF2-40B4-BE49-F238E27FC236}">
                <a16:creationId xmlns:a16="http://schemas.microsoft.com/office/drawing/2014/main" id="{FEE7F857-7942-DD43-B64E-316AF4FAA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995E6-170E-634B-B63C-5B0DE403A8BE}"/>
              </a:ext>
            </a:extLst>
          </p:cNvPr>
          <p:cNvSpPr>
            <a:spLocks noGrp="1"/>
          </p:cNvSpPr>
          <p:nvPr>
            <p:ph type="sldNum" sz="quarter" idx="12"/>
          </p:nvPr>
        </p:nvSpPr>
        <p:spPr/>
        <p:txBody>
          <a:bodyPr/>
          <a:lstStyle/>
          <a:p>
            <a:fld id="{44A6E2A6-806C-4C35-860A-418CEDB965ED}" type="slidenum">
              <a:rPr lang="en-US" smtClean="0"/>
              <a:t>‹#›</a:t>
            </a:fld>
            <a:endParaRPr lang="en-US"/>
          </a:p>
        </p:txBody>
      </p:sp>
    </p:spTree>
    <p:extLst>
      <p:ext uri="{BB962C8B-B14F-4D97-AF65-F5344CB8AC3E}">
        <p14:creationId xmlns:p14="http://schemas.microsoft.com/office/powerpoint/2010/main" val="28499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34986F-6478-0147-B14F-DAD02AD38706}"/>
              </a:ext>
            </a:extLst>
          </p:cNvPr>
          <p:cNvSpPr>
            <a:spLocks noGrp="1"/>
          </p:cNvSpPr>
          <p:nvPr>
            <p:ph type="dt" sz="half" idx="10"/>
          </p:nvPr>
        </p:nvSpPr>
        <p:spPr>
          <a:xfrm>
            <a:off x="838200" y="6356351"/>
            <a:ext cx="2743200" cy="365125"/>
          </a:xfrm>
          <a:prstGeom prst="rect">
            <a:avLst/>
          </a:prstGeom>
        </p:spPr>
        <p:txBody>
          <a:bodyPr/>
          <a:lstStyle/>
          <a:p>
            <a:fld id="{7B9B1152-1BD3-4E08-AF14-28EB1F606D7E}" type="datetimeFigureOut">
              <a:rPr lang="en-US" smtClean="0"/>
              <a:t>4/7/26</a:t>
            </a:fld>
            <a:endParaRPr lang="en-US"/>
          </a:p>
        </p:txBody>
      </p:sp>
      <p:sp>
        <p:nvSpPr>
          <p:cNvPr id="5" name="Footer Placeholder 4">
            <a:extLst>
              <a:ext uri="{FF2B5EF4-FFF2-40B4-BE49-F238E27FC236}">
                <a16:creationId xmlns:a16="http://schemas.microsoft.com/office/drawing/2014/main" id="{62917344-DE3D-5843-90F0-DC57D3753B8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485187-74AD-2C46-AFFA-0A992605FF7A}"/>
              </a:ext>
            </a:extLst>
          </p:cNvPr>
          <p:cNvSpPr>
            <a:spLocks noGrp="1"/>
          </p:cNvSpPr>
          <p:nvPr>
            <p:ph type="sldNum" sz="quarter" idx="12"/>
          </p:nvPr>
        </p:nvSpPr>
        <p:spPr>
          <a:xfrm>
            <a:off x="8610600" y="6356351"/>
            <a:ext cx="2743200" cy="365125"/>
          </a:xfrm>
          <a:prstGeom prst="rect">
            <a:avLst/>
          </a:prstGeom>
        </p:spPr>
        <p:txBody>
          <a:bodyPr/>
          <a:lstStyle/>
          <a:p>
            <a:fld id="{44A6E2A6-806C-4C35-860A-418CEDB965ED}" type="slidenum">
              <a:rPr lang="en-US" smtClean="0"/>
              <a:t>‹#›</a:t>
            </a:fld>
            <a:endParaRPr lang="en-US"/>
          </a:p>
        </p:txBody>
      </p:sp>
      <p:sp>
        <p:nvSpPr>
          <p:cNvPr id="10" name="Title 1">
            <a:extLst>
              <a:ext uri="{FF2B5EF4-FFF2-40B4-BE49-F238E27FC236}">
                <a16:creationId xmlns:a16="http://schemas.microsoft.com/office/drawing/2014/main" id="{CC675C6D-BF8A-0245-A8D9-AC0217F466CD}"/>
              </a:ext>
            </a:extLst>
          </p:cNvPr>
          <p:cNvSpPr>
            <a:spLocks noGrp="1"/>
          </p:cNvSpPr>
          <p:nvPr>
            <p:ph type="title"/>
          </p:nvPr>
        </p:nvSpPr>
        <p:spPr>
          <a:xfrm>
            <a:off x="838200" y="805708"/>
            <a:ext cx="10515600" cy="1325563"/>
          </a:xfrm>
          <a:prstGeom prst="rect">
            <a:avLst/>
          </a:prstGeom>
        </p:spPr>
        <p:txBody>
          <a:bodyPr anchor="ctr"/>
          <a:lstStyle>
            <a:lvl1pPr>
              <a:defRPr sz="2800" b="1" i="0">
                <a:solidFill>
                  <a:srgbClr val="595959"/>
                </a:solidFill>
                <a:latin typeface="Avenir Next" panose="020B0503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024D51DA-DC21-1A4C-AB3D-A21370C4DA96}"/>
              </a:ext>
            </a:extLst>
          </p:cNvPr>
          <p:cNvSpPr>
            <a:spLocks noGrp="1"/>
          </p:cNvSpPr>
          <p:nvPr>
            <p:ph idx="1"/>
          </p:nvPr>
        </p:nvSpPr>
        <p:spPr>
          <a:xfrm>
            <a:off x="838200" y="1825626"/>
            <a:ext cx="10515600" cy="500132"/>
          </a:xfrm>
          <a:prstGeom prst="rect">
            <a:avLst/>
          </a:prstGeom>
        </p:spPr>
        <p:txBody>
          <a:bodyPr/>
          <a:lstStyle>
            <a:lvl1pPr marL="0" indent="0">
              <a:buNone/>
              <a:defRPr sz="2000" b="0" i="0">
                <a:solidFill>
                  <a:srgbClr val="595959"/>
                </a:solidFill>
                <a:latin typeface="Avenir Next" panose="020B0503020202020204" pitchFamily="34" charset="0"/>
              </a:defRPr>
            </a:lvl1pPr>
          </a:lstStyle>
          <a:p>
            <a:pPr lvl="0"/>
            <a:r>
              <a:rPr lang="en-US"/>
              <a:t>Click to edit Master text styles</a:t>
            </a:r>
          </a:p>
        </p:txBody>
      </p:sp>
      <p:pic>
        <p:nvPicPr>
          <p:cNvPr id="8" name="Picture 7">
            <a:extLst>
              <a:ext uri="{FF2B5EF4-FFF2-40B4-BE49-F238E27FC236}">
                <a16:creationId xmlns:a16="http://schemas.microsoft.com/office/drawing/2014/main" id="{D55A6BBC-756F-8A4A-BA39-56FF3F7598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0"/>
            <a:ext cx="12191999" cy="6858000"/>
          </a:xfrm>
          <a:prstGeom prst="rect">
            <a:avLst/>
          </a:prstGeom>
        </p:spPr>
      </p:pic>
    </p:spTree>
    <p:extLst>
      <p:ext uri="{BB962C8B-B14F-4D97-AF65-F5344CB8AC3E}">
        <p14:creationId xmlns:p14="http://schemas.microsoft.com/office/powerpoint/2010/main" val="437004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88A7C-D0EB-524A-95E0-57232F35B756}"/>
              </a:ext>
            </a:extLst>
          </p:cNvPr>
          <p:cNvSpPr>
            <a:spLocks noGrp="1"/>
          </p:cNvSpPr>
          <p:nvPr>
            <p:ph type="dt" sz="half" idx="10"/>
          </p:nvPr>
        </p:nvSpPr>
        <p:spPr/>
        <p:txBody>
          <a:bodyPr/>
          <a:lstStyle/>
          <a:p>
            <a:fld id="{7B9B1152-1BD3-4E08-AF14-28EB1F606D7E}" type="datetimeFigureOut">
              <a:rPr lang="en-US" smtClean="0"/>
              <a:t>4/7/26</a:t>
            </a:fld>
            <a:endParaRPr lang="en-US"/>
          </a:p>
        </p:txBody>
      </p:sp>
      <p:sp>
        <p:nvSpPr>
          <p:cNvPr id="3" name="Footer Placeholder 2">
            <a:extLst>
              <a:ext uri="{FF2B5EF4-FFF2-40B4-BE49-F238E27FC236}">
                <a16:creationId xmlns:a16="http://schemas.microsoft.com/office/drawing/2014/main" id="{188A2BBF-9F1D-D543-B7D8-1F0CFCA67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CC24B8-7BAC-6C43-A125-005FE3D5E830}"/>
              </a:ext>
            </a:extLst>
          </p:cNvPr>
          <p:cNvSpPr>
            <a:spLocks noGrp="1"/>
          </p:cNvSpPr>
          <p:nvPr>
            <p:ph type="sldNum" sz="quarter" idx="12"/>
          </p:nvPr>
        </p:nvSpPr>
        <p:spPr/>
        <p:txBody>
          <a:bodyPr/>
          <a:lstStyle/>
          <a:p>
            <a:fld id="{44A6E2A6-806C-4C35-860A-418CEDB965ED}" type="slidenum">
              <a:rPr lang="en-US" smtClean="0"/>
              <a:t>‹#›</a:t>
            </a:fld>
            <a:endParaRPr lang="en-US"/>
          </a:p>
        </p:txBody>
      </p:sp>
    </p:spTree>
    <p:extLst>
      <p:ext uri="{BB962C8B-B14F-4D97-AF65-F5344CB8AC3E}">
        <p14:creationId xmlns:p14="http://schemas.microsoft.com/office/powerpoint/2010/main" val="3244378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A632E-8DAB-AC45-9060-7404EFBF8063}"/>
              </a:ext>
            </a:extLst>
          </p:cNvPr>
          <p:cNvPicPr>
            <a:picLocks noChangeAspect="1"/>
          </p:cNvPicPr>
          <p:nvPr userDrawn="1"/>
        </p:nvPicPr>
        <p:blipFill>
          <a:blip r:embed="rId2">
            <a:alphaModFix amt="90000"/>
          </a:blip>
          <a:stretch>
            <a:fillRect/>
          </a:stretch>
        </p:blipFill>
        <p:spPr>
          <a:xfrm>
            <a:off x="8413935" y="276835"/>
            <a:ext cx="2463800" cy="25400"/>
          </a:xfrm>
          <a:prstGeom prst="rect">
            <a:avLst/>
          </a:prstGeom>
        </p:spPr>
      </p:pic>
      <p:pic>
        <p:nvPicPr>
          <p:cNvPr id="9" name="Picture 8">
            <a:extLst>
              <a:ext uri="{FF2B5EF4-FFF2-40B4-BE49-F238E27FC236}">
                <a16:creationId xmlns:a16="http://schemas.microsoft.com/office/drawing/2014/main" id="{E7D6A9F1-CF48-4F47-92F2-015FAEB6D4E3}"/>
              </a:ext>
            </a:extLst>
          </p:cNvPr>
          <p:cNvPicPr>
            <a:picLocks noChangeAspect="1"/>
          </p:cNvPicPr>
          <p:nvPr userDrawn="1"/>
        </p:nvPicPr>
        <p:blipFill>
          <a:blip r:embed="rId2">
            <a:alphaModFix amt="90000"/>
          </a:blip>
          <a:stretch>
            <a:fillRect/>
          </a:stretch>
        </p:blipFill>
        <p:spPr>
          <a:xfrm rot="16200000">
            <a:off x="10734787" y="1780737"/>
            <a:ext cx="2463800" cy="25400"/>
          </a:xfrm>
          <a:prstGeom prst="rect">
            <a:avLst/>
          </a:prstGeom>
        </p:spPr>
      </p:pic>
      <p:pic>
        <p:nvPicPr>
          <p:cNvPr id="4" name="Picture 3">
            <a:extLst>
              <a:ext uri="{FF2B5EF4-FFF2-40B4-BE49-F238E27FC236}">
                <a16:creationId xmlns:a16="http://schemas.microsoft.com/office/drawing/2014/main" id="{6BF31E8A-CB19-5A44-9789-749559132B4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543177"/>
            <a:ext cx="12192000" cy="4314825"/>
          </a:xfrm>
          <a:prstGeom prst="rect">
            <a:avLst/>
          </a:prstGeom>
        </p:spPr>
      </p:pic>
      <p:pic>
        <p:nvPicPr>
          <p:cNvPr id="5" name="Picture 4">
            <a:extLst>
              <a:ext uri="{FF2B5EF4-FFF2-40B4-BE49-F238E27FC236}">
                <a16:creationId xmlns:a16="http://schemas.microsoft.com/office/drawing/2014/main" id="{2FF8AAB5-948D-944C-8CFF-6DFBFC492007}"/>
              </a:ext>
            </a:extLst>
          </p:cNvPr>
          <p:cNvPicPr>
            <a:picLocks noChangeAspect="1"/>
          </p:cNvPicPr>
          <p:nvPr userDrawn="1"/>
        </p:nvPicPr>
        <p:blipFill>
          <a:blip r:embed="rId4"/>
          <a:stretch>
            <a:fillRect/>
          </a:stretch>
        </p:blipFill>
        <p:spPr>
          <a:xfrm>
            <a:off x="11035863" y="230190"/>
            <a:ext cx="945351" cy="262167"/>
          </a:xfrm>
          <a:prstGeom prst="rect">
            <a:avLst/>
          </a:prstGeom>
        </p:spPr>
      </p:pic>
    </p:spTree>
    <p:extLst>
      <p:ext uri="{BB962C8B-B14F-4D97-AF65-F5344CB8AC3E}">
        <p14:creationId xmlns:p14="http://schemas.microsoft.com/office/powerpoint/2010/main" val="1458150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31E8A-CB19-5A44-9789-749559132B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43177"/>
            <a:ext cx="12192000" cy="4314825"/>
          </a:xfrm>
          <a:prstGeom prst="rect">
            <a:avLst/>
          </a:prstGeom>
        </p:spPr>
      </p:pic>
    </p:spTree>
    <p:extLst>
      <p:ext uri="{BB962C8B-B14F-4D97-AF65-F5344CB8AC3E}">
        <p14:creationId xmlns:p14="http://schemas.microsoft.com/office/powerpoint/2010/main" val="412591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Headin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73716D-B251-C213-F497-BE0336077D9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4">
            <a:extLst>
              <a:ext uri="{FF2B5EF4-FFF2-40B4-BE49-F238E27FC236}">
                <a16:creationId xmlns:a16="http://schemas.microsoft.com/office/drawing/2014/main" id="{FC753601-0340-F3E0-261A-93F5BAF9DA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21361092">
            <a:off x="-163513" y="498475"/>
            <a:ext cx="7737476" cy="1584325"/>
          </a:xfrm>
          <a:prstGeom prst="rect">
            <a:avLst/>
          </a:prstGeom>
        </p:spPr>
      </p:pic>
      <p:sp>
        <p:nvSpPr>
          <p:cNvPr id="10" name="Title 12"/>
          <p:cNvSpPr>
            <a:spLocks noGrp="1"/>
          </p:cNvSpPr>
          <p:nvPr>
            <p:ph type="title" hasCustomPrompt="1"/>
          </p:nvPr>
        </p:nvSpPr>
        <p:spPr>
          <a:xfrm rot="21360000">
            <a:off x="339890" y="993269"/>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403989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34986F-6478-0147-B14F-DAD02AD38706}"/>
              </a:ext>
            </a:extLst>
          </p:cNvPr>
          <p:cNvSpPr>
            <a:spLocks noGrp="1"/>
          </p:cNvSpPr>
          <p:nvPr>
            <p:ph type="dt" sz="half" idx="10"/>
          </p:nvPr>
        </p:nvSpPr>
        <p:spPr>
          <a:xfrm>
            <a:off x="838200" y="6356351"/>
            <a:ext cx="2743200" cy="365125"/>
          </a:xfrm>
          <a:prstGeom prst="rect">
            <a:avLst/>
          </a:prstGeom>
        </p:spPr>
        <p:txBody>
          <a:bodyPr/>
          <a:lstStyle/>
          <a:p>
            <a:fld id="{FEB9474F-B1C5-2A4D-B80C-A83603D67B59}" type="datetimeFigureOut">
              <a:rPr lang="en-US" smtClean="0"/>
              <a:t>4/7/26</a:t>
            </a:fld>
            <a:endParaRPr lang="en-US"/>
          </a:p>
        </p:txBody>
      </p:sp>
      <p:sp>
        <p:nvSpPr>
          <p:cNvPr id="5" name="Footer Placeholder 4">
            <a:extLst>
              <a:ext uri="{FF2B5EF4-FFF2-40B4-BE49-F238E27FC236}">
                <a16:creationId xmlns:a16="http://schemas.microsoft.com/office/drawing/2014/main" id="{62917344-DE3D-5843-90F0-DC57D3753B8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485187-74AD-2C46-AFFA-0A992605FF7A}"/>
              </a:ext>
            </a:extLst>
          </p:cNvPr>
          <p:cNvSpPr>
            <a:spLocks noGrp="1"/>
          </p:cNvSpPr>
          <p:nvPr>
            <p:ph type="sldNum" sz="quarter" idx="12"/>
          </p:nvPr>
        </p:nvSpPr>
        <p:spPr>
          <a:xfrm>
            <a:off x="8610600" y="6356351"/>
            <a:ext cx="2743200" cy="365125"/>
          </a:xfrm>
          <a:prstGeom prst="rect">
            <a:avLst/>
          </a:prstGeom>
        </p:spPr>
        <p:txBody>
          <a:bodyPr/>
          <a:lstStyle/>
          <a:p>
            <a:fld id="{3CC70612-E24B-0547-AA22-C8E2C15CEFC5}" type="slidenum">
              <a:rPr lang="en-US" smtClean="0"/>
              <a:t>‹#›</a:t>
            </a:fld>
            <a:endParaRPr lang="en-US"/>
          </a:p>
        </p:txBody>
      </p:sp>
      <p:sp>
        <p:nvSpPr>
          <p:cNvPr id="10" name="Title 1">
            <a:extLst>
              <a:ext uri="{FF2B5EF4-FFF2-40B4-BE49-F238E27FC236}">
                <a16:creationId xmlns:a16="http://schemas.microsoft.com/office/drawing/2014/main" id="{CC675C6D-BF8A-0245-A8D9-AC0217F466CD}"/>
              </a:ext>
            </a:extLst>
          </p:cNvPr>
          <p:cNvSpPr>
            <a:spLocks noGrp="1"/>
          </p:cNvSpPr>
          <p:nvPr>
            <p:ph type="title"/>
          </p:nvPr>
        </p:nvSpPr>
        <p:spPr>
          <a:xfrm>
            <a:off x="838200" y="805708"/>
            <a:ext cx="10515600" cy="1325563"/>
          </a:xfrm>
          <a:prstGeom prst="rect">
            <a:avLst/>
          </a:prstGeom>
        </p:spPr>
        <p:txBody>
          <a:bodyPr anchor="ctr"/>
          <a:lstStyle>
            <a:lvl1pPr>
              <a:defRPr sz="2800" b="1" i="0">
                <a:solidFill>
                  <a:srgbClr val="595959"/>
                </a:solidFill>
                <a:latin typeface="Avenir Next" panose="020B0503020202020204" pitchFamily="34" charset="0"/>
              </a:defRPr>
            </a:lvl1pPr>
          </a:lstStyle>
          <a:p>
            <a:r>
              <a:rPr lang="en-GB"/>
              <a:t>Click to edit Master title style</a:t>
            </a:r>
            <a:endParaRPr lang="en-US"/>
          </a:p>
        </p:txBody>
      </p:sp>
      <p:sp>
        <p:nvSpPr>
          <p:cNvPr id="12" name="Content Placeholder 2">
            <a:extLst>
              <a:ext uri="{FF2B5EF4-FFF2-40B4-BE49-F238E27FC236}">
                <a16:creationId xmlns:a16="http://schemas.microsoft.com/office/drawing/2014/main" id="{024D51DA-DC21-1A4C-AB3D-A21370C4DA96}"/>
              </a:ext>
            </a:extLst>
          </p:cNvPr>
          <p:cNvSpPr>
            <a:spLocks noGrp="1"/>
          </p:cNvSpPr>
          <p:nvPr>
            <p:ph idx="1"/>
          </p:nvPr>
        </p:nvSpPr>
        <p:spPr>
          <a:xfrm>
            <a:off x="838200" y="1825626"/>
            <a:ext cx="10515600" cy="500132"/>
          </a:xfrm>
          <a:prstGeom prst="rect">
            <a:avLst/>
          </a:prstGeom>
        </p:spPr>
        <p:txBody>
          <a:bodyPr/>
          <a:lstStyle>
            <a:lvl1pPr marL="0" indent="0">
              <a:buNone/>
              <a:defRPr sz="2000" b="0" i="0">
                <a:solidFill>
                  <a:srgbClr val="595959"/>
                </a:solidFill>
                <a:latin typeface="Avenir Next" panose="020B0503020202020204" pitchFamily="34" charset="0"/>
              </a:defRPr>
            </a:lvl1pPr>
          </a:lstStyle>
          <a:p>
            <a:pPr lvl="0"/>
            <a:r>
              <a:rPr lang="en-GB"/>
              <a:t>Click to edit Master text styles</a:t>
            </a:r>
          </a:p>
        </p:txBody>
      </p:sp>
      <p:pic>
        <p:nvPicPr>
          <p:cNvPr id="8" name="Picture 7">
            <a:extLst>
              <a:ext uri="{FF2B5EF4-FFF2-40B4-BE49-F238E27FC236}">
                <a16:creationId xmlns:a16="http://schemas.microsoft.com/office/drawing/2014/main" id="{D55A6BBC-756F-8A4A-BA39-56FF3F7598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1999" cy="6858000"/>
          </a:xfrm>
          <a:prstGeom prst="rect">
            <a:avLst/>
          </a:prstGeom>
        </p:spPr>
      </p:pic>
    </p:spTree>
    <p:extLst>
      <p:ext uri="{BB962C8B-B14F-4D97-AF65-F5344CB8AC3E}">
        <p14:creationId xmlns:p14="http://schemas.microsoft.com/office/powerpoint/2010/main" val="3340459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34986F-6478-0147-B14F-DAD02AD38706}"/>
              </a:ext>
            </a:extLst>
          </p:cNvPr>
          <p:cNvSpPr>
            <a:spLocks noGrp="1"/>
          </p:cNvSpPr>
          <p:nvPr>
            <p:ph type="dt" sz="half" idx="10"/>
          </p:nvPr>
        </p:nvSpPr>
        <p:spPr>
          <a:xfrm>
            <a:off x="838200" y="6356351"/>
            <a:ext cx="2743200" cy="365125"/>
          </a:xfrm>
          <a:prstGeom prst="rect">
            <a:avLst/>
          </a:prstGeom>
        </p:spPr>
        <p:txBody>
          <a:bodyPr/>
          <a:lstStyle/>
          <a:p>
            <a:fld id="{FEB9474F-B1C5-2A4D-B80C-A83603D67B59}" type="datetimeFigureOut">
              <a:rPr lang="en-US" smtClean="0"/>
              <a:t>4/7/26</a:t>
            </a:fld>
            <a:endParaRPr lang="en-US"/>
          </a:p>
        </p:txBody>
      </p:sp>
      <p:sp>
        <p:nvSpPr>
          <p:cNvPr id="5" name="Footer Placeholder 4">
            <a:extLst>
              <a:ext uri="{FF2B5EF4-FFF2-40B4-BE49-F238E27FC236}">
                <a16:creationId xmlns:a16="http://schemas.microsoft.com/office/drawing/2014/main" id="{62917344-DE3D-5843-90F0-DC57D3753B8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485187-74AD-2C46-AFFA-0A992605FF7A}"/>
              </a:ext>
            </a:extLst>
          </p:cNvPr>
          <p:cNvSpPr>
            <a:spLocks noGrp="1"/>
          </p:cNvSpPr>
          <p:nvPr>
            <p:ph type="sldNum" sz="quarter" idx="12"/>
          </p:nvPr>
        </p:nvSpPr>
        <p:spPr>
          <a:xfrm>
            <a:off x="8610600" y="6356351"/>
            <a:ext cx="2743200" cy="365125"/>
          </a:xfrm>
          <a:prstGeom prst="rect">
            <a:avLst/>
          </a:prstGeom>
        </p:spPr>
        <p:txBody>
          <a:bodyPr/>
          <a:lstStyle/>
          <a:p>
            <a:fld id="{3CC70612-E24B-0547-AA22-C8E2C15CEFC5}" type="slidenum">
              <a:rPr lang="en-US" smtClean="0"/>
              <a:t>‹#›</a:t>
            </a:fld>
            <a:endParaRPr lang="en-US"/>
          </a:p>
        </p:txBody>
      </p:sp>
      <p:sp>
        <p:nvSpPr>
          <p:cNvPr id="10" name="Title 1">
            <a:extLst>
              <a:ext uri="{FF2B5EF4-FFF2-40B4-BE49-F238E27FC236}">
                <a16:creationId xmlns:a16="http://schemas.microsoft.com/office/drawing/2014/main" id="{CC675C6D-BF8A-0245-A8D9-AC0217F466CD}"/>
              </a:ext>
            </a:extLst>
          </p:cNvPr>
          <p:cNvSpPr>
            <a:spLocks noGrp="1"/>
          </p:cNvSpPr>
          <p:nvPr>
            <p:ph type="title"/>
          </p:nvPr>
        </p:nvSpPr>
        <p:spPr>
          <a:xfrm>
            <a:off x="838200" y="805708"/>
            <a:ext cx="10515600" cy="1325563"/>
          </a:xfrm>
          <a:prstGeom prst="rect">
            <a:avLst/>
          </a:prstGeom>
        </p:spPr>
        <p:txBody>
          <a:bodyPr anchor="ctr"/>
          <a:lstStyle>
            <a:lvl1pPr>
              <a:defRPr sz="2800" b="1" i="0">
                <a:solidFill>
                  <a:srgbClr val="595959"/>
                </a:solidFill>
                <a:latin typeface="Avenir Next" panose="020B0503020202020204" pitchFamily="34" charset="0"/>
              </a:defRPr>
            </a:lvl1pPr>
          </a:lstStyle>
          <a:p>
            <a:r>
              <a:rPr lang="en-GB"/>
              <a:t>Click to edit Master title style</a:t>
            </a:r>
            <a:endParaRPr lang="en-US"/>
          </a:p>
        </p:txBody>
      </p:sp>
      <p:sp>
        <p:nvSpPr>
          <p:cNvPr id="12" name="Content Placeholder 2">
            <a:extLst>
              <a:ext uri="{FF2B5EF4-FFF2-40B4-BE49-F238E27FC236}">
                <a16:creationId xmlns:a16="http://schemas.microsoft.com/office/drawing/2014/main" id="{024D51DA-DC21-1A4C-AB3D-A21370C4DA96}"/>
              </a:ext>
            </a:extLst>
          </p:cNvPr>
          <p:cNvSpPr>
            <a:spLocks noGrp="1"/>
          </p:cNvSpPr>
          <p:nvPr>
            <p:ph idx="1"/>
          </p:nvPr>
        </p:nvSpPr>
        <p:spPr>
          <a:xfrm>
            <a:off x="838200" y="1825626"/>
            <a:ext cx="10515600" cy="500132"/>
          </a:xfrm>
          <a:prstGeom prst="rect">
            <a:avLst/>
          </a:prstGeom>
        </p:spPr>
        <p:txBody>
          <a:bodyPr/>
          <a:lstStyle>
            <a:lvl1pPr marL="0" indent="0">
              <a:buNone/>
              <a:defRPr sz="2000" b="0" i="0">
                <a:solidFill>
                  <a:srgbClr val="595959"/>
                </a:solidFill>
                <a:latin typeface="Avenir Next" panose="020B0503020202020204" pitchFamily="34" charset="0"/>
              </a:defRPr>
            </a:lvl1pPr>
          </a:lstStyle>
          <a:p>
            <a:pPr lvl="0"/>
            <a:r>
              <a:rPr lang="en-GB"/>
              <a:t>Click to edit Master text styles</a:t>
            </a:r>
          </a:p>
        </p:txBody>
      </p:sp>
      <p:pic>
        <p:nvPicPr>
          <p:cNvPr id="8" name="Picture 7">
            <a:extLst>
              <a:ext uri="{FF2B5EF4-FFF2-40B4-BE49-F238E27FC236}">
                <a16:creationId xmlns:a16="http://schemas.microsoft.com/office/drawing/2014/main" id="{D55A6BBC-756F-8A4A-BA39-56FF3F7598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1999" cy="6858000"/>
          </a:xfrm>
          <a:prstGeom prst="rect">
            <a:avLst/>
          </a:prstGeom>
        </p:spPr>
      </p:pic>
    </p:spTree>
    <p:extLst>
      <p:ext uri="{BB962C8B-B14F-4D97-AF65-F5344CB8AC3E}">
        <p14:creationId xmlns:p14="http://schemas.microsoft.com/office/powerpoint/2010/main" val="2936190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2865-2E29-3746-B630-608EF692F8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7723480-66E5-C74E-8930-DED173039FA4}"/>
              </a:ext>
            </a:extLst>
          </p:cNvPr>
          <p:cNvSpPr>
            <a:spLocks noGrp="1"/>
          </p:cNvSpPr>
          <p:nvPr>
            <p:ph type="dt" sz="half" idx="10"/>
          </p:nvPr>
        </p:nvSpPr>
        <p:spPr/>
        <p:txBody>
          <a:bodyPr/>
          <a:lstStyle/>
          <a:p>
            <a:fld id="{A2CC9437-528C-2540-B664-BAAD7B1B512A}" type="datetimeFigureOut">
              <a:rPr lang="en-US" smtClean="0"/>
              <a:t>4/7/26</a:t>
            </a:fld>
            <a:endParaRPr lang="en-US"/>
          </a:p>
        </p:txBody>
      </p:sp>
      <p:sp>
        <p:nvSpPr>
          <p:cNvPr id="4" name="Footer Placeholder 3">
            <a:extLst>
              <a:ext uri="{FF2B5EF4-FFF2-40B4-BE49-F238E27FC236}">
                <a16:creationId xmlns:a16="http://schemas.microsoft.com/office/drawing/2014/main" id="{0C59259E-6CA9-E349-AADF-6CEAEB8A0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919FD-6754-EB41-8B4F-B289FAEDACBB}"/>
              </a:ext>
            </a:extLst>
          </p:cNvPr>
          <p:cNvSpPr>
            <a:spLocks noGrp="1"/>
          </p:cNvSpPr>
          <p:nvPr>
            <p:ph type="sldNum" sz="quarter" idx="12"/>
          </p:nvPr>
        </p:nvSpPr>
        <p:spPr/>
        <p:txBody>
          <a:bodyPr/>
          <a:lstStyle/>
          <a:p>
            <a:fld id="{D70D47B6-4E9B-284B-B70A-40934A54C7B4}" type="slidenum">
              <a:rPr lang="en-US" smtClean="0"/>
              <a:t>‹#›</a:t>
            </a:fld>
            <a:endParaRPr lang="en-US"/>
          </a:p>
        </p:txBody>
      </p:sp>
      <p:sp>
        <p:nvSpPr>
          <p:cNvPr id="6" name="Content Placeholder 2">
            <a:extLst>
              <a:ext uri="{FF2B5EF4-FFF2-40B4-BE49-F238E27FC236}">
                <a16:creationId xmlns:a16="http://schemas.microsoft.com/office/drawing/2014/main" id="{BEC06550-DDC9-A44C-A43A-F4E800B65664}"/>
              </a:ext>
            </a:extLst>
          </p:cNvPr>
          <p:cNvSpPr>
            <a:spLocks noGrp="1"/>
          </p:cNvSpPr>
          <p:nvPr>
            <p:ph sz="half" idx="1"/>
          </p:nvPr>
        </p:nvSpPr>
        <p:spPr>
          <a:xfrm>
            <a:off x="861648" y="1847849"/>
            <a:ext cx="3440723"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3">
            <a:extLst>
              <a:ext uri="{FF2B5EF4-FFF2-40B4-BE49-F238E27FC236}">
                <a16:creationId xmlns:a16="http://schemas.microsoft.com/office/drawing/2014/main" id="{76B34352-418F-1844-9844-D126AEDD2F15}"/>
              </a:ext>
            </a:extLst>
          </p:cNvPr>
          <p:cNvSpPr>
            <a:spLocks noGrp="1"/>
          </p:cNvSpPr>
          <p:nvPr>
            <p:ph sz="half" idx="2"/>
          </p:nvPr>
        </p:nvSpPr>
        <p:spPr>
          <a:xfrm>
            <a:off x="4375639" y="1847849"/>
            <a:ext cx="3440723"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a:extLst>
              <a:ext uri="{FF2B5EF4-FFF2-40B4-BE49-F238E27FC236}">
                <a16:creationId xmlns:a16="http://schemas.microsoft.com/office/drawing/2014/main" id="{60F580DB-591F-FC4F-94C1-17E48D9CBE78}"/>
              </a:ext>
            </a:extLst>
          </p:cNvPr>
          <p:cNvSpPr>
            <a:spLocks noGrp="1"/>
          </p:cNvSpPr>
          <p:nvPr>
            <p:ph sz="half" idx="13"/>
          </p:nvPr>
        </p:nvSpPr>
        <p:spPr>
          <a:xfrm>
            <a:off x="7889631" y="1847849"/>
            <a:ext cx="3440723"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0653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94D9E4-B353-EE4F-81C9-5B22A4299D7D}"/>
              </a:ext>
            </a:extLst>
          </p:cNvPr>
          <p:cNvSpPr>
            <a:spLocks noGrp="1"/>
          </p:cNvSpPr>
          <p:nvPr>
            <p:ph type="dt" sz="half" idx="10"/>
          </p:nvPr>
        </p:nvSpPr>
        <p:spPr/>
        <p:txBody>
          <a:bodyPr/>
          <a:lstStyle/>
          <a:p>
            <a:fld id="{A2CC9437-528C-2540-B664-BAAD7B1B512A}" type="datetimeFigureOut">
              <a:rPr lang="en-US" smtClean="0"/>
              <a:t>4/7/26</a:t>
            </a:fld>
            <a:endParaRPr lang="en-US"/>
          </a:p>
        </p:txBody>
      </p:sp>
      <p:sp>
        <p:nvSpPr>
          <p:cNvPr id="4" name="Footer Placeholder 3">
            <a:extLst>
              <a:ext uri="{FF2B5EF4-FFF2-40B4-BE49-F238E27FC236}">
                <a16:creationId xmlns:a16="http://schemas.microsoft.com/office/drawing/2014/main" id="{12110DC3-70FC-B047-8978-51DDBE3DE0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6033B-EE2D-134C-BCA6-54C4A2F3CE7F}"/>
              </a:ext>
            </a:extLst>
          </p:cNvPr>
          <p:cNvSpPr>
            <a:spLocks noGrp="1"/>
          </p:cNvSpPr>
          <p:nvPr>
            <p:ph type="sldNum" sz="quarter" idx="12"/>
          </p:nvPr>
        </p:nvSpPr>
        <p:spPr/>
        <p:txBody>
          <a:bodyPr/>
          <a:lstStyle/>
          <a:p>
            <a:fld id="{D70D47B6-4E9B-284B-B70A-40934A54C7B4}" type="slidenum">
              <a:rPr lang="en-US" smtClean="0"/>
              <a:t>‹#›</a:t>
            </a:fld>
            <a:endParaRPr lang="en-US"/>
          </a:p>
        </p:txBody>
      </p:sp>
      <p:sp>
        <p:nvSpPr>
          <p:cNvPr id="6" name="Rectangle 5">
            <a:extLst>
              <a:ext uri="{FF2B5EF4-FFF2-40B4-BE49-F238E27FC236}">
                <a16:creationId xmlns:a16="http://schemas.microsoft.com/office/drawing/2014/main" id="{6C1C6E98-76CF-F141-B8A4-3C68B07CBBD1}"/>
              </a:ext>
            </a:extLst>
          </p:cNvPr>
          <p:cNvSpPr/>
          <p:nvPr userDrawn="1"/>
        </p:nvSpPr>
        <p:spPr>
          <a:xfrm>
            <a:off x="838202" y="1183119"/>
            <a:ext cx="1013419" cy="2754600"/>
          </a:xfrm>
          <a:prstGeom prst="rect">
            <a:avLst/>
          </a:prstGeom>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7300" b="0" i="0" u="none" strike="noStrike" kern="1200" cap="none" spc="0" normalizeH="0" baseline="0" noProof="0">
                <a:ln>
                  <a:noFill/>
                </a:ln>
                <a:solidFill>
                  <a:srgbClr val="BE0055"/>
                </a:solidFill>
                <a:effectLst/>
                <a:uLnTx/>
                <a:uFillTx/>
                <a:latin typeface="Lucida Sans Unicode"/>
                <a:ea typeface="+mn-ea"/>
                <a:cs typeface="+mn-cs"/>
              </a:rPr>
              <a:t>“</a:t>
            </a:r>
          </a:p>
        </p:txBody>
      </p:sp>
      <p:sp>
        <p:nvSpPr>
          <p:cNvPr id="7" name="Rectangle 6">
            <a:extLst>
              <a:ext uri="{FF2B5EF4-FFF2-40B4-BE49-F238E27FC236}">
                <a16:creationId xmlns:a16="http://schemas.microsoft.com/office/drawing/2014/main" id="{15F6912D-CFDE-0C44-8FD1-BBC67D3994C8}"/>
              </a:ext>
            </a:extLst>
          </p:cNvPr>
          <p:cNvSpPr/>
          <p:nvPr userDrawn="1"/>
        </p:nvSpPr>
        <p:spPr>
          <a:xfrm>
            <a:off x="10340382" y="3601751"/>
            <a:ext cx="1013419" cy="2754600"/>
          </a:xfrm>
          <a:prstGeom prst="rect">
            <a:avLst/>
          </a:prstGeom>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7300" b="0" i="0" u="none" strike="noStrike" kern="1200" cap="none" spc="0" normalizeH="0" baseline="0" noProof="0">
                <a:ln>
                  <a:noFill/>
                </a:ln>
                <a:solidFill>
                  <a:srgbClr val="BE0055"/>
                </a:solidFill>
                <a:effectLst/>
                <a:uLnTx/>
                <a:uFillTx/>
                <a:latin typeface="Lucida Sans Unicode"/>
                <a:ea typeface="+mn-ea"/>
                <a:cs typeface="+mn-cs"/>
              </a:rPr>
              <a:t>”</a:t>
            </a:r>
          </a:p>
        </p:txBody>
      </p:sp>
      <p:sp>
        <p:nvSpPr>
          <p:cNvPr id="8" name="Content Placeholder 2">
            <a:extLst>
              <a:ext uri="{FF2B5EF4-FFF2-40B4-BE49-F238E27FC236}">
                <a16:creationId xmlns:a16="http://schemas.microsoft.com/office/drawing/2014/main" id="{E3AFD4BD-1FF4-CD45-81F0-481A6F3003CF}"/>
              </a:ext>
            </a:extLst>
          </p:cNvPr>
          <p:cNvSpPr>
            <a:spLocks noGrp="1"/>
          </p:cNvSpPr>
          <p:nvPr>
            <p:ph idx="1"/>
          </p:nvPr>
        </p:nvSpPr>
        <p:spPr>
          <a:xfrm>
            <a:off x="1851619" y="1825625"/>
            <a:ext cx="8488763" cy="4351339"/>
          </a:xfrm>
        </p:spPr>
        <p:txBody>
          <a:bodyPr/>
          <a:lstStyle>
            <a:lvl1pPr>
              <a:defRPr b="1" i="1">
                <a:latin typeface="Avenir Next Demi Bold" panose="020B0503020202020204" pitchFamily="34" charset="0"/>
              </a:defRPr>
            </a:lvl1pPr>
          </a:lstStyle>
          <a:p>
            <a:pPr lvl="0"/>
            <a:r>
              <a:rPr lang="en-GB"/>
              <a:t>Click to edit Master text styles</a:t>
            </a:r>
          </a:p>
        </p:txBody>
      </p:sp>
    </p:spTree>
    <p:extLst>
      <p:ext uri="{BB962C8B-B14F-4D97-AF65-F5344CB8AC3E}">
        <p14:creationId xmlns:p14="http://schemas.microsoft.com/office/powerpoint/2010/main" val="2021224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283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A632E-8DAB-AC45-9060-7404EFBF8063}"/>
              </a:ext>
            </a:extLst>
          </p:cNvPr>
          <p:cNvPicPr>
            <a:picLocks noChangeAspect="1"/>
          </p:cNvPicPr>
          <p:nvPr userDrawn="1"/>
        </p:nvPicPr>
        <p:blipFill>
          <a:blip r:embed="rId2">
            <a:alphaModFix amt="90000"/>
          </a:blip>
          <a:stretch>
            <a:fillRect/>
          </a:stretch>
        </p:blipFill>
        <p:spPr>
          <a:xfrm>
            <a:off x="8413935" y="276835"/>
            <a:ext cx="2463800" cy="25400"/>
          </a:xfrm>
          <a:prstGeom prst="rect">
            <a:avLst/>
          </a:prstGeom>
        </p:spPr>
      </p:pic>
      <p:pic>
        <p:nvPicPr>
          <p:cNvPr id="9" name="Picture 8">
            <a:extLst>
              <a:ext uri="{FF2B5EF4-FFF2-40B4-BE49-F238E27FC236}">
                <a16:creationId xmlns:a16="http://schemas.microsoft.com/office/drawing/2014/main" id="{E7D6A9F1-CF48-4F47-92F2-015FAEB6D4E3}"/>
              </a:ext>
            </a:extLst>
          </p:cNvPr>
          <p:cNvPicPr>
            <a:picLocks noChangeAspect="1"/>
          </p:cNvPicPr>
          <p:nvPr userDrawn="1"/>
        </p:nvPicPr>
        <p:blipFill>
          <a:blip r:embed="rId2">
            <a:alphaModFix amt="90000"/>
          </a:blip>
          <a:stretch>
            <a:fillRect/>
          </a:stretch>
        </p:blipFill>
        <p:spPr>
          <a:xfrm rot="16200000">
            <a:off x="10734787" y="1780737"/>
            <a:ext cx="2463800" cy="25400"/>
          </a:xfrm>
          <a:prstGeom prst="rect">
            <a:avLst/>
          </a:prstGeom>
        </p:spPr>
      </p:pic>
      <p:pic>
        <p:nvPicPr>
          <p:cNvPr id="4" name="Picture 3">
            <a:extLst>
              <a:ext uri="{FF2B5EF4-FFF2-40B4-BE49-F238E27FC236}">
                <a16:creationId xmlns:a16="http://schemas.microsoft.com/office/drawing/2014/main" id="{D6E5CA24-D690-7340-A288-7133B42F51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35863" y="230190"/>
            <a:ext cx="945351" cy="262167"/>
          </a:xfrm>
          <a:prstGeom prst="rect">
            <a:avLst/>
          </a:prstGeom>
        </p:spPr>
      </p:pic>
    </p:spTree>
    <p:extLst>
      <p:ext uri="{BB962C8B-B14F-4D97-AF65-F5344CB8AC3E}">
        <p14:creationId xmlns:p14="http://schemas.microsoft.com/office/powerpoint/2010/main" val="2356046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A632E-8DAB-AC45-9060-7404EFBF8063}"/>
              </a:ext>
            </a:extLst>
          </p:cNvPr>
          <p:cNvPicPr>
            <a:picLocks noChangeAspect="1"/>
          </p:cNvPicPr>
          <p:nvPr userDrawn="1"/>
        </p:nvPicPr>
        <p:blipFill>
          <a:blip r:embed="rId2">
            <a:alphaModFix amt="90000"/>
          </a:blip>
          <a:stretch>
            <a:fillRect/>
          </a:stretch>
        </p:blipFill>
        <p:spPr>
          <a:xfrm>
            <a:off x="8413935" y="276835"/>
            <a:ext cx="2463800" cy="25400"/>
          </a:xfrm>
          <a:prstGeom prst="rect">
            <a:avLst/>
          </a:prstGeom>
        </p:spPr>
      </p:pic>
      <p:pic>
        <p:nvPicPr>
          <p:cNvPr id="9" name="Picture 8">
            <a:extLst>
              <a:ext uri="{FF2B5EF4-FFF2-40B4-BE49-F238E27FC236}">
                <a16:creationId xmlns:a16="http://schemas.microsoft.com/office/drawing/2014/main" id="{E7D6A9F1-CF48-4F47-92F2-015FAEB6D4E3}"/>
              </a:ext>
            </a:extLst>
          </p:cNvPr>
          <p:cNvPicPr>
            <a:picLocks noChangeAspect="1"/>
          </p:cNvPicPr>
          <p:nvPr userDrawn="1"/>
        </p:nvPicPr>
        <p:blipFill>
          <a:blip r:embed="rId2">
            <a:alphaModFix amt="90000"/>
          </a:blip>
          <a:stretch>
            <a:fillRect/>
          </a:stretch>
        </p:blipFill>
        <p:spPr>
          <a:xfrm rot="16200000">
            <a:off x="10734787" y="1780737"/>
            <a:ext cx="2463800" cy="25400"/>
          </a:xfrm>
          <a:prstGeom prst="rect">
            <a:avLst/>
          </a:prstGeom>
        </p:spPr>
      </p:pic>
      <p:pic>
        <p:nvPicPr>
          <p:cNvPr id="4" name="Picture 3">
            <a:extLst>
              <a:ext uri="{FF2B5EF4-FFF2-40B4-BE49-F238E27FC236}">
                <a16:creationId xmlns:a16="http://schemas.microsoft.com/office/drawing/2014/main" id="{6BF31E8A-CB19-5A44-9789-749559132B4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543177"/>
            <a:ext cx="12192000" cy="4314825"/>
          </a:xfrm>
          <a:prstGeom prst="rect">
            <a:avLst/>
          </a:prstGeom>
        </p:spPr>
      </p:pic>
    </p:spTree>
    <p:extLst>
      <p:ext uri="{BB962C8B-B14F-4D97-AF65-F5344CB8AC3E}">
        <p14:creationId xmlns:p14="http://schemas.microsoft.com/office/powerpoint/2010/main" val="397251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31E8A-CB19-5A44-9789-749559132B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43177"/>
            <a:ext cx="12192000" cy="4314825"/>
          </a:xfrm>
          <a:prstGeom prst="rect">
            <a:avLst/>
          </a:prstGeom>
        </p:spPr>
      </p:pic>
    </p:spTree>
    <p:extLst>
      <p:ext uri="{BB962C8B-B14F-4D97-AF65-F5344CB8AC3E}">
        <p14:creationId xmlns:p14="http://schemas.microsoft.com/office/powerpoint/2010/main" val="4175238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34986F-6478-0147-B14F-DAD02AD38706}"/>
              </a:ext>
            </a:extLst>
          </p:cNvPr>
          <p:cNvSpPr>
            <a:spLocks noGrp="1"/>
          </p:cNvSpPr>
          <p:nvPr>
            <p:ph type="dt" sz="half" idx="10"/>
          </p:nvPr>
        </p:nvSpPr>
        <p:spPr>
          <a:xfrm>
            <a:off x="838200" y="6356351"/>
            <a:ext cx="2743200" cy="365125"/>
          </a:xfrm>
          <a:prstGeom prst="rect">
            <a:avLst/>
          </a:prstGeom>
        </p:spPr>
        <p:txBody>
          <a:bodyPr/>
          <a:lstStyle/>
          <a:p>
            <a:fld id="{FEB9474F-B1C5-2A4D-B80C-A83603D67B59}" type="datetimeFigureOut">
              <a:rPr lang="en-US" smtClean="0"/>
              <a:t>4/7/26</a:t>
            </a:fld>
            <a:endParaRPr lang="en-US"/>
          </a:p>
        </p:txBody>
      </p:sp>
      <p:sp>
        <p:nvSpPr>
          <p:cNvPr id="5" name="Footer Placeholder 4">
            <a:extLst>
              <a:ext uri="{FF2B5EF4-FFF2-40B4-BE49-F238E27FC236}">
                <a16:creationId xmlns:a16="http://schemas.microsoft.com/office/drawing/2014/main" id="{62917344-DE3D-5843-90F0-DC57D3753B8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485187-74AD-2C46-AFFA-0A992605FF7A}"/>
              </a:ext>
            </a:extLst>
          </p:cNvPr>
          <p:cNvSpPr>
            <a:spLocks noGrp="1"/>
          </p:cNvSpPr>
          <p:nvPr>
            <p:ph type="sldNum" sz="quarter" idx="12"/>
          </p:nvPr>
        </p:nvSpPr>
        <p:spPr>
          <a:xfrm>
            <a:off x="8610600" y="6356351"/>
            <a:ext cx="2743200" cy="365125"/>
          </a:xfrm>
          <a:prstGeom prst="rect">
            <a:avLst/>
          </a:prstGeom>
        </p:spPr>
        <p:txBody>
          <a:bodyPr/>
          <a:lstStyle/>
          <a:p>
            <a:fld id="{3CC70612-E24B-0547-AA22-C8E2C15CEFC5}" type="slidenum">
              <a:rPr lang="en-US" smtClean="0"/>
              <a:t>‹#›</a:t>
            </a:fld>
            <a:endParaRPr lang="en-US"/>
          </a:p>
        </p:txBody>
      </p:sp>
      <p:sp>
        <p:nvSpPr>
          <p:cNvPr id="10" name="Title 1">
            <a:extLst>
              <a:ext uri="{FF2B5EF4-FFF2-40B4-BE49-F238E27FC236}">
                <a16:creationId xmlns:a16="http://schemas.microsoft.com/office/drawing/2014/main" id="{CC675C6D-BF8A-0245-A8D9-AC0217F466CD}"/>
              </a:ext>
            </a:extLst>
          </p:cNvPr>
          <p:cNvSpPr>
            <a:spLocks noGrp="1"/>
          </p:cNvSpPr>
          <p:nvPr>
            <p:ph type="title"/>
          </p:nvPr>
        </p:nvSpPr>
        <p:spPr>
          <a:xfrm>
            <a:off x="838200" y="805708"/>
            <a:ext cx="10515600" cy="1325563"/>
          </a:xfrm>
          <a:prstGeom prst="rect">
            <a:avLst/>
          </a:prstGeom>
        </p:spPr>
        <p:txBody>
          <a:bodyPr anchor="ctr"/>
          <a:lstStyle>
            <a:lvl1pPr>
              <a:defRPr sz="2800" b="1" i="0">
                <a:solidFill>
                  <a:srgbClr val="595959"/>
                </a:solidFill>
                <a:latin typeface="Avenir Next" panose="020B0503020202020204" pitchFamily="34" charset="0"/>
              </a:defRPr>
            </a:lvl1pPr>
          </a:lstStyle>
          <a:p>
            <a:r>
              <a:rPr lang="en-GB"/>
              <a:t>Click to edit Master title style</a:t>
            </a:r>
            <a:endParaRPr lang="en-US"/>
          </a:p>
        </p:txBody>
      </p:sp>
      <p:sp>
        <p:nvSpPr>
          <p:cNvPr id="12" name="Content Placeholder 2">
            <a:extLst>
              <a:ext uri="{FF2B5EF4-FFF2-40B4-BE49-F238E27FC236}">
                <a16:creationId xmlns:a16="http://schemas.microsoft.com/office/drawing/2014/main" id="{024D51DA-DC21-1A4C-AB3D-A21370C4DA96}"/>
              </a:ext>
            </a:extLst>
          </p:cNvPr>
          <p:cNvSpPr>
            <a:spLocks noGrp="1"/>
          </p:cNvSpPr>
          <p:nvPr>
            <p:ph idx="1"/>
          </p:nvPr>
        </p:nvSpPr>
        <p:spPr>
          <a:xfrm>
            <a:off x="838200" y="1825626"/>
            <a:ext cx="10515600" cy="500132"/>
          </a:xfrm>
          <a:prstGeom prst="rect">
            <a:avLst/>
          </a:prstGeom>
        </p:spPr>
        <p:txBody>
          <a:bodyPr/>
          <a:lstStyle>
            <a:lvl1pPr marL="0" indent="0">
              <a:buNone/>
              <a:defRPr sz="2000" b="0" i="0">
                <a:solidFill>
                  <a:srgbClr val="595959"/>
                </a:solidFill>
                <a:latin typeface="Avenir Next" panose="020B0503020202020204" pitchFamily="34" charset="0"/>
              </a:defRPr>
            </a:lvl1pPr>
          </a:lstStyle>
          <a:p>
            <a:pPr lvl="0"/>
            <a:r>
              <a:rPr lang="en-GB"/>
              <a:t>Click to edit Master text styles</a:t>
            </a:r>
          </a:p>
        </p:txBody>
      </p:sp>
      <p:pic>
        <p:nvPicPr>
          <p:cNvPr id="8" name="Picture 7">
            <a:extLst>
              <a:ext uri="{FF2B5EF4-FFF2-40B4-BE49-F238E27FC236}">
                <a16:creationId xmlns:a16="http://schemas.microsoft.com/office/drawing/2014/main" id="{D55A6BBC-756F-8A4A-BA39-56FF3F7598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1999" cy="6858000"/>
          </a:xfrm>
          <a:prstGeom prst="rect">
            <a:avLst/>
          </a:prstGeom>
        </p:spPr>
      </p:pic>
    </p:spTree>
    <p:extLst>
      <p:ext uri="{BB962C8B-B14F-4D97-AF65-F5344CB8AC3E}">
        <p14:creationId xmlns:p14="http://schemas.microsoft.com/office/powerpoint/2010/main" val="2201654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C34986F-6478-0147-B14F-DAD02AD38706}"/>
              </a:ext>
            </a:extLst>
          </p:cNvPr>
          <p:cNvSpPr>
            <a:spLocks noGrp="1"/>
          </p:cNvSpPr>
          <p:nvPr>
            <p:ph type="dt" sz="half" idx="10"/>
          </p:nvPr>
        </p:nvSpPr>
        <p:spPr>
          <a:xfrm>
            <a:off x="838200" y="6356351"/>
            <a:ext cx="2743200" cy="365125"/>
          </a:xfrm>
          <a:prstGeom prst="rect">
            <a:avLst/>
          </a:prstGeom>
        </p:spPr>
        <p:txBody>
          <a:bodyPr/>
          <a:lstStyle/>
          <a:p>
            <a:fld id="{FEB9474F-B1C5-2A4D-B80C-A83603D67B59}" type="datetimeFigureOut">
              <a:rPr lang="en-US" smtClean="0"/>
              <a:t>4/7/26</a:t>
            </a:fld>
            <a:endParaRPr lang="en-US"/>
          </a:p>
        </p:txBody>
      </p:sp>
      <p:sp>
        <p:nvSpPr>
          <p:cNvPr id="5" name="Footer Placeholder 4">
            <a:extLst>
              <a:ext uri="{FF2B5EF4-FFF2-40B4-BE49-F238E27FC236}">
                <a16:creationId xmlns:a16="http://schemas.microsoft.com/office/drawing/2014/main" id="{62917344-DE3D-5843-90F0-DC57D3753B8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485187-74AD-2C46-AFFA-0A992605FF7A}"/>
              </a:ext>
            </a:extLst>
          </p:cNvPr>
          <p:cNvSpPr>
            <a:spLocks noGrp="1"/>
          </p:cNvSpPr>
          <p:nvPr>
            <p:ph type="sldNum" sz="quarter" idx="12"/>
          </p:nvPr>
        </p:nvSpPr>
        <p:spPr>
          <a:xfrm>
            <a:off x="8610600" y="6356351"/>
            <a:ext cx="2743200" cy="365125"/>
          </a:xfrm>
          <a:prstGeom prst="rect">
            <a:avLst/>
          </a:prstGeom>
        </p:spPr>
        <p:txBody>
          <a:bodyPr/>
          <a:lstStyle/>
          <a:p>
            <a:fld id="{3CC70612-E24B-0547-AA22-C8E2C15CEFC5}" type="slidenum">
              <a:rPr lang="en-US" smtClean="0"/>
              <a:t>‹#›</a:t>
            </a:fld>
            <a:endParaRPr lang="en-US"/>
          </a:p>
        </p:txBody>
      </p:sp>
      <p:sp>
        <p:nvSpPr>
          <p:cNvPr id="10" name="Title 1">
            <a:extLst>
              <a:ext uri="{FF2B5EF4-FFF2-40B4-BE49-F238E27FC236}">
                <a16:creationId xmlns:a16="http://schemas.microsoft.com/office/drawing/2014/main" id="{CC675C6D-BF8A-0245-A8D9-AC0217F466CD}"/>
              </a:ext>
            </a:extLst>
          </p:cNvPr>
          <p:cNvSpPr>
            <a:spLocks noGrp="1"/>
          </p:cNvSpPr>
          <p:nvPr>
            <p:ph type="title"/>
          </p:nvPr>
        </p:nvSpPr>
        <p:spPr>
          <a:xfrm>
            <a:off x="838200" y="805708"/>
            <a:ext cx="10515600" cy="1325563"/>
          </a:xfrm>
          <a:prstGeom prst="rect">
            <a:avLst/>
          </a:prstGeom>
        </p:spPr>
        <p:txBody>
          <a:bodyPr anchor="ctr"/>
          <a:lstStyle>
            <a:lvl1pPr>
              <a:defRPr sz="2800" b="1" i="0">
                <a:solidFill>
                  <a:srgbClr val="595959"/>
                </a:solidFill>
                <a:latin typeface="Avenir Next" panose="020B0503020202020204" pitchFamily="34" charset="0"/>
              </a:defRPr>
            </a:lvl1pPr>
          </a:lstStyle>
          <a:p>
            <a:r>
              <a:rPr lang="en-GB"/>
              <a:t>Click to edit Master title style</a:t>
            </a:r>
            <a:endParaRPr lang="en-US"/>
          </a:p>
        </p:txBody>
      </p:sp>
      <p:sp>
        <p:nvSpPr>
          <p:cNvPr id="12" name="Content Placeholder 2">
            <a:extLst>
              <a:ext uri="{FF2B5EF4-FFF2-40B4-BE49-F238E27FC236}">
                <a16:creationId xmlns:a16="http://schemas.microsoft.com/office/drawing/2014/main" id="{024D51DA-DC21-1A4C-AB3D-A21370C4DA96}"/>
              </a:ext>
            </a:extLst>
          </p:cNvPr>
          <p:cNvSpPr>
            <a:spLocks noGrp="1"/>
          </p:cNvSpPr>
          <p:nvPr>
            <p:ph idx="1"/>
          </p:nvPr>
        </p:nvSpPr>
        <p:spPr>
          <a:xfrm>
            <a:off x="838200" y="1825626"/>
            <a:ext cx="10515600" cy="500132"/>
          </a:xfrm>
          <a:prstGeom prst="rect">
            <a:avLst/>
          </a:prstGeom>
        </p:spPr>
        <p:txBody>
          <a:bodyPr/>
          <a:lstStyle>
            <a:lvl1pPr marL="0" indent="0">
              <a:buNone/>
              <a:defRPr sz="2000" b="0" i="0">
                <a:solidFill>
                  <a:srgbClr val="595959"/>
                </a:solidFill>
                <a:latin typeface="Avenir Next" panose="020B0503020202020204" pitchFamily="34" charset="0"/>
              </a:defRPr>
            </a:lvl1pPr>
          </a:lstStyle>
          <a:p>
            <a:pPr lvl="0"/>
            <a:r>
              <a:rPr lang="en-GB"/>
              <a:t>Click to edit Master text styles</a:t>
            </a:r>
          </a:p>
        </p:txBody>
      </p:sp>
      <p:pic>
        <p:nvPicPr>
          <p:cNvPr id="8" name="Picture 7">
            <a:extLst>
              <a:ext uri="{FF2B5EF4-FFF2-40B4-BE49-F238E27FC236}">
                <a16:creationId xmlns:a16="http://schemas.microsoft.com/office/drawing/2014/main" id="{D55A6BBC-756F-8A4A-BA39-56FF3F7598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1999" cy="6858000"/>
          </a:xfrm>
          <a:prstGeom prst="rect">
            <a:avLst/>
          </a:prstGeom>
        </p:spPr>
      </p:pic>
    </p:spTree>
    <p:extLst>
      <p:ext uri="{BB962C8B-B14F-4D97-AF65-F5344CB8AC3E}">
        <p14:creationId xmlns:p14="http://schemas.microsoft.com/office/powerpoint/2010/main" val="16166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Headin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06F9494-62A1-496F-A459-41272764E49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113" y="-9525"/>
            <a:ext cx="122285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4">
            <a:extLst>
              <a:ext uri="{FF2B5EF4-FFF2-40B4-BE49-F238E27FC236}">
                <a16:creationId xmlns:a16="http://schemas.microsoft.com/office/drawing/2014/main" id="{87410244-BA78-FEC7-709F-E5D25F6B2F6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21361092">
            <a:off x="-163513" y="498475"/>
            <a:ext cx="7737476" cy="1584325"/>
          </a:xfrm>
          <a:prstGeom prst="rect">
            <a:avLst/>
          </a:prstGeom>
        </p:spPr>
      </p:pic>
      <p:sp>
        <p:nvSpPr>
          <p:cNvPr id="10" name="Title 12"/>
          <p:cNvSpPr>
            <a:spLocks noGrp="1"/>
          </p:cNvSpPr>
          <p:nvPr>
            <p:ph type="title" hasCustomPrompt="1"/>
          </p:nvPr>
        </p:nvSpPr>
        <p:spPr>
          <a:xfrm rot="21360000">
            <a:off x="339890" y="993269"/>
            <a:ext cx="6384584" cy="747128"/>
          </a:xfrm>
        </p:spPr>
        <p:txBody>
          <a:bodyPr>
            <a:spAutoFit/>
          </a:bodyPr>
          <a:lstStyle>
            <a:lvl1pPr>
              <a:defRPr sz="46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3989531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76E2987-5358-2475-B257-43DCA854122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7EED16D-8E81-4CB7-B6D3-0ED2A4914951}" type="datetimeFigureOut">
              <a:rPr lang="en-US"/>
              <a:pPr>
                <a:defRPr/>
              </a:pPr>
              <a:t>4/7/26</a:t>
            </a:fld>
            <a:endParaRPr lang="en-US"/>
          </a:p>
        </p:txBody>
      </p:sp>
      <p:sp>
        <p:nvSpPr>
          <p:cNvPr id="5" name="Footer Placeholder 4">
            <a:extLst>
              <a:ext uri="{FF2B5EF4-FFF2-40B4-BE49-F238E27FC236}">
                <a16:creationId xmlns:a16="http://schemas.microsoft.com/office/drawing/2014/main" id="{929AEBDF-9E7C-FCA2-D422-0FF14E4822F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8DE4C2E-617D-A6F6-9608-22DC152F05D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766257A-EE10-4155-91BC-F7602A23A46D}" type="slidenum">
              <a:rPr lang="en-US"/>
              <a:pPr>
                <a:defRPr/>
              </a:pPr>
              <a:t>‹#›</a:t>
            </a:fld>
            <a:endParaRPr lang="en-US"/>
          </a:p>
        </p:txBody>
      </p:sp>
    </p:spTree>
    <p:extLst>
      <p:ext uri="{BB962C8B-B14F-4D97-AF65-F5344CB8AC3E}">
        <p14:creationId xmlns:p14="http://schemas.microsoft.com/office/powerpoint/2010/main" val="542556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AF4FC9-CA4B-AEE4-8FC3-8968807B050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C2D9EF5-64EC-432B-AE1E-79542AFA2AC4}" type="datetimeFigureOut">
              <a:rPr lang="en-US"/>
              <a:pPr>
                <a:defRPr/>
              </a:pPr>
              <a:t>4/7/26</a:t>
            </a:fld>
            <a:endParaRPr lang="en-US"/>
          </a:p>
        </p:txBody>
      </p:sp>
      <p:sp>
        <p:nvSpPr>
          <p:cNvPr id="5" name="Footer Placeholder 4">
            <a:extLst>
              <a:ext uri="{FF2B5EF4-FFF2-40B4-BE49-F238E27FC236}">
                <a16:creationId xmlns:a16="http://schemas.microsoft.com/office/drawing/2014/main" id="{23599192-E442-C029-89D8-6E253AE1BAA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3661C9A-96A5-EC33-C706-9CB748BDC82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DAC5FB9-044D-4228-949B-E566C2FF7BC8}" type="slidenum">
              <a:rPr lang="en-US"/>
              <a:pPr>
                <a:defRPr/>
              </a:pPr>
              <a:t>‹#›</a:t>
            </a:fld>
            <a:endParaRPr lang="en-US"/>
          </a:p>
        </p:txBody>
      </p:sp>
    </p:spTree>
    <p:extLst>
      <p:ext uri="{BB962C8B-B14F-4D97-AF65-F5344CB8AC3E}">
        <p14:creationId xmlns:p14="http://schemas.microsoft.com/office/powerpoint/2010/main" val="2756436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2AFE01-8478-8D48-6AFF-74581555892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5B7B9BF-1C53-4718-805B-E94DFA2F7603}" type="datetimeFigureOut">
              <a:rPr lang="en-US"/>
              <a:pPr>
                <a:defRPr/>
              </a:pPr>
              <a:t>4/7/26</a:t>
            </a:fld>
            <a:endParaRPr lang="en-US"/>
          </a:p>
        </p:txBody>
      </p:sp>
      <p:sp>
        <p:nvSpPr>
          <p:cNvPr id="5" name="Footer Placeholder 4">
            <a:extLst>
              <a:ext uri="{FF2B5EF4-FFF2-40B4-BE49-F238E27FC236}">
                <a16:creationId xmlns:a16="http://schemas.microsoft.com/office/drawing/2014/main" id="{EE4F0084-4464-31EA-1D7D-DC5EDE8C76C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12BD5D9-0209-F69B-C6A3-A32B30CF5BAA}"/>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8A07C49-927A-47C3-BF3D-A54548AD69D3}" type="slidenum">
              <a:rPr lang="en-US"/>
              <a:pPr>
                <a:defRPr/>
              </a:pPr>
              <a:t>‹#›</a:t>
            </a:fld>
            <a:endParaRPr lang="en-US"/>
          </a:p>
        </p:txBody>
      </p:sp>
    </p:spTree>
    <p:extLst>
      <p:ext uri="{BB962C8B-B14F-4D97-AF65-F5344CB8AC3E}">
        <p14:creationId xmlns:p14="http://schemas.microsoft.com/office/powerpoint/2010/main" val="3735165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253B1-21E6-37A5-9F71-28C910FA09C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4EC9CF9-BE2D-42F9-9415-3CAB0898B042}" type="datetimeFigureOut">
              <a:rPr lang="en-US"/>
              <a:pPr>
                <a:defRPr/>
              </a:pPr>
              <a:t>4/7/26</a:t>
            </a:fld>
            <a:endParaRPr lang="en-US"/>
          </a:p>
        </p:txBody>
      </p:sp>
      <p:sp>
        <p:nvSpPr>
          <p:cNvPr id="6" name="Footer Placeholder 5">
            <a:extLst>
              <a:ext uri="{FF2B5EF4-FFF2-40B4-BE49-F238E27FC236}">
                <a16:creationId xmlns:a16="http://schemas.microsoft.com/office/drawing/2014/main" id="{4D8AB2EF-6602-0A67-4B3D-A5267C4C531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9FCE9631-C6FD-ECD7-1749-8AB13CC47198}"/>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0F220E4-C790-47DA-8278-677069BE2E91}" type="slidenum">
              <a:rPr lang="en-US"/>
              <a:pPr>
                <a:defRPr/>
              </a:pPr>
              <a:t>‹#›</a:t>
            </a:fld>
            <a:endParaRPr lang="en-US"/>
          </a:p>
        </p:txBody>
      </p:sp>
    </p:spTree>
    <p:extLst>
      <p:ext uri="{BB962C8B-B14F-4D97-AF65-F5344CB8AC3E}">
        <p14:creationId xmlns:p14="http://schemas.microsoft.com/office/powerpoint/2010/main" val="3092812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3DC2DD1-01AD-E322-4966-3BD8C0D0C72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1167E7E-2FC5-4335-BB79-96F2146ACAC4}" type="datetimeFigureOut">
              <a:rPr lang="en-US"/>
              <a:pPr>
                <a:defRPr/>
              </a:pPr>
              <a:t>4/7/26</a:t>
            </a:fld>
            <a:endParaRPr lang="en-US"/>
          </a:p>
        </p:txBody>
      </p:sp>
      <p:sp>
        <p:nvSpPr>
          <p:cNvPr id="8" name="Footer Placeholder 7">
            <a:extLst>
              <a:ext uri="{FF2B5EF4-FFF2-40B4-BE49-F238E27FC236}">
                <a16:creationId xmlns:a16="http://schemas.microsoft.com/office/drawing/2014/main" id="{B871B013-2736-8F7F-0FAB-579CF22BD7A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13026619-793F-73F6-CC7F-672237957A73}"/>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12E27E9-3291-4E66-A05B-E6DCE7723994}" type="slidenum">
              <a:rPr lang="en-US"/>
              <a:pPr>
                <a:defRPr/>
              </a:pPr>
              <a:t>‹#›</a:t>
            </a:fld>
            <a:endParaRPr lang="en-US"/>
          </a:p>
        </p:txBody>
      </p:sp>
    </p:spTree>
    <p:extLst>
      <p:ext uri="{BB962C8B-B14F-4D97-AF65-F5344CB8AC3E}">
        <p14:creationId xmlns:p14="http://schemas.microsoft.com/office/powerpoint/2010/main" val="2822765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E19E11-C09E-9279-24CF-1952238C71B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109A440-EE7B-46EE-A1F4-A0E11439ECA6}" type="datetimeFigureOut">
              <a:rPr lang="en-US"/>
              <a:pPr>
                <a:defRPr/>
              </a:pPr>
              <a:t>4/7/26</a:t>
            </a:fld>
            <a:endParaRPr lang="en-US"/>
          </a:p>
        </p:txBody>
      </p:sp>
      <p:sp>
        <p:nvSpPr>
          <p:cNvPr id="4" name="Footer Placeholder 3">
            <a:extLst>
              <a:ext uri="{FF2B5EF4-FFF2-40B4-BE49-F238E27FC236}">
                <a16:creationId xmlns:a16="http://schemas.microsoft.com/office/drawing/2014/main" id="{FF8BB100-148B-FE59-1CB3-AB6C477A7F5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872B7D8D-4BB7-D969-D9F8-AA53DF473397}"/>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F94F238-52E2-4863-803F-55C79FB41B66}" type="slidenum">
              <a:rPr lang="en-US"/>
              <a:pPr>
                <a:defRPr/>
              </a:pPr>
              <a:t>‹#›</a:t>
            </a:fld>
            <a:endParaRPr lang="en-US"/>
          </a:p>
        </p:txBody>
      </p:sp>
    </p:spTree>
    <p:extLst>
      <p:ext uri="{BB962C8B-B14F-4D97-AF65-F5344CB8AC3E}">
        <p14:creationId xmlns:p14="http://schemas.microsoft.com/office/powerpoint/2010/main" val="3474409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E5196-708C-A968-E904-B6C5A097707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0C7A6E4-34B5-4FDD-A185-B99531EBA2C7}" type="datetimeFigureOut">
              <a:rPr lang="en-US"/>
              <a:pPr>
                <a:defRPr/>
              </a:pPr>
              <a:t>4/7/26</a:t>
            </a:fld>
            <a:endParaRPr lang="en-US"/>
          </a:p>
        </p:txBody>
      </p:sp>
      <p:sp>
        <p:nvSpPr>
          <p:cNvPr id="3" name="Footer Placeholder 2">
            <a:extLst>
              <a:ext uri="{FF2B5EF4-FFF2-40B4-BE49-F238E27FC236}">
                <a16:creationId xmlns:a16="http://schemas.microsoft.com/office/drawing/2014/main" id="{49EB303B-2F99-A850-898F-31DFFFE50B7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44786DB4-A025-FFF5-FF1E-D443B2E5ECDF}"/>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B5B7994-79F1-44E8-A7A9-1097F8368D82}" type="slidenum">
              <a:rPr lang="en-US"/>
              <a:pPr>
                <a:defRPr/>
              </a:pPr>
              <a:t>‹#›</a:t>
            </a:fld>
            <a:endParaRPr lang="en-US"/>
          </a:p>
        </p:txBody>
      </p:sp>
    </p:spTree>
    <p:extLst>
      <p:ext uri="{BB962C8B-B14F-4D97-AF65-F5344CB8AC3E}">
        <p14:creationId xmlns:p14="http://schemas.microsoft.com/office/powerpoint/2010/main" val="2279783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530881-AC9C-5EFD-A1B3-DD0F573114A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175F3D4-9707-444A-A627-EB5E336ADDBC}" type="datetimeFigureOut">
              <a:rPr lang="en-US"/>
              <a:pPr>
                <a:defRPr/>
              </a:pPr>
              <a:t>4/7/26</a:t>
            </a:fld>
            <a:endParaRPr lang="en-US"/>
          </a:p>
        </p:txBody>
      </p:sp>
      <p:sp>
        <p:nvSpPr>
          <p:cNvPr id="6" name="Footer Placeholder 5">
            <a:extLst>
              <a:ext uri="{FF2B5EF4-FFF2-40B4-BE49-F238E27FC236}">
                <a16:creationId xmlns:a16="http://schemas.microsoft.com/office/drawing/2014/main" id="{15EF9D93-985B-487D-2C10-6D43FF2A4FB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519944BA-4969-7ED4-CDC5-90353CEB5E8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244F2A3-57BF-4395-93DA-993C87487421}" type="slidenum">
              <a:rPr lang="en-US"/>
              <a:pPr>
                <a:defRPr/>
              </a:pPr>
              <a:t>‹#›</a:t>
            </a:fld>
            <a:endParaRPr lang="en-US"/>
          </a:p>
        </p:txBody>
      </p:sp>
    </p:spTree>
    <p:extLst>
      <p:ext uri="{BB962C8B-B14F-4D97-AF65-F5344CB8AC3E}">
        <p14:creationId xmlns:p14="http://schemas.microsoft.com/office/powerpoint/2010/main" val="1156692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15C155-D4F9-1716-C943-89F8F4D3775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811D0C3-3D18-47AE-8D06-9FC2596E4DD8}" type="datetimeFigureOut">
              <a:rPr lang="en-US"/>
              <a:pPr>
                <a:defRPr/>
              </a:pPr>
              <a:t>4/7/26</a:t>
            </a:fld>
            <a:endParaRPr lang="en-US"/>
          </a:p>
        </p:txBody>
      </p:sp>
      <p:sp>
        <p:nvSpPr>
          <p:cNvPr id="6" name="Footer Placeholder 5">
            <a:extLst>
              <a:ext uri="{FF2B5EF4-FFF2-40B4-BE49-F238E27FC236}">
                <a16:creationId xmlns:a16="http://schemas.microsoft.com/office/drawing/2014/main" id="{D7B74DF4-9E77-8D16-E47B-46DB40DCA42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7A9CA562-50A7-803F-46DE-74A6524B1436}"/>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09DB1BA-54B9-44E1-BD48-3BD1B09985FB}" type="slidenum">
              <a:rPr lang="en-US"/>
              <a:pPr>
                <a:defRPr/>
              </a:pPr>
              <a:t>‹#›</a:t>
            </a:fld>
            <a:endParaRPr lang="en-US"/>
          </a:p>
        </p:txBody>
      </p:sp>
    </p:spTree>
    <p:extLst>
      <p:ext uri="{BB962C8B-B14F-4D97-AF65-F5344CB8AC3E}">
        <p14:creationId xmlns:p14="http://schemas.microsoft.com/office/powerpoint/2010/main" val="1389968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49E0BC-20A9-A8E9-AA72-3DE32B83510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157BE69-F0BA-4185-ADF3-137FBBAA517E}" type="datetimeFigureOut">
              <a:rPr lang="en-US"/>
              <a:pPr>
                <a:defRPr/>
              </a:pPr>
              <a:t>4/7/26</a:t>
            </a:fld>
            <a:endParaRPr lang="en-US"/>
          </a:p>
        </p:txBody>
      </p:sp>
      <p:sp>
        <p:nvSpPr>
          <p:cNvPr id="5" name="Footer Placeholder 4">
            <a:extLst>
              <a:ext uri="{FF2B5EF4-FFF2-40B4-BE49-F238E27FC236}">
                <a16:creationId xmlns:a16="http://schemas.microsoft.com/office/drawing/2014/main" id="{2ABC2542-791E-AB53-6874-68D3BDC0568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884B518-8AB1-71C9-2721-0A8FB9FB5233}"/>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4697598-CF5F-485E-B2FB-23AE031B71FB}" type="slidenum">
              <a:rPr lang="en-US"/>
              <a:pPr>
                <a:defRPr/>
              </a:pPr>
              <a:t>‹#›</a:t>
            </a:fld>
            <a:endParaRPr lang="en-US"/>
          </a:p>
        </p:txBody>
      </p:sp>
    </p:spTree>
    <p:extLst>
      <p:ext uri="{BB962C8B-B14F-4D97-AF65-F5344CB8AC3E}">
        <p14:creationId xmlns:p14="http://schemas.microsoft.com/office/powerpoint/2010/main" val="349261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4988E-5205-B99C-2A35-55A58B2D56D9}"/>
              </a:ext>
            </a:extLst>
          </p:cNvPr>
          <p:cNvSpPr/>
          <p:nvPr userDrawn="1"/>
        </p:nvSpPr>
        <p:spPr>
          <a:xfrm>
            <a:off x="-6350" y="0"/>
            <a:ext cx="12198350" cy="6875463"/>
          </a:xfrm>
          <a:prstGeom prst="rect">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Graphic 4">
            <a:extLst>
              <a:ext uri="{FF2B5EF4-FFF2-40B4-BE49-F238E27FC236}">
                <a16:creationId xmlns:a16="http://schemas.microsoft.com/office/drawing/2014/main" id="{24703D0F-E749-245F-26F8-5F247F61780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239713"/>
            <a:ext cx="1219835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5">
            <a:extLst>
              <a:ext uri="{FF2B5EF4-FFF2-40B4-BE49-F238E27FC236}">
                <a16:creationId xmlns:a16="http://schemas.microsoft.com/office/drawing/2014/main" id="{B51E95EB-05C2-647B-BB88-928F00188AF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21361092">
            <a:off x="-282575" y="2116138"/>
            <a:ext cx="11293475" cy="2312987"/>
          </a:xfrm>
          <a:prstGeom prst="rect">
            <a:avLst/>
          </a:prstGeom>
        </p:spPr>
      </p:pic>
      <p:sp>
        <p:nvSpPr>
          <p:cNvPr id="17" name="Title 12"/>
          <p:cNvSpPr>
            <a:spLocks noGrp="1"/>
          </p:cNvSpPr>
          <p:nvPr>
            <p:ph type="title" hasCustomPrompt="1"/>
          </p:nvPr>
        </p:nvSpPr>
        <p:spPr>
          <a:xfrm rot="21360000">
            <a:off x="402447" y="2753949"/>
            <a:ext cx="10124146" cy="1259576"/>
          </a:xfrm>
        </p:spPr>
        <p:txBody>
          <a:bodyPr>
            <a:spAutoFit/>
          </a:bodyPr>
          <a:lstStyle>
            <a:lvl1pPr>
              <a:defRPr sz="82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1868974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87131A-C352-F03E-991A-91640CB790F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BF936A2-C200-405E-82D4-6A2394E2B294}" type="datetimeFigureOut">
              <a:rPr lang="en-US"/>
              <a:pPr>
                <a:defRPr/>
              </a:pPr>
              <a:t>4/7/26</a:t>
            </a:fld>
            <a:endParaRPr lang="en-US"/>
          </a:p>
        </p:txBody>
      </p:sp>
      <p:sp>
        <p:nvSpPr>
          <p:cNvPr id="5" name="Footer Placeholder 4">
            <a:extLst>
              <a:ext uri="{FF2B5EF4-FFF2-40B4-BE49-F238E27FC236}">
                <a16:creationId xmlns:a16="http://schemas.microsoft.com/office/drawing/2014/main" id="{1E5990B8-1F28-45EC-8E77-E5D11600F36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3E9FECC-1132-A6BF-F213-802E89DAB413}"/>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D4E98D6-CF64-40A0-B93C-045884F87EDF}" type="slidenum">
              <a:rPr lang="en-US"/>
              <a:pPr>
                <a:defRPr/>
              </a:pPr>
              <a:t>‹#›</a:t>
            </a:fld>
            <a:endParaRPr lang="en-US"/>
          </a:p>
        </p:txBody>
      </p:sp>
    </p:spTree>
    <p:extLst>
      <p:ext uri="{BB962C8B-B14F-4D97-AF65-F5344CB8AC3E}">
        <p14:creationId xmlns:p14="http://schemas.microsoft.com/office/powerpoint/2010/main" val="214838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white paper with black lines&#10;&#10;Description automatically generated">
            <a:extLst>
              <a:ext uri="{FF2B5EF4-FFF2-40B4-BE49-F238E27FC236}">
                <a16:creationId xmlns:a16="http://schemas.microsoft.com/office/drawing/2014/main" id="{F93E2F76-16C9-E6BC-25DC-D4C19CFF577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3388" y="0"/>
            <a:ext cx="12625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052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76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313BD3-137D-D80C-79A7-4C828DB2634C}"/>
              </a:ext>
            </a:extLst>
          </p:cNvPr>
          <p:cNvSpPr/>
          <p:nvPr userDrawn="1"/>
        </p:nvSpPr>
        <p:spPr>
          <a:xfrm>
            <a:off x="-6350" y="0"/>
            <a:ext cx="12198350" cy="6875463"/>
          </a:xfrm>
          <a:prstGeom prst="rect">
            <a:avLst/>
          </a:prstGeom>
          <a:solidFill>
            <a:srgbClr val="143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Graphic 4">
            <a:extLst>
              <a:ext uri="{FF2B5EF4-FFF2-40B4-BE49-F238E27FC236}">
                <a16:creationId xmlns:a16="http://schemas.microsoft.com/office/drawing/2014/main" id="{2378C43C-7D26-9C60-C1EC-1F7BB1A11C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700" y="239713"/>
            <a:ext cx="1219835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5">
            <a:extLst>
              <a:ext uri="{FF2B5EF4-FFF2-40B4-BE49-F238E27FC236}">
                <a16:creationId xmlns:a16="http://schemas.microsoft.com/office/drawing/2014/main" id="{DFD5F8C0-9E2E-5DA7-3F56-173A4BB1E0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21361092">
            <a:off x="-282575" y="2116138"/>
            <a:ext cx="11293475" cy="2312987"/>
          </a:xfrm>
          <a:prstGeom prst="rect">
            <a:avLst/>
          </a:prstGeom>
        </p:spPr>
      </p:pic>
      <p:sp>
        <p:nvSpPr>
          <p:cNvPr id="17" name="Title 12"/>
          <p:cNvSpPr>
            <a:spLocks noGrp="1"/>
          </p:cNvSpPr>
          <p:nvPr>
            <p:ph type="title" hasCustomPrompt="1"/>
          </p:nvPr>
        </p:nvSpPr>
        <p:spPr>
          <a:xfrm rot="21360000">
            <a:off x="402447" y="2772467"/>
            <a:ext cx="10124146" cy="1259576"/>
          </a:xfrm>
        </p:spPr>
        <p:txBody>
          <a:bodyPr anchor="t">
            <a:spAutoFit/>
          </a:bodyPr>
          <a:lstStyle>
            <a:lvl1pPr>
              <a:defRPr sz="8200">
                <a:solidFill>
                  <a:schemeClr val="bg1"/>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168819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pic>
        <p:nvPicPr>
          <p:cNvPr id="2" name="Picture 3" descr="A picture containing text, snow&#10;&#10;Description automatically generated">
            <a:extLst>
              <a:ext uri="{FF2B5EF4-FFF2-40B4-BE49-F238E27FC236}">
                <a16:creationId xmlns:a16="http://schemas.microsoft.com/office/drawing/2014/main" id="{0EBFBA0D-CA83-1776-49E2-FCFFB4D71AC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picture containing water, outdoor, bird&#10;&#10;Description automatically generated">
            <a:extLst>
              <a:ext uri="{FF2B5EF4-FFF2-40B4-BE49-F238E27FC236}">
                <a16:creationId xmlns:a16="http://schemas.microsoft.com/office/drawing/2014/main" id="{E87C2230-728E-DD99-5087-CF3216FA7197}"/>
              </a:ext>
            </a:extLst>
          </p:cNvPr>
          <p:cNvPicPr>
            <a:picLocks noChangeAspect="1" noChangeArrowheads="1"/>
          </p:cNvPicPr>
          <p:nvPr userDrawn="1"/>
        </p:nvPicPr>
        <p:blipFill>
          <a:blip r:embed="rId3" cstate="email">
            <a:alphaModFix amt="70000"/>
            <a:extLst>
              <a:ext uri="{28A0092B-C50C-407E-A947-70E740481C1C}">
                <a14:useLocalDpi xmlns:a14="http://schemas.microsoft.com/office/drawing/2010/main"/>
              </a:ext>
            </a:extLst>
          </a:blip>
          <a:srcRect b="-2"/>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2"/>
          <p:cNvSpPr>
            <a:spLocks noGrp="1"/>
          </p:cNvSpPr>
          <p:nvPr>
            <p:ph type="title" hasCustomPrompt="1"/>
          </p:nvPr>
        </p:nvSpPr>
        <p:spPr>
          <a:xfrm rot="21360000">
            <a:off x="546463" y="2609933"/>
            <a:ext cx="10124146" cy="1259576"/>
          </a:xfrm>
        </p:spPr>
        <p:txBody>
          <a:bodyPr anchor="t">
            <a:spAutoFit/>
          </a:bodyPr>
          <a:lstStyle>
            <a:lvl1pPr>
              <a:defRPr sz="8200">
                <a:solidFill>
                  <a:srgbClr val="143A54"/>
                </a:solidFill>
                <a:latin typeface="Bebas Neue" panose="020B0606020202050201" pitchFamily="34" charset="0"/>
              </a:defRPr>
            </a:lvl1pPr>
          </a:lstStyle>
          <a:p>
            <a:r>
              <a:rPr lang="en-US"/>
              <a:t>HEADING GOES HERE</a:t>
            </a:r>
            <a:endParaRPr lang="en-GB"/>
          </a:p>
        </p:txBody>
      </p:sp>
    </p:spTree>
    <p:extLst>
      <p:ext uri="{BB962C8B-B14F-4D97-AF65-F5344CB8AC3E}">
        <p14:creationId xmlns:p14="http://schemas.microsoft.com/office/powerpoint/2010/main" val="184938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5">
    <p:spTree>
      <p:nvGrpSpPr>
        <p:cNvPr id="1" name=""/>
        <p:cNvGrpSpPr/>
        <p:nvPr/>
      </p:nvGrpSpPr>
      <p:grpSpPr>
        <a:xfrm>
          <a:off x="0" y="0"/>
          <a:ext cx="0" cy="0"/>
          <a:chOff x="0" y="0"/>
          <a:chExt cx="0" cy="0"/>
        </a:xfrm>
      </p:grpSpPr>
      <p:pic>
        <p:nvPicPr>
          <p:cNvPr id="2" name="Picture 3" descr="A picture containing building, outdoor, brick&#10;&#10;Description automatically generated">
            <a:extLst>
              <a:ext uri="{FF2B5EF4-FFF2-40B4-BE49-F238E27FC236}">
                <a16:creationId xmlns:a16="http://schemas.microsoft.com/office/drawing/2014/main" id="{0D9CC69E-2D91-6A00-AEEB-D54AF4131C0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7463"/>
            <a:ext cx="121904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hasCustomPrompt="1"/>
          </p:nvPr>
        </p:nvSpPr>
        <p:spPr>
          <a:xfrm>
            <a:off x="5147406" y="1484784"/>
            <a:ext cx="5148185" cy="2160240"/>
          </a:xfrm>
        </p:spPr>
        <p:txBody>
          <a:bodyPr>
            <a:noAutofit/>
          </a:bodyPr>
          <a:lstStyle>
            <a:lvl1pPr>
              <a:defRPr sz="10000">
                <a:solidFill>
                  <a:srgbClr val="EBD64E"/>
                </a:solidFill>
              </a:defRPr>
            </a:lvl1pPr>
          </a:lstStyle>
          <a:p>
            <a:r>
              <a:rPr lang="en-US"/>
              <a:t>Title here</a:t>
            </a:r>
            <a:endParaRPr lang="en-GB"/>
          </a:p>
        </p:txBody>
      </p:sp>
    </p:spTree>
    <p:extLst>
      <p:ext uri="{BB962C8B-B14F-4D97-AF65-F5344CB8AC3E}">
        <p14:creationId xmlns:p14="http://schemas.microsoft.com/office/powerpoint/2010/main" val="156852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2.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9.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F1A753E-7DC5-D3A7-F336-5B235EAD8CB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368E5EF-AC1D-7E89-3CCC-C9B693A8F34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extLst>
      <p:ext uri="{BB962C8B-B14F-4D97-AF65-F5344CB8AC3E}">
        <p14:creationId xmlns:p14="http://schemas.microsoft.com/office/powerpoint/2010/main" val="312987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rtl="0" eaLnBrk="1" fontAlgn="base" hangingPunct="1">
        <a:lnSpc>
          <a:spcPct val="90000"/>
        </a:lnSpc>
        <a:spcBef>
          <a:spcPct val="0"/>
        </a:spcBef>
        <a:spcAft>
          <a:spcPct val="0"/>
        </a:spcAft>
        <a:defRPr sz="5000" kern="1200">
          <a:solidFill>
            <a:schemeClr val="tx1"/>
          </a:solidFill>
          <a:latin typeface="Bebas Neue" panose="020B0606020202050201" pitchFamily="34" charset="0"/>
          <a:ea typeface="+mj-ea"/>
          <a:cs typeface="+mj-cs"/>
        </a:defRPr>
      </a:lvl1pPr>
      <a:lvl2pPr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2pPr>
      <a:lvl3pPr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3pPr>
      <a:lvl4pPr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4pPr>
      <a:lvl5pPr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5pPr>
      <a:lvl6pPr marL="457200"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6pPr>
      <a:lvl7pPr marL="914400"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7pPr>
      <a:lvl8pPr marL="1371600"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8pPr>
      <a:lvl9pPr marL="1828800" algn="l" rtl="0" eaLnBrk="1" fontAlgn="base" hangingPunct="1">
        <a:lnSpc>
          <a:spcPct val="90000"/>
        </a:lnSpc>
        <a:spcBef>
          <a:spcPct val="0"/>
        </a:spcBef>
        <a:spcAft>
          <a:spcPct val="0"/>
        </a:spcAft>
        <a:defRPr sz="5000">
          <a:solidFill>
            <a:schemeClr val="tx1"/>
          </a:solidFill>
          <a:latin typeface="Bebas Neue" panose="020B0606020202050201" pitchFamily="34" charset="0"/>
        </a:defRPr>
      </a:lvl9pPr>
    </p:titleStyle>
    <p:bodyStyle>
      <a:lvl1pPr marL="228600" indent="-228600" algn="l" rtl="0" eaLnBrk="1" fontAlgn="base" hangingPunct="1">
        <a:lnSpc>
          <a:spcPct val="90000"/>
        </a:lnSpc>
        <a:spcBef>
          <a:spcPts val="1000"/>
        </a:spcBef>
        <a:spcAft>
          <a:spcPct val="0"/>
        </a:spcAft>
        <a:buFont typeface="Avenir Next" panose="020B0503020202020204" pitchFamily="34" charset="0"/>
        <a:buChar char="•"/>
        <a:defRPr sz="2800" kern="1200">
          <a:solidFill>
            <a:schemeClr val="tx1"/>
          </a:solidFill>
          <a:latin typeface="Bebas Neue" panose="020B0606020202050201" pitchFamily="34" charset="0"/>
          <a:ea typeface="+mn-ea"/>
          <a:cs typeface="+mn-cs"/>
        </a:defRPr>
      </a:lvl1pPr>
      <a:lvl2pPr marL="685800" indent="-228600" algn="l" rtl="0" eaLnBrk="1" fontAlgn="base" hangingPunct="1">
        <a:lnSpc>
          <a:spcPct val="90000"/>
        </a:lnSpc>
        <a:spcBef>
          <a:spcPts val="500"/>
        </a:spcBef>
        <a:spcAft>
          <a:spcPct val="0"/>
        </a:spcAft>
        <a:buFont typeface="Avenir Next" panose="020B0503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lnSpc>
          <a:spcPct val="90000"/>
        </a:lnSpc>
        <a:spcBef>
          <a:spcPts val="500"/>
        </a:spcBef>
        <a:spcAft>
          <a:spcPct val="0"/>
        </a:spcAft>
        <a:buFont typeface="Avenir Next" panose="020B0503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lnSpc>
          <a:spcPct val="90000"/>
        </a:lnSpc>
        <a:spcBef>
          <a:spcPts val="500"/>
        </a:spcBef>
        <a:spcAft>
          <a:spcPct val="0"/>
        </a:spcAft>
        <a:buFont typeface="Avenir Next" panose="020B0503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lnSpc>
          <a:spcPct val="90000"/>
        </a:lnSpc>
        <a:spcBef>
          <a:spcPts val="500"/>
        </a:spcBef>
        <a:spcAft>
          <a:spcPct val="0"/>
        </a:spcAft>
        <a:buFont typeface="Avenir Next" panose="020B0503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venir Next" panose="020B0503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panose="020B0503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panose="020B0503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panose="020B0503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1010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BC7A4-6391-BB46-81E7-7F531006D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269A7-3421-D24A-9CCB-C4C2229E06F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9C61D-EEF8-2C4E-8883-6FE03ADA8EE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FC425-17B2-D947-B0AF-57985856ED35}" type="datetimeFigureOut">
              <a:rPr lang="en-US" smtClean="0"/>
              <a:t>4/7/26</a:t>
            </a:fld>
            <a:endParaRPr lang="en-US"/>
          </a:p>
        </p:txBody>
      </p:sp>
      <p:sp>
        <p:nvSpPr>
          <p:cNvPr id="5" name="Footer Placeholder 4">
            <a:extLst>
              <a:ext uri="{FF2B5EF4-FFF2-40B4-BE49-F238E27FC236}">
                <a16:creationId xmlns:a16="http://schemas.microsoft.com/office/drawing/2014/main" id="{BC5500F2-5B4F-7747-B73A-8C17436FBF8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1A453A-7C00-1846-9339-8342C2D8AD9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92DB0-BF67-4B41-9151-68FD181D317C}" type="slidenum">
              <a:rPr lang="en-US" smtClean="0"/>
              <a:t>‹#›</a:t>
            </a:fld>
            <a:endParaRPr lang="en-US"/>
          </a:p>
        </p:txBody>
      </p:sp>
    </p:spTree>
    <p:extLst>
      <p:ext uri="{BB962C8B-B14F-4D97-AF65-F5344CB8AC3E}">
        <p14:creationId xmlns:p14="http://schemas.microsoft.com/office/powerpoint/2010/main" val="16101415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F26D23AD-1F84-4C0F-89D0-AAD2FCDB74CC}"/>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33388" y="1588"/>
            <a:ext cx="1262538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0819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5"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ptos Display" panose="020B0004020202020204" pitchFamily="34" charset="0"/>
        </a:defRPr>
      </a:lvl2pPr>
      <a:lvl3pPr algn="l" rtl="0" fontAlgn="base">
        <a:lnSpc>
          <a:spcPct val="90000"/>
        </a:lnSpc>
        <a:spcBef>
          <a:spcPct val="0"/>
        </a:spcBef>
        <a:spcAft>
          <a:spcPct val="0"/>
        </a:spcAft>
        <a:defRPr sz="4400">
          <a:solidFill>
            <a:schemeClr val="tx1"/>
          </a:solidFill>
          <a:latin typeface="Aptos Display" panose="020B0004020202020204" pitchFamily="34" charset="0"/>
        </a:defRPr>
      </a:lvl3pPr>
      <a:lvl4pPr algn="l" rtl="0" fontAlgn="base">
        <a:lnSpc>
          <a:spcPct val="90000"/>
        </a:lnSpc>
        <a:spcBef>
          <a:spcPct val="0"/>
        </a:spcBef>
        <a:spcAft>
          <a:spcPct val="0"/>
        </a:spcAft>
        <a:defRPr sz="4400">
          <a:solidFill>
            <a:schemeClr val="tx1"/>
          </a:solidFill>
          <a:latin typeface="Aptos Display" panose="020B0004020202020204" pitchFamily="34" charset="0"/>
        </a:defRPr>
      </a:lvl4pPr>
      <a:lvl5pPr algn="l" rtl="0" fontAlgn="base">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507742"/>
      </p:ext>
    </p:extLst>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2.xml"/><Relationship Id="rId5" Type="http://schemas.openxmlformats.org/officeDocument/2006/relationships/image" Target="../media/image47.svg"/><Relationship Id="rId4" Type="http://schemas.openxmlformats.org/officeDocument/2006/relationships/hyperlink" Target="https://www.whitewallcreative.com/mk/tech-product-storytell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lti-colored wall art">
            <a:extLst>
              <a:ext uri="{FF2B5EF4-FFF2-40B4-BE49-F238E27FC236}">
                <a16:creationId xmlns:a16="http://schemas.microsoft.com/office/drawing/2014/main" id="{130B8EAD-00FA-1BF5-B354-6605F471B9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EC23D352-3433-7C74-161A-0E156A9D8F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3964" y="1814514"/>
            <a:ext cx="9744075" cy="3228975"/>
          </a:xfrm>
          <a:prstGeom prst="rect">
            <a:avLst/>
          </a:prstGeom>
        </p:spPr>
      </p:pic>
    </p:spTree>
    <p:extLst>
      <p:ext uri="{BB962C8B-B14F-4D97-AF65-F5344CB8AC3E}">
        <p14:creationId xmlns:p14="http://schemas.microsoft.com/office/powerpoint/2010/main" val="126317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WHY THIS PARTNERSHIP WORKS</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46604"/>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Why Whitewall is the right partner for Dealertrack:</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8" y="2178124"/>
            <a:ext cx="10616184" cy="50292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Integrated capability: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strategy, creative, digital, experiential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Translation strength: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turning complex platforms into clear, commercial stories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Scalable delivery: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adaptable across products, audiences, and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Commercial focus: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built to drive adoption and revenue, not just awareness</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12" name="Text 10"/>
          <p:cNvSpPr/>
          <p:nvPr/>
        </p:nvSpPr>
        <p:spPr>
          <a:xfrm>
            <a:off x="475488" y="5102352"/>
            <a:ext cx="10616184"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 strategic partnership designed to accelerate Dealertrack’s market impact and growth.</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E76B0F0D-ABD3-43EF-CF7A-72DE443106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LAUNCH CONTENT SAMPLER</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What a first-wave Dealertrack content stack could look like.</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Text 5"/>
          <p:cNvSpPr/>
          <p:nvPr/>
        </p:nvSpPr>
        <p:spPr>
          <a:xfrm>
            <a:off x="475488" y="2023768"/>
            <a:ext cx="5004713" cy="23774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Suggested first-wave assets</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8" y="2449742"/>
            <a:ext cx="5468112" cy="2578608"/>
          </a:xfrm>
          <a:prstGeom prst="rect">
            <a:avLst/>
          </a:prstGeom>
          <a:noFill/>
          <a:ln/>
        </p:spPr>
        <p:txBody>
          <a:bodyPr wrap="square" lIns="0" tIns="0" rIns="0" bIns="0" rtlCol="0" anchor="t">
            <a:normAutofit fontScale="85000" lnSpcReduction="1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Dealership-focused homepage / product landing page refresh (F&amp;I, digital retail, 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60–90 second platform explainer video (end-to-end deal lifecycle)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Dealer segment one-pagers (franchise groups, independents, finance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Modular sales deck + speaker notes for dealership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LinkedIn campaign tiles + leadership POV content (efficiency, speed, profitability)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Webinar kit: “Driving Faster, Smarter Dealership Operations” (registration page, slides, follow-up assets)</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9" name="Shape 7"/>
          <p:cNvSpPr/>
          <p:nvPr/>
        </p:nvSpPr>
        <p:spPr>
          <a:xfrm>
            <a:off x="6400800" y="2331720"/>
            <a:ext cx="4983480" cy="2697480"/>
          </a:xfrm>
          <a:prstGeom prst="rect">
            <a:avLst/>
          </a:prstGeom>
          <a:solidFill>
            <a:srgbClr val="123C5B"/>
          </a:solid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10" name="Text 8"/>
          <p:cNvSpPr/>
          <p:nvPr/>
        </p:nvSpPr>
        <p:spPr>
          <a:xfrm>
            <a:off x="6656832" y="2633472"/>
            <a:ext cx="4462272" cy="475488"/>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Bebas Neue" panose="020B0606020202050201" pitchFamily="34" charset="77"/>
                <a:ea typeface="Arial Narrow" pitchFamily="34" charset="-122"/>
                <a:cs typeface="Arial Narrow" pitchFamily="34" charset="-120"/>
              </a:rPr>
              <a:t>WAVE 1 CONTENT STACK</a:t>
            </a:r>
            <a:endParaRPr kumimoji="0" lang="en-US" sz="3200" u="none" strike="noStrike" kern="1200" cap="none" spc="0" normalizeH="0" baseline="0" noProof="0" dirty="0">
              <a:ln>
                <a:noFill/>
              </a:ln>
              <a:solidFill>
                <a:prstClr val="black"/>
              </a:solidFill>
              <a:effectLst/>
              <a:uLnTx/>
              <a:uFillTx/>
              <a:latin typeface="Bebas Neue" panose="020B0606020202050201" pitchFamily="34" charset="77"/>
            </a:endParaRPr>
          </a:p>
        </p:txBody>
      </p:sp>
      <p:sp>
        <p:nvSpPr>
          <p:cNvPr id="11" name="Text 9"/>
          <p:cNvSpPr/>
          <p:nvPr/>
        </p:nvSpPr>
        <p:spPr>
          <a:xfrm>
            <a:off x="6729984" y="3210207"/>
            <a:ext cx="4315968" cy="987552"/>
          </a:xfrm>
          <a:prstGeom prst="rect">
            <a:avLst/>
          </a:prstGeom>
          <a:noFill/>
          <a:ln/>
        </p:spPr>
        <p:txBody>
          <a:bodyPr wrap="square" lIns="0" tIns="0" rIns="0" bIns="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40" u="none" strike="noStrike" kern="1200" cap="none" spc="0" normalizeH="0" baseline="0" noProof="0" dirty="0">
                <a:ln>
                  <a:noFill/>
                </a:ln>
                <a:solidFill>
                  <a:srgbClr val="D6E5F5"/>
                </a:solidFill>
                <a:effectLst/>
                <a:uLnTx/>
                <a:uFillTx/>
                <a:latin typeface="Open Sans" panose="020B0606030504020204" pitchFamily="34" charset="0"/>
                <a:ea typeface="Open Sans" panose="020B0606030504020204" pitchFamily="34" charset="0"/>
                <a:cs typeface="Open Sans" panose="020B0606030504020204" pitchFamily="34" charset="0"/>
              </a:rPr>
              <a:t>A focused set of launch assets designed to help Dealertrack clearly articulate its platform value, strengthen market visibility across the automotive ecosystem, and equip sales teams with practical tools for dealership conversations.</a:t>
            </a:r>
            <a:endParaRPr kumimoji="0" lang="en-US" sz="154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12" name="Text 10"/>
          <p:cNvSpPr/>
          <p:nvPr/>
        </p:nvSpPr>
        <p:spPr>
          <a:xfrm>
            <a:off x="6638544" y="4462272"/>
            <a:ext cx="4526280" cy="25603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80" u="none" strike="noStrike" kern="1200" cap="none" spc="0" normalizeH="0" baseline="0" noProof="0" dirty="0">
                <a:ln>
                  <a:noFill/>
                </a:ln>
                <a:solidFill>
                  <a:srgbClr val="D6E5F5"/>
                </a:solidFill>
                <a:effectLst/>
                <a:uLnTx/>
                <a:uFillTx/>
                <a:latin typeface="Open Sans" panose="020B0606030504020204" pitchFamily="34" charset="0"/>
                <a:ea typeface="Open Sans" panose="020B0606030504020204" pitchFamily="34" charset="0"/>
                <a:cs typeface="Open Sans" panose="020B0606030504020204" pitchFamily="34" charset="0"/>
              </a:rPr>
              <a:t>Designed to move quickly, validate messaging in-market, and scale into a broader demand generation engine.</a:t>
            </a:r>
            <a:endParaRPr kumimoji="0" lang="en-US" sz="128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702A4C98-D057-E36C-6031-556224DBD3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
        <p:nvSpPr>
          <p:cNvPr id="3" name="Text 4">
            <a:extLst>
              <a:ext uri="{FF2B5EF4-FFF2-40B4-BE49-F238E27FC236}">
                <a16:creationId xmlns:a16="http://schemas.microsoft.com/office/drawing/2014/main" id="{46BDE411-4ECA-4A3A-0B32-7340B4F1C7EC}"/>
              </a:ext>
            </a:extLst>
          </p:cNvPr>
          <p:cNvSpPr/>
          <p:nvPr/>
        </p:nvSpPr>
        <p:spPr>
          <a:xfrm>
            <a:off x="475488" y="5685868"/>
            <a:ext cx="3540927" cy="310896"/>
          </a:xfrm>
          <a:prstGeom prst="rect">
            <a:avLst/>
          </a:prstGeom>
          <a:noFill/>
          <a:ln/>
        </p:spPr>
        <p:txBody>
          <a:bodyPr wrap="square" lIns="0" tIns="0" rIns="0" bIns="0" rtlCol="0" anchor="ctr"/>
          <a:lstStyle/>
          <a:p>
            <a:pPr lvl="0">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Check out </a:t>
            </a:r>
            <a:r>
              <a:rPr lang="en-US" b="1" dirty="0">
                <a:solidFill>
                  <a:srgbClr val="163E5B"/>
                </a:solidFill>
                <a:latin typeface="Open Sans" panose="020B0606030504020204" pitchFamily="34" charset="0"/>
                <a:ea typeface="Open Sans" panose="020B0606030504020204" pitchFamily="34" charset="0"/>
                <a:cs typeface="Open Sans" panose="020B0606030504020204" pitchFamily="34" charset="0"/>
              </a:rPr>
              <a:t>our reel here:</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4" name="Rectangle 3">
            <a:hlinkClick r:id="rId4"/>
            <a:extLst>
              <a:ext uri="{FF2B5EF4-FFF2-40B4-BE49-F238E27FC236}">
                <a16:creationId xmlns:a16="http://schemas.microsoft.com/office/drawing/2014/main" id="{EDA83686-5C16-9FA4-0A96-9EFB13C83792}"/>
              </a:ext>
            </a:extLst>
          </p:cNvPr>
          <p:cNvSpPr/>
          <p:nvPr/>
        </p:nvSpPr>
        <p:spPr>
          <a:xfrm>
            <a:off x="3221518" y="5616940"/>
            <a:ext cx="502921" cy="502921"/>
          </a:xfrm>
          <a:prstGeom prst="rect">
            <a:avLst/>
          </a:prstGeom>
          <a:solidFill>
            <a:srgbClr val="123C5B"/>
          </a:solidFill>
          <a:effectLst>
            <a:softEdge rad="84538"/>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Play outline">
            <a:hlinkClick r:id="rId4"/>
            <a:extLst>
              <a:ext uri="{FF2B5EF4-FFF2-40B4-BE49-F238E27FC236}">
                <a16:creationId xmlns:a16="http://schemas.microsoft.com/office/drawing/2014/main" id="{FAF972CB-B741-AA05-1439-CC4E69AD241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256243" y="5616941"/>
            <a:ext cx="502921" cy="5029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3C5B"/>
        </a:solidFill>
        <a:effectLst/>
      </p:bgPr>
    </p:bg>
    <p:spTree>
      <p:nvGrpSpPr>
        <p:cNvPr id="1" name=""/>
        <p:cNvGrpSpPr/>
        <p:nvPr/>
      </p:nvGrpSpPr>
      <p:grpSpPr>
        <a:xfrm>
          <a:off x="0" y="0"/>
          <a:ext cx="0" cy="0"/>
          <a:chOff x="0" y="0"/>
          <a:chExt cx="0" cy="0"/>
        </a:xfrm>
      </p:grpSpPr>
      <p:sp>
        <p:nvSpPr>
          <p:cNvPr id="4" name="Text 2"/>
          <p:cNvSpPr/>
          <p:nvPr/>
        </p:nvSpPr>
        <p:spPr>
          <a:xfrm>
            <a:off x="2481504" y="4100790"/>
            <a:ext cx="7040880" cy="21945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a:ln>
                  <a:noFill/>
                </a:ln>
                <a:solidFill>
                  <a:srgbClr val="D6E5F5"/>
                </a:solidFill>
                <a:effectLst/>
                <a:uLnTx/>
                <a:uFillTx/>
                <a:latin typeface="Open Sans" panose="020B0606030504020204" pitchFamily="34" charset="0"/>
                <a:ea typeface="Open Sans" panose="020B0606030504020204" pitchFamily="34" charset="0"/>
                <a:cs typeface="Open Sans" panose="020B0606030504020204" pitchFamily="34" charset="0"/>
              </a:rPr>
              <a:t>Make Every Moment Count</a:t>
            </a:r>
            <a:endParaRPr kumimoji="0" lang="en-US" sz="36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pic>
        <p:nvPicPr>
          <p:cNvPr id="6" name="Picture 5">
            <a:extLst>
              <a:ext uri="{FF2B5EF4-FFF2-40B4-BE49-F238E27FC236}">
                <a16:creationId xmlns:a16="http://schemas.microsoft.com/office/drawing/2014/main" id="{114F0A4E-A8F8-31DC-4231-3984768BE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6846" y="1970238"/>
            <a:ext cx="7398002" cy="1458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502920" y="1051560"/>
            <a:ext cx="6347114" cy="5125956"/>
          </a:xfrm>
          <a:prstGeom prst="rect">
            <a:avLst/>
          </a:prstGeom>
          <a:solidFill>
            <a:srgbClr val="123C5B"/>
          </a:solidFill>
          <a:ln w="12700">
            <a:solidFill>
              <a:srgbClr val="123C5B"/>
            </a:solidFill>
            <a:prstDash val="solid"/>
          </a:ln>
          <a:effectLst>
            <a:outerShdw blurRad="19050" dist="12700" dir="2700000" algn="bl" rotWithShape="0">
              <a:srgbClr val="000000">
                <a:alpha val="16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4" name="Text 2"/>
          <p:cNvSpPr/>
          <p:nvPr/>
        </p:nvSpPr>
        <p:spPr>
          <a:xfrm>
            <a:off x="758952" y="1682496"/>
            <a:ext cx="5897880" cy="8686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Bebas Neue" panose="020B0606020202050201" pitchFamily="34" charset="77"/>
                <a:ea typeface="Arial Narrow" pitchFamily="34" charset="-122"/>
                <a:cs typeface="Arial Narrow" pitchFamily="34" charset="-120"/>
              </a:rPr>
              <a:t>LAUNCH CONTENT</a:t>
            </a:r>
            <a:r>
              <a:rPr lang="en-US" sz="3100">
                <a:solidFill>
                  <a:prstClr val="black"/>
                </a:solidFill>
                <a:latin typeface="Bebas Neue" panose="020B0606020202050201" pitchFamily="34" charset="77"/>
              </a:rPr>
              <a:t> </a:t>
            </a:r>
            <a:r>
              <a:rPr kumimoji="0" lang="en-US" sz="3100" b="1" i="0" u="none" strike="noStrike" kern="1200" cap="none" spc="0" normalizeH="0" baseline="0" noProof="0">
                <a:ln>
                  <a:noFill/>
                </a:ln>
                <a:solidFill>
                  <a:srgbClr val="FFFFFF"/>
                </a:solidFill>
                <a:effectLst/>
                <a:uLnTx/>
                <a:uFillTx/>
                <a:latin typeface="Bebas Neue" panose="020B0606020202050201" pitchFamily="34" charset="77"/>
                <a:ea typeface="Arial Narrow" pitchFamily="34" charset="-122"/>
                <a:cs typeface="Arial Narrow" pitchFamily="34" charset="-120"/>
              </a:rPr>
              <a:t>SAMPLER</a:t>
            </a:r>
            <a:endParaRPr kumimoji="0" lang="en-US" sz="31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5" name="Text 3"/>
          <p:cNvSpPr/>
          <p:nvPr/>
        </p:nvSpPr>
        <p:spPr>
          <a:xfrm>
            <a:off x="758952" y="2578608"/>
            <a:ext cx="562356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 Whitewall external-focus concept for Dealertrack.</a:t>
            </a:r>
            <a:endParaRPr kumimoji="0" lang="en-US" sz="180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6" name="Text 4"/>
          <p:cNvSpPr/>
          <p:nvPr/>
        </p:nvSpPr>
        <p:spPr>
          <a:xfrm>
            <a:off x="758952" y="2926080"/>
            <a:ext cx="557784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1" u="none" strike="noStrike" kern="1200" cap="none" spc="0" normalizeH="0" baseline="0" noProof="0" dirty="0">
                <a:ln>
                  <a:noFill/>
                </a:ln>
                <a:solidFill>
                  <a:srgbClr val="D6E5F5"/>
                </a:solidFill>
                <a:effectLst/>
                <a:uLnTx/>
                <a:uFillTx/>
                <a:latin typeface="Open Sans" panose="020B0606030504020204" pitchFamily="34" charset="0"/>
                <a:ea typeface="Open Sans" panose="020B0606030504020204" pitchFamily="34" charset="0"/>
                <a:cs typeface="Open Sans" panose="020B0606030504020204" pitchFamily="34" charset="0"/>
              </a:rPr>
              <a:t>Prepared for Renée Prince, Marketing Manager.</a:t>
            </a:r>
            <a:endParaRPr kumimoji="0" lang="en-US" sz="1650"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Text 5"/>
          <p:cNvSpPr/>
          <p:nvPr/>
        </p:nvSpPr>
        <p:spPr>
          <a:xfrm>
            <a:off x="758952" y="3767328"/>
            <a:ext cx="589788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Driving the Future of Connected Automotive Retail</a:t>
            </a:r>
            <a:endParaRPr kumimoji="0" lang="en-US" sz="1600" u="none" strike="noStrike" kern="1200" cap="none" spc="0" normalizeH="0" baseline="0" noProof="0" dirty="0">
              <a:ln>
                <a:noFill/>
              </a:ln>
              <a:solidFill>
                <a:schemeClr val="bg1"/>
              </a:solidFill>
              <a:effectLst/>
              <a:uLnTx/>
              <a:uFillTx/>
              <a:latin typeface="Open Sans" panose="020B0606030504020204" pitchFamily="34" charset="0"/>
              <a:ea typeface="+mn-ea"/>
              <a:cs typeface="+mn-cs"/>
            </a:endParaRPr>
          </a:p>
        </p:txBody>
      </p:sp>
      <p:sp>
        <p:nvSpPr>
          <p:cNvPr id="8" name="Shape 6"/>
          <p:cNvSpPr/>
          <p:nvPr/>
        </p:nvSpPr>
        <p:spPr>
          <a:xfrm rot="-300000">
            <a:off x="7468748" y="1211952"/>
            <a:ext cx="3886200" cy="4709160"/>
          </a:xfrm>
          <a:prstGeom prst="rect">
            <a:avLst/>
          </a:prstGeom>
          <a:solidFill>
            <a:srgbClr val="FDB11A"/>
          </a:solidFill>
          <a:ln w="12700">
            <a:no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9" name="Shape 7"/>
          <p:cNvSpPr/>
          <p:nvPr/>
        </p:nvSpPr>
        <p:spPr>
          <a:xfrm rot="-300000">
            <a:off x="7623665" y="1367401"/>
            <a:ext cx="3611880" cy="4389120"/>
          </a:xfrm>
          <a:prstGeom prst="rect">
            <a:avLst/>
          </a:prstGeom>
          <a:solidFill>
            <a:schemeClr val="bg1"/>
          </a:solidFill>
          <a:ln w="12700">
            <a:solidFill>
              <a:srgbClr val="163E5B"/>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6C8BEF53-4D24-9B1B-3F5C-81086D7C3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52" y="5164054"/>
            <a:ext cx="3249486" cy="640744"/>
          </a:xfrm>
          <a:prstGeom prst="rect">
            <a:avLst/>
          </a:prstGeom>
        </p:spPr>
      </p:pic>
      <p:pic>
        <p:nvPicPr>
          <p:cNvPr id="10" name="Picture 9">
            <a:extLst>
              <a:ext uri="{FF2B5EF4-FFF2-40B4-BE49-F238E27FC236}">
                <a16:creationId xmlns:a16="http://schemas.microsoft.com/office/drawing/2014/main" id="{6FB41E6A-82D8-12CA-82CE-327869AF20A0}"/>
              </a:ext>
            </a:extLst>
          </p:cNvPr>
          <p:cNvPicPr>
            <a:picLocks noChangeAspect="1"/>
          </p:cNvPicPr>
          <p:nvPr/>
        </p:nvPicPr>
        <p:blipFill>
          <a:blip r:embed="rId4"/>
          <a:stretch>
            <a:fillRect/>
          </a:stretch>
        </p:blipFill>
        <p:spPr>
          <a:xfrm rot="21309821">
            <a:off x="7886554" y="3098800"/>
            <a:ext cx="3086100" cy="660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D1121B"/>
                </a:solidFill>
                <a:effectLst/>
                <a:uLnTx/>
                <a:uFillTx/>
                <a:latin typeface="Bebas Neue" panose="020B0606020202050201" pitchFamily="34" charset="77"/>
                <a:ea typeface="Arial Narrow" pitchFamily="34" charset="-122"/>
                <a:cs typeface="Arial Narrow" pitchFamily="34" charset="-120"/>
              </a:rPr>
              <a:t>HOW THIS DECK IS PERSONALIZED</a:t>
            </a:r>
            <a:endParaRPr kumimoji="0" lang="en-US" sz="3200" u="none" strike="noStrike" kern="1200" cap="none" spc="0" normalizeH="0" baseline="0" noProof="0" dirty="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Built around Dealertrack’s role as the infrastructure powering modern automotive retail, its dealership-focused audience, and demand generation priorities.</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Shape 6"/>
          <p:cNvSpPr/>
          <p:nvPr/>
        </p:nvSpPr>
        <p:spPr>
          <a:xfrm>
            <a:off x="566928" y="2285999"/>
            <a:ext cx="5303520" cy="3355847"/>
          </a:xfrm>
          <a:prstGeom prst="rect">
            <a:avLst/>
          </a:prstGeom>
          <a:solidFill>
            <a:srgbClr val="F8F7F4"/>
          </a:solid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9" name="Shape 7"/>
          <p:cNvSpPr/>
          <p:nvPr/>
        </p:nvSpPr>
        <p:spPr>
          <a:xfrm>
            <a:off x="6291072" y="2285999"/>
            <a:ext cx="5303520" cy="3355839"/>
          </a:xfrm>
          <a:prstGeom prst="rect">
            <a:avLst/>
          </a:prstGeom>
          <a:solidFill>
            <a:srgbClr val="F8F7F4"/>
          </a:solid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10" name="Text 8"/>
          <p:cNvSpPr/>
          <p:nvPr/>
        </p:nvSpPr>
        <p:spPr>
          <a:xfrm>
            <a:off x="822960" y="2523744"/>
            <a:ext cx="4572000" cy="21945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u="none" strike="noStrike" kern="1200" cap="none" spc="0" normalizeH="0" baseline="0" noProof="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Inputs used</a:t>
            </a:r>
            <a:endParaRPr kumimoji="0" lang="en-US" sz="1550" b="1"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11" name="Text 9"/>
          <p:cNvSpPr/>
          <p:nvPr/>
        </p:nvSpPr>
        <p:spPr>
          <a:xfrm>
            <a:off x="6537960" y="2523744"/>
            <a:ext cx="4572000" cy="21945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u="none" strike="noStrike" kern="1200" cap="none" spc="0" normalizeH="0" baseline="0" noProof="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Where this sampler is tailored</a:t>
            </a:r>
            <a:endParaRPr kumimoji="0" lang="en-US" sz="1550" b="1"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12" name="Text 10"/>
          <p:cNvSpPr/>
          <p:nvPr/>
        </p:nvSpPr>
        <p:spPr>
          <a:xfrm>
            <a:off x="822959" y="2852927"/>
            <a:ext cx="4795787" cy="2240279"/>
          </a:xfrm>
          <a:prstGeom prst="rect">
            <a:avLst/>
          </a:prstGeom>
          <a:noFill/>
          <a:ln/>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u="none" strike="noStrike" kern="1200" cap="none" spc="0" normalizeH="0" baseline="0" noProof="0" dirty="0">
                <a:ln>
                  <a:noFill/>
                </a:ln>
                <a:solidFill>
                  <a:srgbClr val="163E5B"/>
                </a:solidFill>
                <a:effectLst/>
                <a:uLnTx/>
                <a:uFillTx/>
                <a:latin typeface="Open Sans"/>
                <a:ea typeface="Open Sans"/>
                <a:cs typeface="Open Sans"/>
              </a:rPr>
              <a:t>Market positioning: </a:t>
            </a:r>
            <a:r>
              <a:rPr kumimoji="0" lang="en-US" sz="1300" u="none" strike="noStrike" kern="1200" cap="none" spc="0" normalizeH="0" baseline="0" noProof="0" dirty="0">
                <a:ln>
                  <a:noFill/>
                </a:ln>
                <a:solidFill>
                  <a:srgbClr val="163E5B"/>
                </a:solidFill>
                <a:effectLst/>
                <a:uLnTx/>
                <a:uFillTx/>
                <a:latin typeface="Open Sans"/>
                <a:ea typeface="Open Sans"/>
                <a:cs typeface="Open Sans"/>
              </a:rPr>
              <a:t>automotive retail software platform connecting dealers, lenders and OEMs across the full deal lifecycle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u="none" strike="noStrike" kern="1200" cap="none" spc="0" normalizeH="0" baseline="0" noProof="0" dirty="0">
                <a:ln>
                  <a:noFill/>
                </a:ln>
                <a:solidFill>
                  <a:srgbClr val="163E5B"/>
                </a:solidFill>
                <a:effectLst/>
                <a:uLnTx/>
                <a:uFillTx/>
                <a:latin typeface="Open Sans"/>
                <a:ea typeface="Open Sans"/>
                <a:cs typeface="Open Sans"/>
              </a:rPr>
              <a:t>Primary audiences: </a:t>
            </a:r>
            <a:r>
              <a:rPr kumimoji="0" lang="en-US" sz="1300" u="none" strike="noStrike" kern="1200" cap="none" spc="0" normalizeH="0" baseline="0" noProof="0" dirty="0">
                <a:ln>
                  <a:noFill/>
                </a:ln>
                <a:solidFill>
                  <a:srgbClr val="163E5B"/>
                </a:solidFill>
                <a:effectLst/>
                <a:uLnTx/>
                <a:uFillTx/>
                <a:latin typeface="Open Sans"/>
                <a:ea typeface="Open Sans"/>
                <a:cs typeface="Open Sans"/>
              </a:rPr>
              <a:t>dealership owners, GM/DPs, F&amp;I managers, operations leaders, OEM partners and finance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u="none" strike="noStrike" kern="1200" cap="none" spc="0" normalizeH="0" baseline="0" noProof="0" dirty="0">
                <a:ln>
                  <a:noFill/>
                </a:ln>
                <a:solidFill>
                  <a:srgbClr val="163E5B"/>
                </a:solidFill>
                <a:effectLst/>
                <a:uLnTx/>
                <a:uFillTx/>
                <a:latin typeface="Open Sans"/>
                <a:ea typeface="Open Sans"/>
                <a:cs typeface="Open Sans"/>
              </a:rPr>
              <a:t>Core strengths: </a:t>
            </a:r>
            <a:r>
              <a:rPr kumimoji="0" lang="en-US" sz="1300" u="none" strike="noStrike" kern="1200" cap="none" spc="0" normalizeH="0" baseline="0" noProof="0" dirty="0">
                <a:ln>
                  <a:noFill/>
                </a:ln>
                <a:solidFill>
                  <a:srgbClr val="163E5B"/>
                </a:solidFill>
                <a:effectLst/>
                <a:uLnTx/>
                <a:uFillTx/>
                <a:latin typeface="Open Sans"/>
                <a:ea typeface="Open Sans"/>
                <a:cs typeface="Open Sans"/>
              </a:rPr>
              <a:t>end-to-end workflow integration, transaction speed, compliance confidence and data visibility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u="none" strike="noStrike" kern="1200" cap="none" spc="0" normalizeH="0" baseline="0" noProof="0" dirty="0">
                <a:ln>
                  <a:noFill/>
                </a:ln>
                <a:solidFill>
                  <a:srgbClr val="163E5B"/>
                </a:solidFill>
                <a:effectLst/>
                <a:uLnTx/>
                <a:uFillTx/>
                <a:latin typeface="Open Sans"/>
                <a:ea typeface="Open Sans"/>
                <a:cs typeface="Open Sans"/>
              </a:rPr>
              <a:t>Whitewall focus: </a:t>
            </a:r>
            <a:r>
              <a:rPr kumimoji="0" lang="en-US" sz="1300" u="none" strike="noStrike" kern="1200" cap="none" spc="0" normalizeH="0" baseline="0" noProof="0" dirty="0">
                <a:ln>
                  <a:noFill/>
                </a:ln>
                <a:solidFill>
                  <a:srgbClr val="163E5B"/>
                </a:solidFill>
                <a:effectLst/>
                <a:uLnTx/>
                <a:uFillTx/>
                <a:latin typeface="Open Sans"/>
                <a:ea typeface="Open Sans"/>
                <a:cs typeface="Open Sans"/>
              </a:rPr>
              <a:t>go-to-market narrative, launch campaigns, sales enablement content and demand generation strategy</a:t>
            </a:r>
            <a:endParaRPr kumimoji="0" lang="en-US" sz="130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13" name="Text 11"/>
          <p:cNvSpPr/>
          <p:nvPr/>
        </p:nvSpPr>
        <p:spPr>
          <a:xfrm>
            <a:off x="6537959" y="2852928"/>
            <a:ext cx="4752257" cy="2295144"/>
          </a:xfrm>
          <a:prstGeom prst="rect">
            <a:avLst/>
          </a:prstGeom>
          <a:noFill/>
          <a:ln/>
        </p:spPr>
        <p:txBody>
          <a:bodyPr wrap="square" lIns="0" tIns="0" rIns="0" bIns="0" rtlCol="0" anchor="ctr">
            <a:normAutofit/>
          </a:bodyPr>
          <a:lstStyle/>
          <a:p>
            <a:pPr marL="285750" indent="-285750">
              <a:buFont typeface="Arial" panose="020B0604020202020204" pitchFamily="34" charset="0"/>
              <a:buChar char="•"/>
            </a:pPr>
            <a:r>
              <a:rPr lang="en-US" sz="1300" dirty="0">
                <a:solidFill>
                  <a:srgbClr val="163E5B"/>
                </a:solidFill>
                <a:latin typeface="Open Sans" panose="020B0606030504020204" pitchFamily="34" charset="0"/>
                <a:ea typeface="Open Sans" panose="020B0606030504020204" pitchFamily="34" charset="0"/>
                <a:cs typeface="Open Sans" panose="020B0606030504020204" pitchFamily="34" charset="0"/>
              </a:rPr>
              <a:t>Messaging built around </a:t>
            </a:r>
            <a:r>
              <a:rPr lang="en-US" sz="1300" b="1" dirty="0">
                <a:solidFill>
                  <a:srgbClr val="163E5B"/>
                </a:solidFill>
                <a:latin typeface="Open Sans" panose="020B0606030504020204" pitchFamily="34" charset="0"/>
                <a:ea typeface="Open Sans" panose="020B0606030504020204" pitchFamily="34" charset="0"/>
                <a:cs typeface="Open Sans" panose="020B0606030504020204" pitchFamily="34" charset="0"/>
              </a:rPr>
              <a:t>“connected automotive retail” and operational efficiency</a:t>
            </a:r>
            <a:r>
              <a:rPr lang="en-US" sz="1300" dirty="0">
                <a:solidFill>
                  <a:srgbClr val="163E5B"/>
                </a:solidFill>
                <a:latin typeface="Open Sans" panose="020B0606030504020204" pitchFamily="34" charset="0"/>
                <a:ea typeface="Open Sans" panose="020B0606030504020204" pitchFamily="34" charset="0"/>
                <a:cs typeface="Open Sans" panose="020B0606030504020204" pitchFamily="34" charset="0"/>
              </a:rPr>
              <a:t>, not generic SaaS positioning</a:t>
            </a:r>
          </a:p>
          <a:p>
            <a:pPr marL="285750" indent="-285750">
              <a:buFont typeface="Arial" panose="020B0604020202020204" pitchFamily="34" charset="0"/>
              <a:buChar char="•"/>
            </a:pPr>
            <a:r>
              <a:rPr lang="en-US" sz="1300" dirty="0">
                <a:solidFill>
                  <a:srgbClr val="163E5B"/>
                </a:solidFill>
                <a:latin typeface="Open Sans" panose="020B0606030504020204" pitchFamily="34" charset="0"/>
                <a:ea typeface="Open Sans" panose="020B0606030504020204" pitchFamily="34" charset="0"/>
                <a:cs typeface="Open Sans" panose="020B0606030504020204" pitchFamily="34" charset="0"/>
              </a:rPr>
              <a:t>Audience segmentation focused on </a:t>
            </a:r>
            <a:r>
              <a:rPr lang="en-US" sz="1300" b="1" dirty="0">
                <a:solidFill>
                  <a:srgbClr val="163E5B"/>
                </a:solidFill>
                <a:latin typeface="Open Sans" panose="020B0606030504020204" pitchFamily="34" charset="0"/>
                <a:ea typeface="Open Sans" panose="020B0606030504020204" pitchFamily="34" charset="0"/>
                <a:cs typeface="Open Sans" panose="020B0606030504020204" pitchFamily="34" charset="0"/>
              </a:rPr>
              <a:t>dealership decision-makers and automotive ecosystem partners</a:t>
            </a:r>
          </a:p>
          <a:p>
            <a:pPr marL="285750" indent="-285750">
              <a:buFont typeface="Arial" panose="020B0604020202020204" pitchFamily="34" charset="0"/>
              <a:buChar char="•"/>
            </a:pPr>
            <a:r>
              <a:rPr lang="en-US" sz="1300" dirty="0">
                <a:solidFill>
                  <a:srgbClr val="163E5B"/>
                </a:solidFill>
                <a:latin typeface="Open Sans" panose="020B0606030504020204" pitchFamily="34" charset="0"/>
                <a:ea typeface="Open Sans" panose="020B0606030504020204" pitchFamily="34" charset="0"/>
                <a:cs typeface="Open Sans" panose="020B0606030504020204" pitchFamily="34" charset="0"/>
              </a:rPr>
              <a:t>Content framed around </a:t>
            </a:r>
            <a:r>
              <a:rPr lang="en-US" sz="1300" b="1" dirty="0">
                <a:solidFill>
                  <a:srgbClr val="163E5B"/>
                </a:solidFill>
                <a:latin typeface="Open Sans" panose="020B0606030504020204" pitchFamily="34" charset="0"/>
                <a:ea typeface="Open Sans" panose="020B0606030504020204" pitchFamily="34" charset="0"/>
                <a:cs typeface="Open Sans" panose="020B0606030504020204" pitchFamily="34" charset="0"/>
              </a:rPr>
              <a:t>speed to deal, revenue impact, compliance and customer experience</a:t>
            </a:r>
          </a:p>
          <a:p>
            <a:pPr marL="285750" indent="-285750">
              <a:buFont typeface="Arial" panose="020B0604020202020204" pitchFamily="34" charset="0"/>
              <a:buChar char="•"/>
            </a:pPr>
            <a:r>
              <a:rPr lang="en-US" sz="1300" dirty="0">
                <a:solidFill>
                  <a:srgbClr val="163E5B"/>
                </a:solidFill>
                <a:latin typeface="Open Sans" panose="020B0606030504020204" pitchFamily="34" charset="0"/>
                <a:ea typeface="Open Sans" panose="020B0606030504020204" pitchFamily="34" charset="0"/>
                <a:cs typeface="Open Sans" panose="020B0606030504020204" pitchFamily="34" charset="0"/>
              </a:rPr>
              <a:t>Suggested channels include </a:t>
            </a:r>
            <a:r>
              <a:rPr lang="en-US" sz="1300" b="1" dirty="0">
                <a:solidFill>
                  <a:srgbClr val="163E5B"/>
                </a:solidFill>
                <a:latin typeface="Open Sans" panose="020B0606030504020204" pitchFamily="34" charset="0"/>
                <a:ea typeface="Open Sans" panose="020B0606030504020204" pitchFamily="34" charset="0"/>
                <a:cs typeface="Open Sans" panose="020B0606030504020204" pitchFamily="34" charset="0"/>
              </a:rPr>
              <a:t>LinkedIn, automotive trade media, webinars, industry events (e.g. NADA), and sales enablement tools</a:t>
            </a:r>
          </a:p>
          <a:p>
            <a:pPr marL="285750" indent="-285750">
              <a:buFont typeface="Arial" panose="020B0604020202020204" pitchFamily="34" charset="0"/>
              <a:buChar char="•"/>
            </a:pPr>
            <a:r>
              <a:rPr lang="en-US" sz="1300" dirty="0">
                <a:solidFill>
                  <a:srgbClr val="163E5B"/>
                </a:solidFill>
                <a:latin typeface="Open Sans" panose="020B0606030504020204" pitchFamily="34" charset="0"/>
                <a:ea typeface="Open Sans" panose="020B0606030504020204" pitchFamily="34" charset="0"/>
                <a:cs typeface="Open Sans" panose="020B0606030504020204" pitchFamily="34" charset="0"/>
              </a:rPr>
              <a:t>Measurement aligned to </a:t>
            </a:r>
            <a:r>
              <a:rPr lang="en-US" sz="1300" b="1" dirty="0">
                <a:solidFill>
                  <a:srgbClr val="163E5B"/>
                </a:solidFill>
                <a:latin typeface="Open Sans" panose="020B0606030504020204" pitchFamily="34" charset="0"/>
                <a:ea typeface="Open Sans" panose="020B0606030504020204" pitchFamily="34" charset="0"/>
                <a:cs typeface="Open Sans" panose="020B0606030504020204" pitchFamily="34" charset="0"/>
              </a:rPr>
              <a:t>pipeline generation, dealer adoption, engagement and revenue influence</a:t>
            </a:r>
          </a:p>
        </p:txBody>
      </p:sp>
      <p:sp>
        <p:nvSpPr>
          <p:cNvPr id="14" name="Text 12"/>
          <p:cNvSpPr/>
          <p:nvPr/>
        </p:nvSpPr>
        <p:spPr>
          <a:xfrm>
            <a:off x="591737" y="5870448"/>
            <a:ext cx="10698480" cy="25603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u="none" strike="noStrike" kern="1200" cap="none" spc="0" normalizeH="0" baseline="0" noProof="0" dirty="0">
                <a:ln>
                  <a:noFill/>
                </a:ln>
                <a:solidFill>
                  <a:srgbClr val="667085"/>
                </a:solidFill>
                <a:effectLst/>
                <a:uLnTx/>
                <a:uFillTx/>
                <a:latin typeface="Open Sans" panose="020B0606030504020204" pitchFamily="34" charset="0"/>
                <a:ea typeface="Open Sans" panose="020B0606030504020204" pitchFamily="34" charset="0"/>
                <a:cs typeface="Open Sans" panose="020B0606030504020204" pitchFamily="34" charset="0"/>
              </a:rPr>
              <a:t>This first-pass sampler keeps assumptions light and can be sharpened further with priority solutions, launch dates and campaign targets.</a:t>
            </a:r>
            <a:endParaRPr kumimoji="0" lang="en-US" sz="125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5" name="Picture 14">
            <a:extLst>
              <a:ext uri="{FF2B5EF4-FFF2-40B4-BE49-F238E27FC236}">
                <a16:creationId xmlns:a16="http://schemas.microsoft.com/office/drawing/2014/main" id="{745F1276-44EC-FB31-3709-E375511F30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NARRATIVE &amp; BRAND POSITIONING</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Build a compelling market story around Dealertrack as the infrastructure powering modern automotive retail.</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7" y="2212848"/>
            <a:ext cx="10972799" cy="50292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Category definition: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From fragmented dealership systems → to connected retail ecosystems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Problem: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Disconnected workflows, slow deal cycles, compliance complexity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Dealertrack difference: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One integrated platform across financing, operations, and digital retail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Value translation</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Faster deals → increased revenue velocity</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Reduced friction → improved customer experience</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Real-time data → better operational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Audience adaptation</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Dealers → profitability &amp; efficiency</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OEMs → network performance</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Finance partners → speed &amp;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 single, confident narrative that strengthens market authority and </a:t>
            </a: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accelerates commercial traction.</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46F47D74-8F00-106D-E58C-4F3E41588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CREATIVE CONTENT &amp; DIGITAL COLLATERAL</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42912" y="1481328"/>
            <a:ext cx="10731056"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Turn Dealertrack’s platform into clear, high-impact, buyer-ready content.</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42912" y="2125980"/>
            <a:ext cx="11005375" cy="530352"/>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Core content suite</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Platform explainer video</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Product landing pages (F&amp;I, digital retail, compliance)</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Sales decks &amp; one-pagers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Simplifying complexity: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Visual workflows of the deal lifecycle, “Before vs after” dealership </a:t>
            </a: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efficiency stories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Sales enablement tools: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Competitive battlecards, ROI calculators for dealerships, </a:t>
            </a: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Dealer-</a:t>
            </a:r>
            <a:r>
              <a:rPr kumimoji="0" lang="en-US" u="none" strike="noStrike" kern="1200" cap="none" spc="0" normalizeH="0" baseline="0" noProof="0" dirty="0" err="1">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specifi</a:t>
            </a:r>
            <a:r>
              <a:rPr lang="en-US" dirty="0">
                <a:solidFill>
                  <a:srgbClr val="163E5B"/>
                </a:solidFill>
                <a:latin typeface="Open Sans" panose="020B0606030504020204" pitchFamily="34" charset="0"/>
                <a:ea typeface="Open Sans" panose="020B0606030504020204" pitchFamily="34" charset="0"/>
                <a:cs typeface="Open Sans" panose="020B0606030504020204" pitchFamily="34" charset="0"/>
              </a:rPr>
              <a:t>c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pitch decks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Consistency: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Unified messaging and visual system across all assets</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15" name="Text 13"/>
          <p:cNvSpPr/>
          <p:nvPr/>
        </p:nvSpPr>
        <p:spPr>
          <a:xfrm>
            <a:off x="466344" y="5478129"/>
            <a:ext cx="10616184"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20"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sz="1820"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 polished content ecosystem that makes Dealertrack easy to understand, </a:t>
            </a:r>
            <a:br>
              <a:rPr kumimoji="0" lang="en-US" sz="1820"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820"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differentiate and sell.</a:t>
            </a:r>
            <a:endParaRPr kumimoji="0" lang="en-US" sz="182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6" name="Picture 15">
            <a:extLst>
              <a:ext uri="{FF2B5EF4-FFF2-40B4-BE49-F238E27FC236}">
                <a16:creationId xmlns:a16="http://schemas.microsoft.com/office/drawing/2014/main" id="{5D863180-056A-401D-FFC0-9ACFFC6B7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CAMPAIGN STRATEGY &amp; EXECUTION</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Orchestrate a full-funnel demand generation campaign.</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8" y="2212848"/>
            <a:ext cx="10616184" cy="50292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Teaser phase: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Executive LinkedIn POV content and email nurture to dealership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Launch moment: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Flagship webinar: “The Future of Automotive Retail Operations”, </a:t>
            </a: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Analyst / press briefings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Paid &amp; owned: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LinkedIn + industry publications, Retargeting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Thought leadership: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Articles on dealership efficiency &amp; digital transformation</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12" name="Text 10"/>
          <p:cNvSpPr/>
          <p:nvPr/>
        </p:nvSpPr>
        <p:spPr>
          <a:xfrm>
            <a:off x="475488" y="5102352"/>
            <a:ext cx="10616184"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 coordinated campaign that converts awareness into qualified pipeline </a:t>
            </a:r>
            <a:b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and sales conversations.</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45F35867-01F2-9277-6006-3DEF6A5E16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INTERNAL ENABLEMENT &amp; STAKEHOLDER SUPPORT</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Ensure Dealertrack teams are fully aligned and equipped.</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8" y="2212848"/>
            <a:ext cx="10616184" cy="50292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Internal launch kits: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Messaging, FAQs, proof points, asset hub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Sales enablement: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Modular pitch decks, Objection handling, Sector-specific narratives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Rollout plan: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Clear ownership across marketing, product, and sales, with defined launch milestones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Consistency: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One shared language across all teams</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12" name="Text 10"/>
          <p:cNvSpPr/>
          <p:nvPr/>
        </p:nvSpPr>
        <p:spPr>
          <a:xfrm>
            <a:off x="475488" y="5102352"/>
            <a:ext cx="10616184"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Internal readiness that drives confidence, consistency and faster go-to-market execution.</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2136F9AD-79D8-28F1-9B3F-AB6AE33CE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panose="020B0606020202050201" pitchFamily="34" charset="77"/>
                <a:ea typeface="Arial Narrow" pitchFamily="34" charset="-122"/>
                <a:cs typeface="Arial Narrow" pitchFamily="34" charset="-120"/>
              </a:rPr>
              <a:t>LAUNCH EVENTS &amp; PROOF MOMENTS</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Create moments that make Dealertrack tangible and credible.</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8" y="2212848"/>
            <a:ext cx="10616184" cy="50292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Event strategy: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Webinars &amp; virtual demos, Trade shows (e.g. NADA), Executive roundtables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Experience design: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Live product walkthroughs, Customer success panels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Post-event amplification: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On-demand content, Sales follow-up kits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Campaign extension: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Series of proof moments, not a single launch</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C46EA686-C673-AE55-8E9C-B133BDA3A1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
        <p:nvSpPr>
          <p:cNvPr id="4" name="Text 10">
            <a:extLst>
              <a:ext uri="{FF2B5EF4-FFF2-40B4-BE49-F238E27FC236}">
                <a16:creationId xmlns:a16="http://schemas.microsoft.com/office/drawing/2014/main" id="{42639DD2-5DA1-E3BB-EBB3-E565597DB7CC}"/>
              </a:ext>
            </a:extLst>
          </p:cNvPr>
          <p:cNvSpPr/>
          <p:nvPr/>
        </p:nvSpPr>
        <p:spPr>
          <a:xfrm>
            <a:off x="475488" y="5102352"/>
            <a:ext cx="10616184"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High-impact experiences that generate engagement, trust and pipeline.</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0EB"/>
        </a:solidFill>
        <a:effectLst/>
      </p:bgPr>
    </p:bg>
    <p:spTree>
      <p:nvGrpSpPr>
        <p:cNvPr id="1" name=""/>
        <p:cNvGrpSpPr/>
        <p:nvPr/>
      </p:nvGrpSpPr>
      <p:grpSpPr>
        <a:xfrm>
          <a:off x="0" y="0"/>
          <a:ext cx="0" cy="0"/>
          <a:chOff x="0" y="0"/>
          <a:chExt cx="0" cy="0"/>
        </a:xfrm>
      </p:grpSpPr>
      <p:sp>
        <p:nvSpPr>
          <p:cNvPr id="2" name="Shape 0"/>
          <p:cNvSpPr/>
          <p:nvPr/>
        </p:nvSpPr>
        <p:spPr>
          <a:xfrm>
            <a:off x="0" y="6355080"/>
            <a:ext cx="12191695" cy="502920"/>
          </a:xfrm>
          <a:prstGeom prst="rect">
            <a:avLst/>
          </a:prstGeom>
          <a:solidFill>
            <a:srgbClr val="9FB7FF"/>
          </a:solidFill>
          <a:ln w="12700">
            <a:solidFill>
              <a:srgbClr val="9FB7FF">
                <a:alpha val="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5" name="Text 3"/>
          <p:cNvSpPr/>
          <p:nvPr/>
        </p:nvSpPr>
        <p:spPr>
          <a:xfrm>
            <a:off x="475488" y="804672"/>
            <a:ext cx="10607040" cy="5029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1121B"/>
                </a:solidFill>
                <a:effectLst/>
                <a:uLnTx/>
                <a:uFillTx/>
                <a:latin typeface="Bebas Neue"/>
                <a:ea typeface="Arial Narrow" pitchFamily="34" charset="-122"/>
                <a:cs typeface="Arial Narrow" pitchFamily="34" charset="-120"/>
              </a:rPr>
              <a:t>MEASUREMENT &amp; </a:t>
            </a:r>
            <a:r>
              <a:rPr lang="en-US" sz="3200" b="1">
                <a:solidFill>
                  <a:srgbClr val="D1121B"/>
                </a:solidFill>
                <a:latin typeface="Bebas Neue"/>
                <a:ea typeface="Arial Narrow" pitchFamily="34" charset="-122"/>
                <a:cs typeface="Arial Narrow" pitchFamily="34" charset="-120"/>
              </a:rPr>
              <a:t>OPTIMIZATION</a:t>
            </a:r>
            <a:endParaRPr kumimoji="0" lang="en-US" sz="3200" u="none" strike="noStrike" kern="1200" cap="none" spc="0" normalizeH="0" baseline="0" noProof="0">
              <a:ln>
                <a:noFill/>
              </a:ln>
              <a:solidFill>
                <a:prstClr val="black"/>
              </a:solidFill>
              <a:effectLst/>
              <a:uLnTx/>
              <a:uFillTx/>
              <a:latin typeface="Bebas Neue" panose="020B0606020202050201" pitchFamily="34" charset="77"/>
            </a:endParaRPr>
          </a:p>
        </p:txBody>
      </p:sp>
      <p:sp>
        <p:nvSpPr>
          <p:cNvPr id="6" name="Text 4"/>
          <p:cNvSpPr/>
          <p:nvPr/>
        </p:nvSpPr>
        <p:spPr>
          <a:xfrm>
            <a:off x="475488" y="1481328"/>
            <a:ext cx="10698480" cy="310896"/>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Track performance against real commercial outcomes.</a:t>
            </a:r>
            <a:endParaRPr kumimoji="0" lang="en-US" b="1"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7" name="Shape 5"/>
          <p:cNvSpPr/>
          <p:nvPr/>
        </p:nvSpPr>
        <p:spPr>
          <a:xfrm>
            <a:off x="475488" y="1938528"/>
            <a:ext cx="10972800" cy="0"/>
          </a:xfrm>
          <a:prstGeom prst="line">
            <a:avLst/>
          </a:prstGeom>
          <a:noFill/>
          <a:ln w="12700">
            <a:solidFill>
              <a:srgbClr val="D9D4CC"/>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
        <p:nvSpPr>
          <p:cNvPr id="8" name="Text 6"/>
          <p:cNvSpPr/>
          <p:nvPr/>
        </p:nvSpPr>
        <p:spPr>
          <a:xfrm>
            <a:off x="475488" y="2212848"/>
            <a:ext cx="10616184" cy="50292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KPI framework: </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Awareness → reach, impressions</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Engagement → content interaction, event attendance</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Pipeline → MQLs, SQLs</a:t>
            </a:r>
          </a:p>
          <a:p>
            <a:pPr marL="742950" lvl="1" indent="-285750">
              <a:buFont typeface="Arial" panose="020B0604020202020204" pitchFamily="34" charset="0"/>
              <a:buChar char="•"/>
              <a:defRPr/>
            </a:pP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Revenue → influenced deals</a:t>
            </a:r>
          </a:p>
          <a:p>
            <a:pPr lvl="1">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Optimization: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Test messaging, channels, creatives;</a:t>
            </a:r>
            <a:r>
              <a:rPr lang="en-US" dirty="0">
                <a:solidFill>
                  <a:srgbClr val="163E5B"/>
                </a:solidFill>
                <a:latin typeface="Open Sans" panose="020B0606030504020204" pitchFamily="34" charset="0"/>
                <a:ea typeface="Open Sans" panose="020B0606030504020204" pitchFamily="34" charset="0"/>
                <a:cs typeface="Open Sans" panose="020B0606030504020204" pitchFamily="34" charset="0"/>
              </a:rPr>
              <a:t>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Refine based on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Reporting: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Monthly dashboards, Post-launch insights &amp; recommendations</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12" name="Text 10"/>
          <p:cNvSpPr/>
          <p:nvPr/>
        </p:nvSpPr>
        <p:spPr>
          <a:xfrm>
            <a:off x="475488" y="5102352"/>
            <a:ext cx="10616184" cy="56692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Outcome: </a:t>
            </a:r>
            <a:r>
              <a:rPr kumimoji="0" lang="en-US" u="none" strike="noStrike" kern="1200" cap="none" spc="0" normalizeH="0" baseline="0" noProof="0" dirty="0">
                <a:ln>
                  <a:noFill/>
                </a:ln>
                <a:solidFill>
                  <a:srgbClr val="163E5B"/>
                </a:solidFill>
                <a:effectLst/>
                <a:uLnTx/>
                <a:uFillTx/>
                <a:latin typeface="Open Sans" panose="020B0606030504020204" pitchFamily="34" charset="0"/>
                <a:ea typeface="Open Sans" panose="020B0606030504020204" pitchFamily="34" charset="0"/>
                <a:cs typeface="Open Sans" panose="020B0606030504020204" pitchFamily="34" charset="0"/>
              </a:rPr>
              <a:t>A performance-driven model that improves ROI and informs future investment.</a:t>
            </a:r>
            <a:endParaRPr kumimoji="0" lang="en-US"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pic>
        <p:nvPicPr>
          <p:cNvPr id="13" name="Picture 12">
            <a:extLst>
              <a:ext uri="{FF2B5EF4-FFF2-40B4-BE49-F238E27FC236}">
                <a16:creationId xmlns:a16="http://schemas.microsoft.com/office/drawing/2014/main" id="{759FC7A4-ED00-F125-B9EC-CFA8FDE5AD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3244" y="6456327"/>
            <a:ext cx="1523588" cy="300426"/>
          </a:xfrm>
          <a:prstGeom prst="rect">
            <a:avLst/>
          </a:prstGeom>
        </p:spPr>
      </p:pic>
    </p:spTree>
  </p:cSld>
  <p:clrMapOvr>
    <a:masterClrMapping/>
  </p:clrMapOvr>
</p:sld>
</file>

<file path=ppt/theme/theme1.xml><?xml version="1.0" encoding="utf-8"?>
<a:theme xmlns:a="http://schemas.openxmlformats.org/drawingml/2006/main" name="Whitewall 2022">
  <a:themeElements>
    <a:clrScheme name="Whitewall">
      <a:dk1>
        <a:sysClr val="windowText" lastClr="000000"/>
      </a:dk1>
      <a:lt1>
        <a:sysClr val="window" lastClr="FFFFFF"/>
      </a:lt1>
      <a:dk2>
        <a:srgbClr val="FFFFFF"/>
      </a:dk2>
      <a:lt2>
        <a:srgbClr val="A09CA2"/>
      </a:lt2>
      <a:accent1>
        <a:srgbClr val="143A54"/>
      </a:accent1>
      <a:accent2>
        <a:srgbClr val="D00000"/>
      </a:accent2>
      <a:accent3>
        <a:srgbClr val="EBD64E"/>
      </a:accent3>
      <a:accent4>
        <a:srgbClr val="29ABE2"/>
      </a:accent4>
      <a:accent5>
        <a:srgbClr val="4D4D4D"/>
      </a:accent5>
      <a:accent6>
        <a:srgbClr val="FFFFFF"/>
      </a:accent6>
      <a:hlink>
        <a:srgbClr val="29ABE2"/>
      </a:hlink>
      <a:folHlink>
        <a:srgbClr val="EBD64E"/>
      </a:folHlink>
    </a:clrScheme>
    <a:fontScheme name="Custom 1">
      <a:majorFont>
        <a:latin typeface="Korolev Compressed Heav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W-Creds" id="{678A78D7-39C1-F04B-BA9E-4743E3CACC34}" vid="{3522F4A0-B3FB-0F45-B43F-4D93B76AFFA2}"/>
    </a:ext>
  </a:extLst>
</a:theme>
</file>

<file path=ppt/theme/theme2.xml><?xml version="1.0" encoding="utf-8"?>
<a:theme xmlns:a="http://schemas.openxmlformats.org/drawingml/2006/main" name="1_Upstage Colours">
  <a:themeElements>
    <a:clrScheme name="Custom 11">
      <a:dk1>
        <a:sysClr val="windowText" lastClr="000000"/>
      </a:dk1>
      <a:lt1>
        <a:sysClr val="window" lastClr="FFFFFF"/>
      </a:lt1>
      <a:dk2>
        <a:srgbClr val="FFFFFF"/>
      </a:dk2>
      <a:lt2>
        <a:srgbClr val="E7E6E6"/>
      </a:lt2>
      <a:accent1>
        <a:srgbClr val="DE006E"/>
      </a:accent1>
      <a:accent2>
        <a:srgbClr val="F6793A"/>
      </a:accent2>
      <a:accent3>
        <a:srgbClr val="5A5A5A"/>
      </a:accent3>
      <a:accent4>
        <a:srgbClr val="B31B44"/>
      </a:accent4>
      <a:accent5>
        <a:srgbClr val="FFFFF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stage Colours" id="{534E0836-0ED0-427B-8E9B-E41440DBD5A4}" vid="{F82753A7-953C-45C7-89F8-E63E75E32B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Narrow"/>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0FE3CF5C6914E8E6067F006322BEE" ma:contentTypeVersion="16" ma:contentTypeDescription="Create a new document." ma:contentTypeScope="" ma:versionID="b9eb6c7fc5f16c4301f5d21b0ee7594c">
  <xsd:schema xmlns:xsd="http://www.w3.org/2001/XMLSchema" xmlns:xs="http://www.w3.org/2001/XMLSchema" xmlns:p="http://schemas.microsoft.com/office/2006/metadata/properties" xmlns:ns2="37024962-1aa8-4a0e-bcc4-2052b0132858" xmlns:ns3="bbe29a26-4ba2-44fb-9ebd-4f0032c7f13a" targetNamespace="http://schemas.microsoft.com/office/2006/metadata/properties" ma:root="true" ma:fieldsID="5fd337e81635d8a74a9eaf92e69cb0a4" ns2:_="" ns3:_="">
    <xsd:import namespace="37024962-1aa8-4a0e-bcc4-2052b0132858"/>
    <xsd:import namespace="bbe29a26-4ba2-44fb-9ebd-4f0032c7f1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24962-1aa8-4a0e-bcc4-2052b0132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25e52a8-c8f1-46e2-8f82-f219af9959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e29a26-4ba2-44fb-9ebd-4f0032c7f13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34508f9-cc6b-4a84-84e4-467216a896b2}" ma:internalName="TaxCatchAll" ma:showField="CatchAllData" ma:web="bbe29a26-4ba2-44fb-9ebd-4f0032c7f13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024962-1aa8-4a0e-bcc4-2052b0132858">
      <Terms xmlns="http://schemas.microsoft.com/office/infopath/2007/PartnerControls"/>
    </lcf76f155ced4ddcb4097134ff3c332f>
    <TaxCatchAll xmlns="bbe29a26-4ba2-44fb-9ebd-4f0032c7f1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B22B6D-82D2-436F-A105-5ACD3714484B}">
  <ds:schemaRefs>
    <ds:schemaRef ds:uri="37024962-1aa8-4a0e-bcc4-2052b0132858"/>
    <ds:schemaRef ds:uri="bbe29a26-4ba2-44fb-9ebd-4f0032c7f1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B30993-CD21-46F3-B30B-25B16DBDC06E}">
  <ds:schemaRefs>
    <ds:schemaRef ds:uri="http://schemas.microsoft.com/office/2006/documentManagement/types"/>
    <ds:schemaRef ds:uri="http://schemas.microsoft.com/office/infopath/2007/PartnerControls"/>
    <ds:schemaRef ds:uri="http://purl.org/dc/terms/"/>
    <ds:schemaRef ds:uri="37024962-1aa8-4a0e-bcc4-2052b0132858"/>
    <ds:schemaRef ds:uri="http://purl.org/dc/elements/1.1/"/>
    <ds:schemaRef ds:uri="http://www.w3.org/XML/1998/namespace"/>
    <ds:schemaRef ds:uri="http://schemas.openxmlformats.org/package/2006/metadata/core-properties"/>
    <ds:schemaRef ds:uri="bbe29a26-4ba2-44fb-9ebd-4f0032c7f13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45BE55E-76FC-48AD-9045-32B5C05C0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1018</TotalTime>
  <Words>993</Words>
  <Application>Microsoft Macintosh PowerPoint</Application>
  <PresentationFormat>Widescreen</PresentationFormat>
  <Paragraphs>120</Paragraphs>
  <Slides>12</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Aptos</vt:lpstr>
      <vt:lpstr>Aptos Display</vt:lpstr>
      <vt:lpstr>Arial</vt:lpstr>
      <vt:lpstr>Avenir Next</vt:lpstr>
      <vt:lpstr>Avenir Next Demi Bold</vt:lpstr>
      <vt:lpstr>Bebas Neue</vt:lpstr>
      <vt:lpstr>Calibri</vt:lpstr>
      <vt:lpstr>Calibri Light</vt:lpstr>
      <vt:lpstr>Lucida Sans Unicode</vt:lpstr>
      <vt:lpstr>Open Sans</vt:lpstr>
      <vt:lpstr>Wingdings</vt:lpstr>
      <vt:lpstr>Whitewall 2022</vt:lpstr>
      <vt:lpstr>1_Upstage Colours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Wall</dc:creator>
  <cp:lastModifiedBy>Katelyn Ewen</cp:lastModifiedBy>
  <cp:revision>14</cp:revision>
  <dcterms:created xsi:type="dcterms:W3CDTF">2025-09-23T14:26:05Z</dcterms:created>
  <dcterms:modified xsi:type="dcterms:W3CDTF">2026-04-08T10:33:09Z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0x010100FD50FE3CF5C6914E8E6067F006322BEE</vt:lpwstr>
  </property>
  <property fmtid="{D5CDD505-2E9C-101B-9397-08002B2CF9AE}" pid="3" name="MediaServiceImageTags">
    <vt:lpwstr/>
  </property>
</Properties>
</file>