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806" r:id="rId4"/>
  </p:sldMasterIdLst>
  <p:notesMasterIdLst>
    <p:notesMasterId r:id="rId21"/>
  </p:notesMasterIdLst>
  <p:handoutMasterIdLst>
    <p:handoutMasterId r:id="rId22"/>
  </p:handoutMasterIdLst>
  <p:sldIdLst>
    <p:sldId id="3750" r:id="rId5"/>
    <p:sldId id="3761" r:id="rId6"/>
    <p:sldId id="3742" r:id="rId7"/>
    <p:sldId id="4534" r:id="rId8"/>
    <p:sldId id="4521" r:id="rId9"/>
    <p:sldId id="4522" r:id="rId10"/>
    <p:sldId id="4524" r:id="rId11"/>
    <p:sldId id="4523" r:id="rId12"/>
    <p:sldId id="272" r:id="rId13"/>
    <p:sldId id="4533" r:id="rId14"/>
    <p:sldId id="4531" r:id="rId15"/>
    <p:sldId id="4527" r:id="rId16"/>
    <p:sldId id="4525" r:id="rId17"/>
    <p:sldId id="4518" r:id="rId18"/>
    <p:sldId id="4529" r:id="rId19"/>
    <p:sldId id="3752" r:id="rId20"/>
  </p:sldIdLst>
  <p:sldSz cx="12192000" cy="6858000"/>
  <p:notesSz cx="6858000" cy="9144000"/>
  <p:embeddedFontLst>
    <p:embeddedFont>
      <p:font typeface="Avenir Next" panose="020B0503020202020204" pitchFamily="34" charset="0"/>
      <p:regular r:id="rId23"/>
      <p:bold r:id="rId24"/>
      <p:italic r:id="rId25"/>
      <p:boldItalic r:id="rId26"/>
    </p:embeddedFont>
    <p:embeddedFont>
      <p:font typeface="Bebas Neue" panose="020B0606020202050201" pitchFamily="34" charset="77"/>
      <p:regular r:id="rId27"/>
    </p:embeddedFont>
    <p:embeddedFont>
      <p:font typeface="Open Sans" panose="020B0606030504020204" pitchFamily="34" charset="0"/>
      <p:regular r:id="rId28"/>
      <p:bold r:id="rId29"/>
      <p:italic r:id="rId30"/>
      <p:boldItalic r:id="rId31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Open Sans" panose="020B0606030504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931">
          <p15:clr>
            <a:srgbClr val="A4A3A4"/>
          </p15:clr>
        </p15:guide>
        <p15:guide id="3" pos="5065">
          <p15:clr>
            <a:srgbClr val="A4A3A4"/>
          </p15:clr>
        </p15:guide>
        <p15:guide id="4" orient="horz" pos="436">
          <p15:clr>
            <a:srgbClr val="A4A3A4"/>
          </p15:clr>
        </p15:guide>
        <p15:guide id="5" pos="529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Cody Har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2A1E059-EF47-D744-9E20-197C25A6EB72}" v="91" dt="2026-03-04T15:58:53.215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552" autoAdjust="0"/>
    <p:restoredTop sz="72789" autoAdjust="0"/>
  </p:normalViewPr>
  <p:slideViewPr>
    <p:cSldViewPr snapToGrid="0" snapToObjects="1">
      <p:cViewPr varScale="1">
        <p:scale>
          <a:sx n="91" d="100"/>
          <a:sy n="91" d="100"/>
        </p:scale>
        <p:origin x="1856" y="184"/>
      </p:cViewPr>
      <p:guideLst>
        <p:guide orient="horz" pos="2160"/>
        <p:guide pos="3931"/>
        <p:guide pos="5065"/>
        <p:guide orient="horz" pos="436"/>
        <p:guide pos="52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93" d="100"/>
        <a:sy n="93" d="100"/>
      </p:scale>
      <p:origin x="0" y="0"/>
    </p:cViewPr>
  </p:sorterViewPr>
  <p:notesViewPr>
    <p:cSldViewPr snapToGrid="0" snapToObjects="1">
      <p:cViewPr varScale="1">
        <p:scale>
          <a:sx n="72" d="100"/>
          <a:sy n="72" d="100"/>
        </p:scale>
        <p:origin x="1062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font" Target="fonts/font4.fntdata"/><Relationship Id="rId21" Type="http://schemas.openxmlformats.org/officeDocument/2006/relationships/notesMaster" Target="notesMasters/notesMaster1.xml"/><Relationship Id="rId34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font" Target="fonts/font3.fntdata"/><Relationship Id="rId33" Type="http://schemas.openxmlformats.org/officeDocument/2006/relationships/presProps" Target="presProps.xml"/><Relationship Id="rId38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7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2.fntdata"/><Relationship Id="rId32" Type="http://schemas.openxmlformats.org/officeDocument/2006/relationships/commentAuthors" Target="commentAuthors.xml"/><Relationship Id="rId37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36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9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handoutMaster" Target="handoutMasters/handout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il White" userId="d2ffbfdc-15ff-4652-ab64-a071b78018c8" providerId="ADAL" clId="{0C886AAC-3ABA-5CCE-88AD-E5DA2BEC068A}"/>
    <pc:docChg chg="delSld modSld sldOrd">
      <pc:chgData name="Phil White" userId="d2ffbfdc-15ff-4652-ab64-a071b78018c8" providerId="ADAL" clId="{0C886AAC-3ABA-5CCE-88AD-E5DA2BEC068A}" dt="2026-03-04T18:04:49.917" v="32" actId="2696"/>
      <pc:docMkLst>
        <pc:docMk/>
      </pc:docMkLst>
      <pc:sldChg chg="ord">
        <pc:chgData name="Phil White" userId="d2ffbfdc-15ff-4652-ab64-a071b78018c8" providerId="ADAL" clId="{0C886AAC-3ABA-5CCE-88AD-E5DA2BEC068A}" dt="2026-03-03T14:28:36.833" v="0" actId="20578"/>
        <pc:sldMkLst>
          <pc:docMk/>
          <pc:sldMk cId="3646184503" sldId="4519"/>
        </pc:sldMkLst>
      </pc:sldChg>
      <pc:sldChg chg="modSp mod">
        <pc:chgData name="Phil White" userId="d2ffbfdc-15ff-4652-ab64-a071b78018c8" providerId="ADAL" clId="{0C886AAC-3ABA-5CCE-88AD-E5DA2BEC068A}" dt="2026-03-04T18:03:29.047" v="24" actId="20577"/>
        <pc:sldMkLst>
          <pc:docMk/>
          <pc:sldMk cId="1685845855" sldId="4523"/>
        </pc:sldMkLst>
        <pc:spChg chg="mod">
          <ac:chgData name="Phil White" userId="d2ffbfdc-15ff-4652-ab64-a071b78018c8" providerId="ADAL" clId="{0C886AAC-3ABA-5CCE-88AD-E5DA2BEC068A}" dt="2026-03-04T18:03:29.047" v="24" actId="20577"/>
          <ac:spMkLst>
            <pc:docMk/>
            <pc:sldMk cId="1685845855" sldId="4523"/>
            <ac:spMk id="6" creationId="{96B74FF8-FDE0-1E29-5FDE-275C501A2B09}"/>
          </ac:spMkLst>
        </pc:spChg>
      </pc:sldChg>
      <pc:sldChg chg="modSp mod">
        <pc:chgData name="Phil White" userId="d2ffbfdc-15ff-4652-ab64-a071b78018c8" providerId="ADAL" clId="{0C886AAC-3ABA-5CCE-88AD-E5DA2BEC068A}" dt="2026-03-04T18:02:54.709" v="2" actId="113"/>
        <pc:sldMkLst>
          <pc:docMk/>
          <pc:sldMk cId="3629247155" sldId="4524"/>
        </pc:sldMkLst>
        <pc:spChg chg="mod">
          <ac:chgData name="Phil White" userId="d2ffbfdc-15ff-4652-ab64-a071b78018c8" providerId="ADAL" clId="{0C886AAC-3ABA-5CCE-88AD-E5DA2BEC068A}" dt="2026-03-04T18:02:54.709" v="2" actId="113"/>
          <ac:spMkLst>
            <pc:docMk/>
            <pc:sldMk cId="3629247155" sldId="4524"/>
            <ac:spMk id="7" creationId="{B91C7FAA-BD0D-AE92-66C8-D4DDAA584F3E}"/>
          </ac:spMkLst>
        </pc:spChg>
      </pc:sldChg>
      <pc:sldChg chg="del">
        <pc:chgData name="Phil White" userId="d2ffbfdc-15ff-4652-ab64-a071b78018c8" providerId="ADAL" clId="{0C886AAC-3ABA-5CCE-88AD-E5DA2BEC068A}" dt="2026-03-04T18:04:49.917" v="32" actId="2696"/>
        <pc:sldMkLst>
          <pc:docMk/>
          <pc:sldMk cId="2139534388" sldId="4530"/>
        </pc:sldMkLst>
      </pc:sldChg>
      <pc:sldChg chg="modSp mod">
        <pc:chgData name="Phil White" userId="d2ffbfdc-15ff-4652-ab64-a071b78018c8" providerId="ADAL" clId="{0C886AAC-3ABA-5CCE-88AD-E5DA2BEC068A}" dt="2026-03-04T18:04:11.363" v="31" actId="20577"/>
        <pc:sldMkLst>
          <pc:docMk/>
          <pc:sldMk cId="1405875289" sldId="4531"/>
        </pc:sldMkLst>
        <pc:spChg chg="mod">
          <ac:chgData name="Phil White" userId="d2ffbfdc-15ff-4652-ab64-a071b78018c8" providerId="ADAL" clId="{0C886AAC-3ABA-5CCE-88AD-E5DA2BEC068A}" dt="2026-03-04T18:04:11.363" v="31" actId="20577"/>
          <ac:spMkLst>
            <pc:docMk/>
            <pc:sldMk cId="1405875289" sldId="4531"/>
            <ac:spMk id="3" creationId="{A67D25AC-F3AF-F183-6881-339DC97492E6}"/>
          </ac:spMkLst>
        </pc:spChg>
      </pc:sldChg>
    </pc:docChg>
  </pc:docChgLst>
  <pc:docChgLst>
    <pc:chgData name="John Garrett" userId="215dd634-deb5-42f4-9e43-eb8f753f38e8" providerId="ADAL" clId="{53E561FA-C4C7-57BA-A5A7-13E7CAAE1058}"/>
    <pc:docChg chg="undo custSel addSld delSld modSld sldOrd">
      <pc:chgData name="John Garrett" userId="215dd634-deb5-42f4-9e43-eb8f753f38e8" providerId="ADAL" clId="{53E561FA-C4C7-57BA-A5A7-13E7CAAE1058}" dt="2026-03-04T15:58:39.596" v="2960" actId="1076"/>
      <pc:docMkLst>
        <pc:docMk/>
      </pc:docMkLst>
      <pc:sldChg chg="addSp delSp modSp mod">
        <pc:chgData name="John Garrett" userId="215dd634-deb5-42f4-9e43-eb8f753f38e8" providerId="ADAL" clId="{53E561FA-C4C7-57BA-A5A7-13E7CAAE1058}" dt="2026-03-04T15:46:17.189" v="2779" actId="14100"/>
        <pc:sldMkLst>
          <pc:docMk/>
          <pc:sldMk cId="0" sldId="272"/>
        </pc:sldMkLst>
        <pc:spChg chg="mod">
          <ac:chgData name="John Garrett" userId="215dd634-deb5-42f4-9e43-eb8f753f38e8" providerId="ADAL" clId="{53E561FA-C4C7-57BA-A5A7-13E7CAAE1058}" dt="2026-02-27T14:56:57.946" v="735" actId="14100"/>
          <ac:spMkLst>
            <pc:docMk/>
            <pc:sldMk cId="0" sldId="272"/>
            <ac:spMk id="4" creationId="{A3527445-ADA2-E0E6-15EE-E4DFA9980BD6}"/>
          </ac:spMkLst>
        </pc:spChg>
        <pc:graphicFrameChg chg="add del mod modGraphic">
          <ac:chgData name="John Garrett" userId="215dd634-deb5-42f4-9e43-eb8f753f38e8" providerId="ADAL" clId="{53E561FA-C4C7-57BA-A5A7-13E7CAAE1058}" dt="2026-03-04T15:43:54.792" v="2756" actId="478"/>
          <ac:graphicFrameMkLst>
            <pc:docMk/>
            <pc:sldMk cId="0" sldId="272"/>
            <ac:graphicFrameMk id="2" creationId="{4C14D5FB-88F3-3072-FDBF-2576BF00E9BF}"/>
          </ac:graphicFrameMkLst>
        </pc:graphicFrameChg>
        <pc:graphicFrameChg chg="mod modGraphic">
          <ac:chgData name="John Garrett" userId="215dd634-deb5-42f4-9e43-eb8f753f38e8" providerId="ADAL" clId="{53E561FA-C4C7-57BA-A5A7-13E7CAAE1058}" dt="2026-03-04T15:46:17.189" v="2779" actId="14100"/>
          <ac:graphicFrameMkLst>
            <pc:docMk/>
            <pc:sldMk cId="0" sldId="272"/>
            <ac:graphicFrameMk id="5" creationId="{B6A3A61D-6BB3-2281-16AD-6D40CFA29CA5}"/>
          </ac:graphicFrameMkLst>
        </pc:graphicFrameChg>
      </pc:sldChg>
      <pc:sldChg chg="addSp delSp modSp mod">
        <pc:chgData name="John Garrett" userId="215dd634-deb5-42f4-9e43-eb8f753f38e8" providerId="ADAL" clId="{53E561FA-C4C7-57BA-A5A7-13E7CAAE1058}" dt="2026-03-04T15:56:54.887" v="2955" actId="166"/>
        <pc:sldMkLst>
          <pc:docMk/>
          <pc:sldMk cId="0" sldId="3742"/>
        </pc:sldMkLst>
        <pc:spChg chg="add del mod">
          <ac:chgData name="John Garrett" userId="215dd634-deb5-42f4-9e43-eb8f753f38e8" providerId="ADAL" clId="{53E561FA-C4C7-57BA-A5A7-13E7CAAE1058}" dt="2026-03-04T15:53:32.153" v="2931" actId="478"/>
          <ac:spMkLst>
            <pc:docMk/>
            <pc:sldMk cId="0" sldId="3742"/>
            <ac:spMk id="2" creationId="{2BFC66C0-B11C-348F-B26A-50FFB88EFDB6}"/>
          </ac:spMkLst>
        </pc:spChg>
        <pc:spChg chg="mod">
          <ac:chgData name="John Garrett" userId="215dd634-deb5-42f4-9e43-eb8f753f38e8" providerId="ADAL" clId="{53E561FA-C4C7-57BA-A5A7-13E7CAAE1058}" dt="2026-03-04T15:56:54.887" v="2955" actId="166"/>
          <ac:spMkLst>
            <pc:docMk/>
            <pc:sldMk cId="0" sldId="3742"/>
            <ac:spMk id="3" creationId="{84A73B0D-00F9-A9CB-A1A4-ACCDE472C7EF}"/>
          </ac:spMkLst>
        </pc:spChg>
        <pc:spChg chg="del mod">
          <ac:chgData name="John Garrett" userId="215dd634-deb5-42f4-9e43-eb8f753f38e8" providerId="ADAL" clId="{53E561FA-C4C7-57BA-A5A7-13E7CAAE1058}" dt="2026-03-04T13:40:25.827" v="1621" actId="478"/>
          <ac:spMkLst>
            <pc:docMk/>
            <pc:sldMk cId="0" sldId="3742"/>
            <ac:spMk id="4" creationId="{9CB20A11-7A5A-5A96-473A-BE2765864F91}"/>
          </ac:spMkLst>
        </pc:spChg>
        <pc:spChg chg="add mod">
          <ac:chgData name="John Garrett" userId="215dd634-deb5-42f4-9e43-eb8f753f38e8" providerId="ADAL" clId="{53E561FA-C4C7-57BA-A5A7-13E7CAAE1058}" dt="2026-03-04T15:56:39.073" v="2951" actId="1076"/>
          <ac:spMkLst>
            <pc:docMk/>
            <pc:sldMk cId="0" sldId="3742"/>
            <ac:spMk id="5" creationId="{327CBFA3-BE32-D2D4-42BB-2851FC167919}"/>
          </ac:spMkLst>
        </pc:spChg>
        <pc:spChg chg="mod">
          <ac:chgData name="John Garrett" userId="215dd634-deb5-42f4-9e43-eb8f753f38e8" providerId="ADAL" clId="{53E561FA-C4C7-57BA-A5A7-13E7CAAE1058}" dt="2026-03-04T15:56:54.887" v="2955" actId="166"/>
          <ac:spMkLst>
            <pc:docMk/>
            <pc:sldMk cId="0" sldId="3742"/>
            <ac:spMk id="32770" creationId="{CFCFEC08-6CEB-FF30-28C9-DF35188EFA87}"/>
          </ac:spMkLst>
        </pc:spChg>
        <pc:picChg chg="add mod">
          <ac:chgData name="John Garrett" userId="215dd634-deb5-42f4-9e43-eb8f753f38e8" providerId="ADAL" clId="{53E561FA-C4C7-57BA-A5A7-13E7CAAE1058}" dt="2026-03-04T15:56:48.060" v="2954" actId="1076"/>
          <ac:picMkLst>
            <pc:docMk/>
            <pc:sldMk cId="0" sldId="3742"/>
            <ac:picMk id="6" creationId="{85245082-5ED4-2D54-8A13-03CF988F7DAA}"/>
          </ac:picMkLst>
        </pc:picChg>
        <pc:picChg chg="add mod">
          <ac:chgData name="John Garrett" userId="215dd634-deb5-42f4-9e43-eb8f753f38e8" providerId="ADAL" clId="{53E561FA-C4C7-57BA-A5A7-13E7CAAE1058}" dt="2026-03-04T15:56:44.550" v="2953" actId="1076"/>
          <ac:picMkLst>
            <pc:docMk/>
            <pc:sldMk cId="0" sldId="3742"/>
            <ac:picMk id="3074" creationId="{B0FA01A5-E71A-5C53-7A40-3612C13ECA9C}"/>
          </ac:picMkLst>
        </pc:picChg>
        <pc:picChg chg="del mod">
          <ac:chgData name="John Garrett" userId="215dd634-deb5-42f4-9e43-eb8f753f38e8" providerId="ADAL" clId="{53E561FA-C4C7-57BA-A5A7-13E7CAAE1058}" dt="2026-03-04T13:40:15.431" v="1617" actId="478"/>
          <ac:picMkLst>
            <pc:docMk/>
            <pc:sldMk cId="0" sldId="3742"/>
            <ac:picMk id="32771" creationId="{6880FB2C-C11F-FCC6-E347-A4E247F5E6E6}"/>
          </ac:picMkLst>
        </pc:picChg>
        <pc:picChg chg="del">
          <ac:chgData name="John Garrett" userId="215dd634-deb5-42f4-9e43-eb8f753f38e8" providerId="ADAL" clId="{53E561FA-C4C7-57BA-A5A7-13E7CAAE1058}" dt="2026-03-04T13:40:14.623" v="1615" actId="478"/>
          <ac:picMkLst>
            <pc:docMk/>
            <pc:sldMk cId="0" sldId="3742"/>
            <ac:picMk id="32773" creationId="{1FA28663-9BB4-F628-8946-F3C224C43330}"/>
          </ac:picMkLst>
        </pc:picChg>
      </pc:sldChg>
      <pc:sldChg chg="addSp delSp modSp mod">
        <pc:chgData name="John Garrett" userId="215dd634-deb5-42f4-9e43-eb8f753f38e8" providerId="ADAL" clId="{53E561FA-C4C7-57BA-A5A7-13E7CAAE1058}" dt="2026-03-04T15:58:39.596" v="2960" actId="1076"/>
        <pc:sldMkLst>
          <pc:docMk/>
          <pc:sldMk cId="0" sldId="3761"/>
        </pc:sldMkLst>
        <pc:spChg chg="mod">
          <ac:chgData name="John Garrett" userId="215dd634-deb5-42f4-9e43-eb8f753f38e8" providerId="ADAL" clId="{53E561FA-C4C7-57BA-A5A7-13E7CAAE1058}" dt="2026-03-04T15:58:39.596" v="2960" actId="1076"/>
          <ac:spMkLst>
            <pc:docMk/>
            <pc:sldMk cId="0" sldId="3761"/>
            <ac:spMk id="2" creationId="{48FB7AAE-B34E-EB85-9F75-3076B52A3722}"/>
          </ac:spMkLst>
        </pc:spChg>
        <pc:spChg chg="add mod">
          <ac:chgData name="John Garrett" userId="215dd634-deb5-42f4-9e43-eb8f753f38e8" providerId="ADAL" clId="{53E561FA-C4C7-57BA-A5A7-13E7CAAE1058}" dt="2026-03-04T15:58:39.596" v="2960" actId="1076"/>
          <ac:spMkLst>
            <pc:docMk/>
            <pc:sldMk cId="0" sldId="3761"/>
            <ac:spMk id="6" creationId="{2F81BAF1-059C-FB95-0C24-46A62B03745D}"/>
          </ac:spMkLst>
        </pc:spChg>
        <pc:picChg chg="add mod">
          <ac:chgData name="John Garrett" userId="215dd634-deb5-42f4-9e43-eb8f753f38e8" providerId="ADAL" clId="{53E561FA-C4C7-57BA-A5A7-13E7CAAE1058}" dt="2026-02-27T14:47:02.248" v="613" actId="171"/>
          <ac:picMkLst>
            <pc:docMk/>
            <pc:sldMk cId="0" sldId="3761"/>
            <ac:picMk id="5" creationId="{08D88D09-295A-76BC-732A-1ABFD6DA99AF}"/>
          </ac:picMkLst>
        </pc:picChg>
      </pc:sldChg>
      <pc:sldChg chg="modSp del mod">
        <pc:chgData name="John Garrett" userId="215dd634-deb5-42f4-9e43-eb8f753f38e8" providerId="ADAL" clId="{53E561FA-C4C7-57BA-A5A7-13E7CAAE1058}" dt="2026-03-04T15:21:53.716" v="2494" actId="2696"/>
        <pc:sldMkLst>
          <pc:docMk/>
          <pc:sldMk cId="0" sldId="4472"/>
        </pc:sldMkLst>
      </pc:sldChg>
      <pc:sldChg chg="addSp delSp modSp mod">
        <pc:chgData name="John Garrett" userId="215dd634-deb5-42f4-9e43-eb8f753f38e8" providerId="ADAL" clId="{53E561FA-C4C7-57BA-A5A7-13E7CAAE1058}" dt="2026-03-04T15:55:05.028" v="2946" actId="20577"/>
        <pc:sldMkLst>
          <pc:docMk/>
          <pc:sldMk cId="4204420958" sldId="4518"/>
        </pc:sldMkLst>
        <pc:spChg chg="add mod">
          <ac:chgData name="John Garrett" userId="215dd634-deb5-42f4-9e43-eb8f753f38e8" providerId="ADAL" clId="{53E561FA-C4C7-57BA-A5A7-13E7CAAE1058}" dt="2026-02-27T15:42:49.661" v="1010" actId="1076"/>
          <ac:spMkLst>
            <pc:docMk/>
            <pc:sldMk cId="4204420958" sldId="4518"/>
            <ac:spMk id="2" creationId="{5EBDF3A8-17F2-6D99-2239-4E1BED64C27C}"/>
          </ac:spMkLst>
        </pc:spChg>
        <pc:spChg chg="mod">
          <ac:chgData name="John Garrett" userId="215dd634-deb5-42f4-9e43-eb8f753f38e8" providerId="ADAL" clId="{53E561FA-C4C7-57BA-A5A7-13E7CAAE1058}" dt="2026-03-04T15:55:05.028" v="2946" actId="20577"/>
          <ac:spMkLst>
            <pc:docMk/>
            <pc:sldMk cId="4204420958" sldId="4518"/>
            <ac:spMk id="9" creationId="{0B387124-5014-DADB-E9A9-F0ACFF00B16C}"/>
          </ac:spMkLst>
        </pc:spChg>
        <pc:spChg chg="mod">
          <ac:chgData name="John Garrett" userId="215dd634-deb5-42f4-9e43-eb8f753f38e8" providerId="ADAL" clId="{53E561FA-C4C7-57BA-A5A7-13E7CAAE1058}" dt="2026-03-04T15:18:00.698" v="2492" actId="20577"/>
          <ac:spMkLst>
            <pc:docMk/>
            <pc:sldMk cId="4204420958" sldId="4518"/>
            <ac:spMk id="11" creationId="{D9B0E7F3-32A5-A7B7-5E28-DD9B7CC516AA}"/>
          </ac:spMkLst>
        </pc:spChg>
        <pc:grpChg chg="add mod">
          <ac:chgData name="John Garrett" userId="215dd634-deb5-42f4-9e43-eb8f753f38e8" providerId="ADAL" clId="{53E561FA-C4C7-57BA-A5A7-13E7CAAE1058}" dt="2026-02-27T15:38:26.675" v="919" actId="1076"/>
          <ac:grpSpMkLst>
            <pc:docMk/>
            <pc:sldMk cId="4204420958" sldId="4518"/>
            <ac:grpSpMk id="10" creationId="{E3E0931D-06CD-2F5F-C856-01B65AC4B24A}"/>
          </ac:grpSpMkLst>
        </pc:grpChg>
        <pc:picChg chg="add mod">
          <ac:chgData name="John Garrett" userId="215dd634-deb5-42f4-9e43-eb8f753f38e8" providerId="ADAL" clId="{53E561FA-C4C7-57BA-A5A7-13E7CAAE1058}" dt="2026-02-27T15:37:23.757" v="905" actId="1076"/>
          <ac:picMkLst>
            <pc:docMk/>
            <pc:sldMk cId="4204420958" sldId="4518"/>
            <ac:picMk id="3" creationId="{65716510-D757-E766-9EB2-E53687C9D7B2}"/>
          </ac:picMkLst>
        </pc:picChg>
        <pc:picChg chg="add mod">
          <ac:chgData name="John Garrett" userId="215dd634-deb5-42f4-9e43-eb8f753f38e8" providerId="ADAL" clId="{53E561FA-C4C7-57BA-A5A7-13E7CAAE1058}" dt="2026-02-27T15:37:06.274" v="899" actId="1076"/>
          <ac:picMkLst>
            <pc:docMk/>
            <pc:sldMk cId="4204420958" sldId="4518"/>
            <ac:picMk id="5" creationId="{782A460E-C088-C38B-2235-0E2E7B0EDB51}"/>
          </ac:picMkLst>
        </pc:picChg>
        <pc:picChg chg="add mod">
          <ac:chgData name="John Garrett" userId="215dd634-deb5-42f4-9e43-eb8f753f38e8" providerId="ADAL" clId="{53E561FA-C4C7-57BA-A5A7-13E7CAAE1058}" dt="2026-02-27T15:37:06.274" v="899" actId="1076"/>
          <ac:picMkLst>
            <pc:docMk/>
            <pc:sldMk cId="4204420958" sldId="4518"/>
            <ac:picMk id="6" creationId="{E467C029-C794-6457-F1D8-C82A85589658}"/>
          </ac:picMkLst>
        </pc:picChg>
        <pc:picChg chg="add mod">
          <ac:chgData name="John Garrett" userId="215dd634-deb5-42f4-9e43-eb8f753f38e8" providerId="ADAL" clId="{53E561FA-C4C7-57BA-A5A7-13E7CAAE1058}" dt="2026-02-27T15:37:06.274" v="899" actId="1076"/>
          <ac:picMkLst>
            <pc:docMk/>
            <pc:sldMk cId="4204420958" sldId="4518"/>
            <ac:picMk id="7" creationId="{520428F3-9A45-2B4F-60D8-49AC9EDD59E8}"/>
          </ac:picMkLst>
        </pc:picChg>
        <pc:picChg chg="mod">
          <ac:chgData name="John Garrett" userId="215dd634-deb5-42f4-9e43-eb8f753f38e8" providerId="ADAL" clId="{53E561FA-C4C7-57BA-A5A7-13E7CAAE1058}" dt="2026-02-27T15:35:25.977" v="887" actId="14100"/>
          <ac:picMkLst>
            <pc:docMk/>
            <pc:sldMk cId="4204420958" sldId="4518"/>
            <ac:picMk id="8" creationId="{9F288A16-CC37-0CA0-39FC-46C967AD9FC3}"/>
          </ac:picMkLst>
        </pc:picChg>
        <pc:picChg chg="add mod">
          <ac:chgData name="John Garrett" userId="215dd634-deb5-42f4-9e43-eb8f753f38e8" providerId="ADAL" clId="{53E561FA-C4C7-57BA-A5A7-13E7CAAE1058}" dt="2026-02-27T15:42:41.428" v="1009" actId="732"/>
          <ac:picMkLst>
            <pc:docMk/>
            <pc:sldMk cId="4204420958" sldId="4518"/>
            <ac:picMk id="1028" creationId="{178E286A-5BCA-E15D-72B8-982CA1384AA9}"/>
          </ac:picMkLst>
        </pc:picChg>
      </pc:sldChg>
      <pc:sldChg chg="addSp delSp modSp del mod modAnim">
        <pc:chgData name="John Garrett" userId="215dd634-deb5-42f4-9e43-eb8f753f38e8" providerId="ADAL" clId="{53E561FA-C4C7-57BA-A5A7-13E7CAAE1058}" dt="2026-03-04T15:06:21.056" v="2107" actId="2696"/>
        <pc:sldMkLst>
          <pc:docMk/>
          <pc:sldMk cId="3646184503" sldId="4519"/>
        </pc:sldMkLst>
        <pc:spChg chg="add mod">
          <ac:chgData name="John Garrett" userId="215dd634-deb5-42f4-9e43-eb8f753f38e8" providerId="ADAL" clId="{53E561FA-C4C7-57BA-A5A7-13E7CAAE1058}" dt="2026-03-04T13:39:27.637" v="1581" actId="20577"/>
          <ac:spMkLst>
            <pc:docMk/>
            <pc:sldMk cId="3646184503" sldId="4519"/>
            <ac:spMk id="2" creationId="{2571E6FC-7B1B-48A2-A7F8-CA950BE2C2D9}"/>
          </ac:spMkLst>
        </pc:spChg>
        <pc:spChg chg="del">
          <ac:chgData name="John Garrett" userId="215dd634-deb5-42f4-9e43-eb8f753f38e8" providerId="ADAL" clId="{53E561FA-C4C7-57BA-A5A7-13E7CAAE1058}" dt="2026-03-04T14:54:20.499" v="1622" actId="21"/>
          <ac:spMkLst>
            <pc:docMk/>
            <pc:sldMk cId="3646184503" sldId="4519"/>
            <ac:spMk id="21" creationId="{AF673F63-2A7C-2F7D-B730-CECD80A2A805}"/>
          </ac:spMkLst>
        </pc:spChg>
        <pc:grpChg chg="del">
          <ac:chgData name="John Garrett" userId="215dd634-deb5-42f4-9e43-eb8f753f38e8" providerId="ADAL" clId="{53E561FA-C4C7-57BA-A5A7-13E7CAAE1058}" dt="2026-03-04T14:54:20.499" v="1622" actId="21"/>
          <ac:grpSpMkLst>
            <pc:docMk/>
            <pc:sldMk cId="3646184503" sldId="4519"/>
            <ac:grpSpMk id="15" creationId="{E0A6118D-AA0A-6490-71F9-A19AB897F192}"/>
          </ac:grpSpMkLst>
        </pc:grpChg>
        <pc:picChg chg="del">
          <ac:chgData name="John Garrett" userId="215dd634-deb5-42f4-9e43-eb8f753f38e8" providerId="ADAL" clId="{53E561FA-C4C7-57BA-A5A7-13E7CAAE1058}" dt="2026-03-04T14:54:20.499" v="1622" actId="21"/>
          <ac:picMkLst>
            <pc:docMk/>
            <pc:sldMk cId="3646184503" sldId="4519"/>
            <ac:picMk id="14" creationId="{450199C4-CA8F-EEB4-4D1E-0D7DD43721E0}"/>
          </ac:picMkLst>
        </pc:picChg>
      </pc:sldChg>
      <pc:sldChg chg="addSp delSp modSp del mod">
        <pc:chgData name="John Garrett" userId="215dd634-deb5-42f4-9e43-eb8f753f38e8" providerId="ADAL" clId="{53E561FA-C4C7-57BA-A5A7-13E7CAAE1058}" dt="2026-03-04T13:38:17.617" v="1516" actId="2696"/>
        <pc:sldMkLst>
          <pc:docMk/>
          <pc:sldMk cId="665878087" sldId="4520"/>
        </pc:sldMkLst>
      </pc:sldChg>
      <pc:sldChg chg="addSp delSp modSp mod modAnim">
        <pc:chgData name="John Garrett" userId="215dd634-deb5-42f4-9e43-eb8f753f38e8" providerId="ADAL" clId="{53E561FA-C4C7-57BA-A5A7-13E7CAAE1058}" dt="2026-03-04T15:07:45.901" v="2110" actId="1076"/>
        <pc:sldMkLst>
          <pc:docMk/>
          <pc:sldMk cId="3830850836" sldId="4521"/>
        </pc:sldMkLst>
        <pc:spChg chg="add del mod">
          <ac:chgData name="John Garrett" userId="215dd634-deb5-42f4-9e43-eb8f753f38e8" providerId="ADAL" clId="{53E561FA-C4C7-57BA-A5A7-13E7CAAE1058}" dt="2026-03-04T14:59:12.332" v="1731" actId="478"/>
          <ac:spMkLst>
            <pc:docMk/>
            <pc:sldMk cId="3830850836" sldId="4521"/>
            <ac:spMk id="2" creationId="{B1E4C17F-23C1-E94C-8BB9-56142D41F146}"/>
          </ac:spMkLst>
        </pc:spChg>
        <pc:spChg chg="mod">
          <ac:chgData name="John Garrett" userId="215dd634-deb5-42f4-9e43-eb8f753f38e8" providerId="ADAL" clId="{53E561FA-C4C7-57BA-A5A7-13E7CAAE1058}" dt="2026-02-27T14:55:54.612" v="723" actId="20577"/>
          <ac:spMkLst>
            <pc:docMk/>
            <pc:sldMk cId="3830850836" sldId="4521"/>
            <ac:spMk id="3" creationId="{C55D41A5-1B7C-F210-1881-470211563886}"/>
          </ac:spMkLst>
        </pc:spChg>
        <pc:spChg chg="mod">
          <ac:chgData name="John Garrett" userId="215dd634-deb5-42f4-9e43-eb8f753f38e8" providerId="ADAL" clId="{53E561FA-C4C7-57BA-A5A7-13E7CAAE1058}" dt="2026-03-04T14:55:40.162" v="1627" actId="1076"/>
          <ac:spMkLst>
            <pc:docMk/>
            <pc:sldMk cId="3830850836" sldId="4521"/>
            <ac:spMk id="4" creationId="{9CF74BF9-E0FC-409C-47ED-19682CCBCF32}"/>
          </ac:spMkLst>
        </pc:spChg>
        <pc:spChg chg="mod">
          <ac:chgData name="John Garrett" userId="215dd634-deb5-42f4-9e43-eb8f753f38e8" providerId="ADAL" clId="{53E561FA-C4C7-57BA-A5A7-13E7CAAE1058}" dt="2026-03-04T15:07:45.901" v="2110" actId="1076"/>
          <ac:spMkLst>
            <pc:docMk/>
            <pc:sldMk cId="3830850836" sldId="4521"/>
            <ac:spMk id="10" creationId="{B4EE2A60-749D-FF7F-C00F-CC7C997F6C9F}"/>
          </ac:spMkLst>
        </pc:spChg>
        <pc:spChg chg="add del mod">
          <ac:chgData name="John Garrett" userId="215dd634-deb5-42f4-9e43-eb8f753f38e8" providerId="ADAL" clId="{53E561FA-C4C7-57BA-A5A7-13E7CAAE1058}" dt="2026-03-04T14:56:12.225" v="1636" actId="478"/>
          <ac:spMkLst>
            <pc:docMk/>
            <pc:sldMk cId="3830850836" sldId="4521"/>
            <ac:spMk id="11" creationId="{E7CB204C-4A13-A289-3AB7-2FFE8F7F549E}"/>
          </ac:spMkLst>
        </pc:spChg>
        <pc:spChg chg="mod">
          <ac:chgData name="John Garrett" userId="215dd634-deb5-42f4-9e43-eb8f753f38e8" providerId="ADAL" clId="{53E561FA-C4C7-57BA-A5A7-13E7CAAE1058}" dt="2026-03-04T15:03:12.165" v="2013" actId="20577"/>
          <ac:spMkLst>
            <pc:docMk/>
            <pc:sldMk cId="3830850836" sldId="4521"/>
            <ac:spMk id="12" creationId="{9CED340C-9836-7216-0F27-D6971007B541}"/>
          </ac:spMkLst>
        </pc:spChg>
        <pc:spChg chg="add mod">
          <ac:chgData name="John Garrett" userId="215dd634-deb5-42f4-9e43-eb8f753f38e8" providerId="ADAL" clId="{53E561FA-C4C7-57BA-A5A7-13E7CAAE1058}" dt="2026-03-04T15:05:39.019" v="2101" actId="1076"/>
          <ac:spMkLst>
            <pc:docMk/>
            <pc:sldMk cId="3830850836" sldId="4521"/>
            <ac:spMk id="13" creationId="{B9622FB9-34AB-3735-9D73-AD3E9CD841C7}"/>
          </ac:spMkLst>
        </pc:spChg>
        <pc:grpChg chg="add mod">
          <ac:chgData name="John Garrett" userId="215dd634-deb5-42f4-9e43-eb8f753f38e8" providerId="ADAL" clId="{53E561FA-C4C7-57BA-A5A7-13E7CAAE1058}" dt="2026-03-04T15:07:45.901" v="2110" actId="1076"/>
          <ac:grpSpMkLst>
            <pc:docMk/>
            <pc:sldMk cId="3830850836" sldId="4521"/>
            <ac:grpSpMk id="7" creationId="{8A19BBA0-C470-6D97-A9D9-7DD90A7AFD06}"/>
          </ac:grpSpMkLst>
        </pc:grpChg>
        <pc:picChg chg="add mod modCrop">
          <ac:chgData name="John Garrett" userId="215dd634-deb5-42f4-9e43-eb8f753f38e8" providerId="ADAL" clId="{53E561FA-C4C7-57BA-A5A7-13E7CAAE1058}" dt="2026-02-27T15:24:20.244" v="826"/>
          <ac:picMkLst>
            <pc:docMk/>
            <pc:sldMk cId="3830850836" sldId="4521"/>
            <ac:picMk id="5" creationId="{7D68F3D1-2E93-C431-E70B-5DCD6BE1C9C7}"/>
          </ac:picMkLst>
        </pc:picChg>
        <pc:picChg chg="add del mod">
          <ac:chgData name="John Garrett" userId="215dd634-deb5-42f4-9e43-eb8f753f38e8" providerId="ADAL" clId="{53E561FA-C4C7-57BA-A5A7-13E7CAAE1058}" dt="2026-03-04T15:03:21.921" v="2015" actId="478"/>
          <ac:picMkLst>
            <pc:docMk/>
            <pc:sldMk cId="3830850836" sldId="4521"/>
            <ac:picMk id="6" creationId="{683D38AF-5D37-822B-A933-A3B75B6CFC3E}"/>
          </ac:picMkLst>
        </pc:picChg>
        <pc:picChg chg="mod">
          <ac:chgData name="John Garrett" userId="215dd634-deb5-42f4-9e43-eb8f753f38e8" providerId="ADAL" clId="{53E561FA-C4C7-57BA-A5A7-13E7CAAE1058}" dt="2026-03-04T15:07:45.901" v="2110" actId="1076"/>
          <ac:picMkLst>
            <pc:docMk/>
            <pc:sldMk cId="3830850836" sldId="4521"/>
            <ac:picMk id="8" creationId="{0B26359F-DD20-AA27-89C8-6C7D17F6EF7B}"/>
          </ac:picMkLst>
        </pc:picChg>
      </pc:sldChg>
      <pc:sldChg chg="addSp delSp modSp mod">
        <pc:chgData name="John Garrett" userId="215dd634-deb5-42f4-9e43-eb8f753f38e8" providerId="ADAL" clId="{53E561FA-C4C7-57BA-A5A7-13E7CAAE1058}" dt="2026-02-27T15:19:26.800" v="809" actId="14100"/>
        <pc:sldMkLst>
          <pc:docMk/>
          <pc:sldMk cId="1387193991" sldId="4522"/>
        </pc:sldMkLst>
        <pc:spChg chg="mod">
          <ac:chgData name="John Garrett" userId="215dd634-deb5-42f4-9e43-eb8f753f38e8" providerId="ADAL" clId="{53E561FA-C4C7-57BA-A5A7-13E7CAAE1058}" dt="2026-02-27T13:39:10.107" v="102" actId="14100"/>
          <ac:spMkLst>
            <pc:docMk/>
            <pc:sldMk cId="1387193991" sldId="4522"/>
            <ac:spMk id="3" creationId="{C55D41A5-1B7C-F210-1881-470211563886}"/>
          </ac:spMkLst>
        </pc:spChg>
        <pc:spChg chg="mod">
          <ac:chgData name="John Garrett" userId="215dd634-deb5-42f4-9e43-eb8f753f38e8" providerId="ADAL" clId="{53E561FA-C4C7-57BA-A5A7-13E7CAAE1058}" dt="2026-02-27T13:42:24.294" v="170" actId="20577"/>
          <ac:spMkLst>
            <pc:docMk/>
            <pc:sldMk cId="1387193991" sldId="4522"/>
            <ac:spMk id="20" creationId="{FCCCC89E-8CDB-94BE-A7C5-FB37067B8454}"/>
          </ac:spMkLst>
        </pc:spChg>
        <pc:spChg chg="mod">
          <ac:chgData name="John Garrett" userId="215dd634-deb5-42f4-9e43-eb8f753f38e8" providerId="ADAL" clId="{53E561FA-C4C7-57BA-A5A7-13E7CAAE1058}" dt="2026-02-27T13:39:39.284" v="103" actId="20577"/>
          <ac:spMkLst>
            <pc:docMk/>
            <pc:sldMk cId="1387193991" sldId="4522"/>
            <ac:spMk id="33" creationId="{8B952484-8717-A35D-F527-D7D1CBD0DDC7}"/>
          </ac:spMkLst>
        </pc:spChg>
        <pc:grpChg chg="mod">
          <ac:chgData name="John Garrett" userId="215dd634-deb5-42f4-9e43-eb8f753f38e8" providerId="ADAL" clId="{53E561FA-C4C7-57BA-A5A7-13E7CAAE1058}" dt="2026-02-27T14:06:27.787" v="586" actId="1076"/>
          <ac:grpSpMkLst>
            <pc:docMk/>
            <pc:sldMk cId="1387193991" sldId="4522"/>
            <ac:grpSpMk id="17" creationId="{A8B57817-8B40-7D86-874D-2C4EF80AEEE4}"/>
          </ac:grpSpMkLst>
        </pc:grpChg>
        <pc:picChg chg="mod">
          <ac:chgData name="John Garrett" userId="215dd634-deb5-42f4-9e43-eb8f753f38e8" providerId="ADAL" clId="{53E561FA-C4C7-57BA-A5A7-13E7CAAE1058}" dt="2026-02-27T14:06:16.949" v="585" actId="14100"/>
          <ac:picMkLst>
            <pc:docMk/>
            <pc:sldMk cId="1387193991" sldId="4522"/>
            <ac:picMk id="4" creationId="{CA4986A7-0AF1-9D5F-CBDA-51AF97C271D5}"/>
          </ac:picMkLst>
        </pc:picChg>
        <pc:picChg chg="add del mod">
          <ac:chgData name="John Garrett" userId="215dd634-deb5-42f4-9e43-eb8f753f38e8" providerId="ADAL" clId="{53E561FA-C4C7-57BA-A5A7-13E7CAAE1058}" dt="2026-02-27T15:19:26.800" v="809" actId="14100"/>
          <ac:picMkLst>
            <pc:docMk/>
            <pc:sldMk cId="1387193991" sldId="4522"/>
            <ac:picMk id="6" creationId="{1D03D542-7EF8-0B8A-989E-6246FA6A9A48}"/>
          </ac:picMkLst>
        </pc:picChg>
        <pc:picChg chg="mod">
          <ac:chgData name="John Garrett" userId="215dd634-deb5-42f4-9e43-eb8f753f38e8" providerId="ADAL" clId="{53E561FA-C4C7-57BA-A5A7-13E7CAAE1058}" dt="2026-02-27T14:06:04.954" v="583" actId="1076"/>
          <ac:picMkLst>
            <pc:docMk/>
            <pc:sldMk cId="1387193991" sldId="4522"/>
            <ac:picMk id="12" creationId="{10C377AA-8A5D-53E1-754A-F87381BDC5B9}"/>
          </ac:picMkLst>
        </pc:picChg>
        <pc:picChg chg="mod">
          <ac:chgData name="John Garrett" userId="215dd634-deb5-42f4-9e43-eb8f753f38e8" providerId="ADAL" clId="{53E561FA-C4C7-57BA-A5A7-13E7CAAE1058}" dt="2026-02-27T14:06:04.954" v="583" actId="1076"/>
          <ac:picMkLst>
            <pc:docMk/>
            <pc:sldMk cId="1387193991" sldId="4522"/>
            <ac:picMk id="14" creationId="{EB6454B9-E713-2276-B355-ACCBB57FEC49}"/>
          </ac:picMkLst>
        </pc:picChg>
        <pc:picChg chg="mod">
          <ac:chgData name="John Garrett" userId="215dd634-deb5-42f4-9e43-eb8f753f38e8" providerId="ADAL" clId="{53E561FA-C4C7-57BA-A5A7-13E7CAAE1058}" dt="2026-02-27T14:06:04.954" v="583" actId="1076"/>
          <ac:picMkLst>
            <pc:docMk/>
            <pc:sldMk cId="1387193991" sldId="4522"/>
            <ac:picMk id="16" creationId="{0D98E50E-A3DE-A28C-DD00-E5EB217CD356}"/>
          </ac:picMkLst>
        </pc:picChg>
      </pc:sldChg>
      <pc:sldChg chg="addSp delSp modSp mod">
        <pc:chgData name="John Garrett" userId="215dd634-deb5-42f4-9e43-eb8f753f38e8" providerId="ADAL" clId="{53E561FA-C4C7-57BA-A5A7-13E7CAAE1058}" dt="2026-03-04T15:54:38.501" v="2942" actId="207"/>
        <pc:sldMkLst>
          <pc:docMk/>
          <pc:sldMk cId="1685845855" sldId="4523"/>
        </pc:sldMkLst>
        <pc:spChg chg="mod">
          <ac:chgData name="John Garrett" userId="215dd634-deb5-42f4-9e43-eb8f753f38e8" providerId="ADAL" clId="{53E561FA-C4C7-57BA-A5A7-13E7CAAE1058}" dt="2026-02-27T14:56:14.612" v="728"/>
          <ac:spMkLst>
            <pc:docMk/>
            <pc:sldMk cId="1685845855" sldId="4523"/>
            <ac:spMk id="3" creationId="{C55D41A5-1B7C-F210-1881-470211563886}"/>
          </ac:spMkLst>
        </pc:spChg>
        <pc:spChg chg="mod">
          <ac:chgData name="John Garrett" userId="215dd634-deb5-42f4-9e43-eb8f753f38e8" providerId="ADAL" clId="{53E561FA-C4C7-57BA-A5A7-13E7CAAE1058}" dt="2026-02-27T13:45:12.953" v="246" actId="20577"/>
          <ac:spMkLst>
            <pc:docMk/>
            <pc:sldMk cId="1685845855" sldId="4523"/>
            <ac:spMk id="4" creationId="{A3D1AC6A-E3E0-11BF-8E53-63116B4B84F0}"/>
          </ac:spMkLst>
        </pc:spChg>
        <pc:spChg chg="add mod">
          <ac:chgData name="John Garrett" userId="215dd634-deb5-42f4-9e43-eb8f753f38e8" providerId="ADAL" clId="{53E561FA-C4C7-57BA-A5A7-13E7CAAE1058}" dt="2026-02-27T13:45:48.008" v="305" actId="14100"/>
          <ac:spMkLst>
            <pc:docMk/>
            <pc:sldMk cId="1685845855" sldId="4523"/>
            <ac:spMk id="6" creationId="{96B74FF8-FDE0-1E29-5FDE-275C501A2B09}"/>
          </ac:spMkLst>
        </pc:spChg>
        <pc:spChg chg="mod">
          <ac:chgData name="John Garrett" userId="215dd634-deb5-42f4-9e43-eb8f753f38e8" providerId="ADAL" clId="{53E561FA-C4C7-57BA-A5A7-13E7CAAE1058}" dt="2026-02-27T14:56:31.170" v="729" actId="20577"/>
          <ac:spMkLst>
            <pc:docMk/>
            <pc:sldMk cId="1685845855" sldId="4523"/>
            <ac:spMk id="49155" creationId="{4266712A-B033-F23A-C532-834E32C9485F}"/>
          </ac:spMkLst>
        </pc:spChg>
        <pc:graphicFrameChg chg="add mod modGraphic">
          <ac:chgData name="John Garrett" userId="215dd634-deb5-42f4-9e43-eb8f753f38e8" providerId="ADAL" clId="{53E561FA-C4C7-57BA-A5A7-13E7CAAE1058}" dt="2026-03-04T15:54:38.501" v="2942" actId="207"/>
          <ac:graphicFrameMkLst>
            <pc:docMk/>
            <pc:sldMk cId="1685845855" sldId="4523"/>
            <ac:graphicFrameMk id="7" creationId="{DF2C5B4A-CE2E-2599-C54D-96691CFEB74D}"/>
          </ac:graphicFrameMkLst>
        </pc:graphicFrameChg>
      </pc:sldChg>
      <pc:sldChg chg="addSp delSp modSp mod">
        <pc:chgData name="John Garrett" userId="215dd634-deb5-42f4-9e43-eb8f753f38e8" providerId="ADAL" clId="{53E561FA-C4C7-57BA-A5A7-13E7CAAE1058}" dt="2026-02-27T17:10:15.470" v="1061" actId="14100"/>
        <pc:sldMkLst>
          <pc:docMk/>
          <pc:sldMk cId="3629247155" sldId="4524"/>
        </pc:sldMkLst>
        <pc:spChg chg="mod">
          <ac:chgData name="John Garrett" userId="215dd634-deb5-42f4-9e43-eb8f753f38e8" providerId="ADAL" clId="{53E561FA-C4C7-57BA-A5A7-13E7CAAE1058}" dt="2026-02-27T14:56:09.470" v="727" actId="14100"/>
          <ac:spMkLst>
            <pc:docMk/>
            <pc:sldMk cId="3629247155" sldId="4524"/>
            <ac:spMk id="3" creationId="{C55D41A5-1B7C-F210-1881-470211563886}"/>
          </ac:spMkLst>
        </pc:spChg>
        <pc:spChg chg="mod">
          <ac:chgData name="John Garrett" userId="215dd634-deb5-42f4-9e43-eb8f753f38e8" providerId="ADAL" clId="{53E561FA-C4C7-57BA-A5A7-13E7CAAE1058}" dt="2026-02-27T15:44:00.904" v="1052" actId="20577"/>
          <ac:spMkLst>
            <pc:docMk/>
            <pc:sldMk cId="3629247155" sldId="4524"/>
            <ac:spMk id="7" creationId="{B91C7FAA-BD0D-AE92-66C8-D4DDAA584F3E}"/>
          </ac:spMkLst>
        </pc:spChg>
        <pc:spChg chg="mod">
          <ac:chgData name="John Garrett" userId="215dd634-deb5-42f4-9e43-eb8f753f38e8" providerId="ADAL" clId="{53E561FA-C4C7-57BA-A5A7-13E7CAAE1058}" dt="2026-02-27T13:40:00.152" v="104" actId="20577"/>
          <ac:spMkLst>
            <pc:docMk/>
            <pc:sldMk cId="3629247155" sldId="4524"/>
            <ac:spMk id="10" creationId="{9258C40C-6414-1A24-B840-9D24C15D9576}"/>
          </ac:spMkLst>
        </pc:spChg>
        <pc:picChg chg="add mod modCrop">
          <ac:chgData name="John Garrett" userId="215dd634-deb5-42f4-9e43-eb8f753f38e8" providerId="ADAL" clId="{53E561FA-C4C7-57BA-A5A7-13E7CAAE1058}" dt="2026-02-27T17:10:15.470" v="1061" actId="14100"/>
          <ac:picMkLst>
            <pc:docMk/>
            <pc:sldMk cId="3629247155" sldId="4524"/>
            <ac:picMk id="14" creationId="{1B531993-BACB-CB67-4A1C-F8A65967E1F1}"/>
          </ac:picMkLst>
        </pc:picChg>
      </pc:sldChg>
      <pc:sldChg chg="modSp mod">
        <pc:chgData name="John Garrett" userId="215dd634-deb5-42f4-9e43-eb8f753f38e8" providerId="ADAL" clId="{53E561FA-C4C7-57BA-A5A7-13E7CAAE1058}" dt="2026-03-04T15:57:54.499" v="2956" actId="20577"/>
        <pc:sldMkLst>
          <pc:docMk/>
          <pc:sldMk cId="2291189118" sldId="4525"/>
        </pc:sldMkLst>
        <pc:spChg chg="mod">
          <ac:chgData name="John Garrett" userId="215dd634-deb5-42f4-9e43-eb8f753f38e8" providerId="ADAL" clId="{53E561FA-C4C7-57BA-A5A7-13E7CAAE1058}" dt="2026-03-04T15:55:01.562" v="2945" actId="20577"/>
          <ac:spMkLst>
            <pc:docMk/>
            <pc:sldMk cId="2291189118" sldId="4525"/>
            <ac:spMk id="9" creationId="{0B387124-5014-DADB-E9A9-F0ACFF00B16C}"/>
          </ac:spMkLst>
        </pc:spChg>
        <pc:spChg chg="mod">
          <ac:chgData name="John Garrett" userId="215dd634-deb5-42f4-9e43-eb8f753f38e8" providerId="ADAL" clId="{53E561FA-C4C7-57BA-A5A7-13E7CAAE1058}" dt="2026-03-04T15:57:54.499" v="2956" actId="20577"/>
          <ac:spMkLst>
            <pc:docMk/>
            <pc:sldMk cId="2291189118" sldId="4525"/>
            <ac:spMk id="17" creationId="{49395E6A-21A2-EBE4-3DB8-BBEA7956948E}"/>
          </ac:spMkLst>
        </pc:spChg>
      </pc:sldChg>
      <pc:sldChg chg="addSp delSp modSp mod">
        <pc:chgData name="John Garrett" userId="215dd634-deb5-42f4-9e43-eb8f753f38e8" providerId="ADAL" clId="{53E561FA-C4C7-57BA-A5A7-13E7CAAE1058}" dt="2026-03-04T15:54:47.544" v="2944" actId="20577"/>
        <pc:sldMkLst>
          <pc:docMk/>
          <pc:sldMk cId="4128612216" sldId="4527"/>
        </pc:sldMkLst>
        <pc:spChg chg="mod">
          <ac:chgData name="John Garrett" userId="215dd634-deb5-42f4-9e43-eb8f753f38e8" providerId="ADAL" clId="{53E561FA-C4C7-57BA-A5A7-13E7CAAE1058}" dt="2026-03-04T15:16:40.266" v="2454" actId="14100"/>
          <ac:spMkLst>
            <pc:docMk/>
            <pc:sldMk cId="4128612216" sldId="4527"/>
            <ac:spMk id="3" creationId="{F3061B90-72FF-F3D5-9A47-2D0BA3DE7778}"/>
          </ac:spMkLst>
        </pc:spChg>
        <pc:spChg chg="mod">
          <ac:chgData name="John Garrett" userId="215dd634-deb5-42f4-9e43-eb8f753f38e8" providerId="ADAL" clId="{53E561FA-C4C7-57BA-A5A7-13E7CAAE1058}" dt="2026-03-04T15:12:04.275" v="2226" actId="6549"/>
          <ac:spMkLst>
            <pc:docMk/>
            <pc:sldMk cId="4128612216" sldId="4527"/>
            <ac:spMk id="4" creationId="{002F17BD-A88C-8C47-585D-4B02D9B9C059}"/>
          </ac:spMkLst>
        </pc:spChg>
        <pc:spChg chg="mod">
          <ac:chgData name="John Garrett" userId="215dd634-deb5-42f4-9e43-eb8f753f38e8" providerId="ADAL" clId="{53E561FA-C4C7-57BA-A5A7-13E7CAAE1058}" dt="2026-03-04T15:16:55.874" v="2455" actId="1076"/>
          <ac:spMkLst>
            <pc:docMk/>
            <pc:sldMk cId="4128612216" sldId="4527"/>
            <ac:spMk id="6" creationId="{5C4C0AD1-D101-374B-AE48-F6A7CCA6D82F}"/>
          </ac:spMkLst>
        </pc:spChg>
        <pc:spChg chg="add mod">
          <ac:chgData name="John Garrett" userId="215dd634-deb5-42f4-9e43-eb8f753f38e8" providerId="ADAL" clId="{53E561FA-C4C7-57BA-A5A7-13E7CAAE1058}" dt="2026-03-04T15:16:55.874" v="2455" actId="1076"/>
          <ac:spMkLst>
            <pc:docMk/>
            <pc:sldMk cId="4128612216" sldId="4527"/>
            <ac:spMk id="7" creationId="{BA2B9F3C-5AD5-B4CF-B8A2-6F157C0DFC1B}"/>
          </ac:spMkLst>
        </pc:spChg>
        <pc:spChg chg="mod">
          <ac:chgData name="John Garrett" userId="215dd634-deb5-42f4-9e43-eb8f753f38e8" providerId="ADAL" clId="{53E561FA-C4C7-57BA-A5A7-13E7CAAE1058}" dt="2026-03-04T15:54:47.544" v="2944" actId="20577"/>
          <ac:spMkLst>
            <pc:docMk/>
            <pc:sldMk cId="4128612216" sldId="4527"/>
            <ac:spMk id="9" creationId="{0B387124-5014-DADB-E9A9-F0ACFF00B16C}"/>
          </ac:spMkLst>
        </pc:spChg>
        <pc:grpChg chg="add mod">
          <ac:chgData name="John Garrett" userId="215dd634-deb5-42f4-9e43-eb8f753f38e8" providerId="ADAL" clId="{53E561FA-C4C7-57BA-A5A7-13E7CAAE1058}" dt="2026-03-04T15:16:55.874" v="2455" actId="1076"/>
          <ac:grpSpMkLst>
            <pc:docMk/>
            <pc:sldMk cId="4128612216" sldId="4527"/>
            <ac:grpSpMk id="2" creationId="{F793C185-6B1F-8C0A-BEFD-79395D2D57AA}"/>
          </ac:grpSpMkLst>
        </pc:grpChg>
        <pc:picChg chg="mod">
          <ac:chgData name="John Garrett" userId="215dd634-deb5-42f4-9e43-eb8f753f38e8" providerId="ADAL" clId="{53E561FA-C4C7-57BA-A5A7-13E7CAAE1058}" dt="2026-03-04T15:16:55.874" v="2455" actId="1076"/>
          <ac:picMkLst>
            <pc:docMk/>
            <pc:sldMk cId="4128612216" sldId="4527"/>
            <ac:picMk id="5" creationId="{90E9AF39-C59E-A41C-38B1-BF5521A4A15A}"/>
          </ac:picMkLst>
        </pc:picChg>
        <pc:picChg chg="mod">
          <ac:chgData name="John Garrett" userId="215dd634-deb5-42f4-9e43-eb8f753f38e8" providerId="ADAL" clId="{53E561FA-C4C7-57BA-A5A7-13E7CAAE1058}" dt="2026-02-27T15:31:45.630" v="846" actId="14100"/>
          <ac:picMkLst>
            <pc:docMk/>
            <pc:sldMk cId="4128612216" sldId="4527"/>
            <ac:picMk id="8" creationId="{9F288A16-CC37-0CA0-39FC-46C967AD9FC3}"/>
          </ac:picMkLst>
        </pc:picChg>
        <pc:picChg chg="add mod modCrop">
          <ac:chgData name="John Garrett" userId="215dd634-deb5-42f4-9e43-eb8f753f38e8" providerId="ADAL" clId="{53E561FA-C4C7-57BA-A5A7-13E7CAAE1058}" dt="2026-03-04T15:16:13.811" v="2452" actId="732"/>
          <ac:picMkLst>
            <pc:docMk/>
            <pc:sldMk cId="4128612216" sldId="4527"/>
            <ac:picMk id="10" creationId="{6A07DBCE-4B22-8BF8-1530-DDCF4BEFC8D5}"/>
          </ac:picMkLst>
        </pc:picChg>
      </pc:sldChg>
      <pc:sldChg chg="addSp delSp modSp mod">
        <pc:chgData name="John Garrett" userId="215dd634-deb5-42f4-9e43-eb8f753f38e8" providerId="ADAL" clId="{53E561FA-C4C7-57BA-A5A7-13E7CAAE1058}" dt="2026-03-04T15:51:53.898" v="2929" actId="20577"/>
        <pc:sldMkLst>
          <pc:docMk/>
          <pc:sldMk cId="722560624" sldId="4529"/>
        </pc:sldMkLst>
        <pc:spChg chg="mod">
          <ac:chgData name="John Garrett" userId="215dd634-deb5-42f4-9e43-eb8f753f38e8" providerId="ADAL" clId="{53E561FA-C4C7-57BA-A5A7-13E7CAAE1058}" dt="2026-03-04T15:47:44.900" v="2787" actId="20577"/>
          <ac:spMkLst>
            <pc:docMk/>
            <pc:sldMk cId="722560624" sldId="4529"/>
            <ac:spMk id="9" creationId="{0B387124-5014-DADB-E9A9-F0ACFF00B16C}"/>
          </ac:spMkLst>
        </pc:spChg>
        <pc:graphicFrameChg chg="add del mod modGraphic">
          <ac:chgData name="John Garrett" userId="215dd634-deb5-42f4-9e43-eb8f753f38e8" providerId="ADAL" clId="{53E561FA-C4C7-57BA-A5A7-13E7CAAE1058}" dt="2026-03-04T15:50:56.970" v="2858" actId="478"/>
          <ac:graphicFrameMkLst>
            <pc:docMk/>
            <pc:sldMk cId="722560624" sldId="4529"/>
            <ac:graphicFrameMk id="2" creationId="{FBB6B05E-6DA3-AD53-7584-C47A6B626247}"/>
          </ac:graphicFrameMkLst>
        </pc:graphicFrameChg>
        <pc:graphicFrameChg chg="del">
          <ac:chgData name="John Garrett" userId="215dd634-deb5-42f4-9e43-eb8f753f38e8" providerId="ADAL" clId="{53E561FA-C4C7-57BA-A5A7-13E7CAAE1058}" dt="2026-03-04T15:44:23.929" v="2759" actId="478"/>
          <ac:graphicFrameMkLst>
            <pc:docMk/>
            <pc:sldMk cId="722560624" sldId="4529"/>
            <ac:graphicFrameMk id="3" creationId="{0F80FE85-013B-621F-7515-537371480B58}"/>
          </ac:graphicFrameMkLst>
        </pc:graphicFrameChg>
        <pc:graphicFrameChg chg="add del mod modGraphic">
          <ac:chgData name="John Garrett" userId="215dd634-deb5-42f4-9e43-eb8f753f38e8" providerId="ADAL" clId="{53E561FA-C4C7-57BA-A5A7-13E7CAAE1058}" dt="2026-03-04T15:46:49.933" v="2782" actId="478"/>
          <ac:graphicFrameMkLst>
            <pc:docMk/>
            <pc:sldMk cId="722560624" sldId="4529"/>
            <ac:graphicFrameMk id="4" creationId="{3D10B055-B625-BD91-EAED-8E7AC332F467}"/>
          </ac:graphicFrameMkLst>
        </pc:graphicFrameChg>
        <pc:graphicFrameChg chg="add mod modGraphic">
          <ac:chgData name="John Garrett" userId="215dd634-deb5-42f4-9e43-eb8f753f38e8" providerId="ADAL" clId="{53E561FA-C4C7-57BA-A5A7-13E7CAAE1058}" dt="2026-03-04T15:51:53.898" v="2929" actId="20577"/>
          <ac:graphicFrameMkLst>
            <pc:docMk/>
            <pc:sldMk cId="722560624" sldId="4529"/>
            <ac:graphicFrameMk id="5" creationId="{513CEE27-F8C8-D240-C46B-545844210C9E}"/>
          </ac:graphicFrameMkLst>
        </pc:graphicFrameChg>
      </pc:sldChg>
      <pc:sldChg chg="addSp delSp modSp mod ord">
        <pc:chgData name="John Garrett" userId="215dd634-deb5-42f4-9e43-eb8f753f38e8" providerId="ADAL" clId="{53E561FA-C4C7-57BA-A5A7-13E7CAAE1058}" dt="2026-03-04T15:55:11.488" v="2947" actId="20578"/>
        <pc:sldMkLst>
          <pc:docMk/>
          <pc:sldMk cId="2139534388" sldId="4530"/>
        </pc:sldMkLst>
        <pc:spChg chg="add mod">
          <ac:chgData name="John Garrett" userId="215dd634-deb5-42f4-9e43-eb8f753f38e8" providerId="ADAL" clId="{53E561FA-C4C7-57BA-A5A7-13E7CAAE1058}" dt="2026-02-27T13:52:45.348" v="519" actId="20577"/>
          <ac:spMkLst>
            <pc:docMk/>
            <pc:sldMk cId="2139534388" sldId="4530"/>
            <ac:spMk id="2" creationId="{2B9D4D67-4AF7-E371-6547-413AC07D64A1}"/>
          </ac:spMkLst>
        </pc:spChg>
        <pc:spChg chg="add del mod">
          <ac:chgData name="John Garrett" userId="215dd634-deb5-42f4-9e43-eb8f753f38e8" providerId="ADAL" clId="{53E561FA-C4C7-57BA-A5A7-13E7CAAE1058}" dt="2026-03-04T15:08:00.948" v="2111" actId="478"/>
          <ac:spMkLst>
            <pc:docMk/>
            <pc:sldMk cId="2139534388" sldId="4530"/>
            <ac:spMk id="3" creationId="{75EBF00C-4805-9CB0-06AB-17489C38115F}"/>
          </ac:spMkLst>
        </pc:spChg>
        <pc:spChg chg="add del mod">
          <ac:chgData name="John Garrett" userId="215dd634-deb5-42f4-9e43-eb8f753f38e8" providerId="ADAL" clId="{53E561FA-C4C7-57BA-A5A7-13E7CAAE1058}" dt="2026-03-04T15:21:41.916" v="2493" actId="478"/>
          <ac:spMkLst>
            <pc:docMk/>
            <pc:sldMk cId="2139534388" sldId="4530"/>
            <ac:spMk id="5" creationId="{3EFCD7CA-6564-8233-D909-7169C9601931}"/>
          </ac:spMkLst>
        </pc:spChg>
        <pc:spChg chg="mod">
          <ac:chgData name="John Garrett" userId="215dd634-deb5-42f4-9e43-eb8f753f38e8" providerId="ADAL" clId="{53E561FA-C4C7-57BA-A5A7-13E7CAAE1058}" dt="2026-03-04T15:30:38.919" v="2614" actId="20577"/>
          <ac:spMkLst>
            <pc:docMk/>
            <pc:sldMk cId="2139534388" sldId="4530"/>
            <ac:spMk id="11" creationId="{D9B0E7F3-32A5-A7B7-5E28-DD9B7CC516AA}"/>
          </ac:spMkLst>
        </pc:spChg>
      </pc:sldChg>
      <pc:sldChg chg="addSp delSp modSp mod">
        <pc:chgData name="John Garrett" userId="215dd634-deb5-42f4-9e43-eb8f753f38e8" providerId="ADAL" clId="{53E561FA-C4C7-57BA-A5A7-13E7CAAE1058}" dt="2026-03-04T15:28:48.402" v="2559" actId="20577"/>
        <pc:sldMkLst>
          <pc:docMk/>
          <pc:sldMk cId="1405875289" sldId="4531"/>
        </pc:sldMkLst>
        <pc:spChg chg="mod">
          <ac:chgData name="John Garrett" userId="215dd634-deb5-42f4-9e43-eb8f753f38e8" providerId="ADAL" clId="{53E561FA-C4C7-57BA-A5A7-13E7CAAE1058}" dt="2026-03-04T15:28:48.402" v="2559" actId="20577"/>
          <ac:spMkLst>
            <pc:docMk/>
            <pc:sldMk cId="1405875289" sldId="4531"/>
            <ac:spMk id="2" creationId="{A78B6579-1CFD-341C-4146-E8B9AA7084B5}"/>
          </ac:spMkLst>
        </pc:spChg>
        <pc:spChg chg="mod">
          <ac:chgData name="John Garrett" userId="215dd634-deb5-42f4-9e43-eb8f753f38e8" providerId="ADAL" clId="{53E561FA-C4C7-57BA-A5A7-13E7CAAE1058}" dt="2026-03-04T15:15:50.548" v="2450" actId="20577"/>
          <ac:spMkLst>
            <pc:docMk/>
            <pc:sldMk cId="1405875289" sldId="4531"/>
            <ac:spMk id="3" creationId="{A67D25AC-F3AF-F183-6881-339DC97492E6}"/>
          </ac:spMkLst>
        </pc:spChg>
        <pc:spChg chg="mod">
          <ac:chgData name="John Garrett" userId="215dd634-deb5-42f4-9e43-eb8f753f38e8" providerId="ADAL" clId="{53E561FA-C4C7-57BA-A5A7-13E7CAAE1058}" dt="2026-02-27T15:13:16.476" v="756" actId="1076"/>
          <ac:spMkLst>
            <pc:docMk/>
            <pc:sldMk cId="1405875289" sldId="4531"/>
            <ac:spMk id="4" creationId="{002F17BD-A88C-8C47-585D-4B02D9B9C059}"/>
          </ac:spMkLst>
        </pc:spChg>
        <pc:spChg chg="add del mod">
          <ac:chgData name="John Garrett" userId="215dd634-deb5-42f4-9e43-eb8f753f38e8" providerId="ADAL" clId="{53E561FA-C4C7-57BA-A5A7-13E7CAAE1058}" dt="2026-03-04T15:08:34.917" v="2114" actId="478"/>
          <ac:spMkLst>
            <pc:docMk/>
            <pc:sldMk cId="1405875289" sldId="4531"/>
            <ac:spMk id="5" creationId="{1FA1C26B-F654-6DCC-F32F-2502FBF1C83F}"/>
          </ac:spMkLst>
        </pc:spChg>
        <pc:spChg chg="mod">
          <ac:chgData name="John Garrett" userId="215dd634-deb5-42f4-9e43-eb8f753f38e8" providerId="ADAL" clId="{53E561FA-C4C7-57BA-A5A7-13E7CAAE1058}" dt="2026-03-04T15:28:28.369" v="2533" actId="20577"/>
          <ac:spMkLst>
            <pc:docMk/>
            <pc:sldMk cId="1405875289" sldId="4531"/>
            <ac:spMk id="9" creationId="{0B387124-5014-DADB-E9A9-F0ACFF00B16C}"/>
          </ac:spMkLst>
        </pc:spChg>
        <pc:spChg chg="mod">
          <ac:chgData name="John Garrett" userId="215dd634-deb5-42f4-9e43-eb8f753f38e8" providerId="ADAL" clId="{53E561FA-C4C7-57BA-A5A7-13E7CAAE1058}" dt="2026-03-04T15:08:12.724" v="2112"/>
          <ac:spMkLst>
            <pc:docMk/>
            <pc:sldMk cId="1405875289" sldId="4531"/>
            <ac:spMk id="11" creationId="{768E7B0B-C7ED-CD50-F537-A00988D7CD95}"/>
          </ac:spMkLst>
        </pc:spChg>
        <pc:spChg chg="mod">
          <ac:chgData name="John Garrett" userId="215dd634-deb5-42f4-9e43-eb8f753f38e8" providerId="ADAL" clId="{53E561FA-C4C7-57BA-A5A7-13E7CAAE1058}" dt="2026-03-04T15:09:47.816" v="2119" actId="1076"/>
          <ac:spMkLst>
            <pc:docMk/>
            <pc:sldMk cId="1405875289" sldId="4531"/>
            <ac:spMk id="14" creationId="{302D8289-987C-2C74-55CE-CBF95AC65486}"/>
          </ac:spMkLst>
        </pc:spChg>
        <pc:spChg chg="add del mod">
          <ac:chgData name="John Garrett" userId="215dd634-deb5-42f4-9e43-eb8f753f38e8" providerId="ADAL" clId="{53E561FA-C4C7-57BA-A5A7-13E7CAAE1058}" dt="2026-03-04T15:12:14.556" v="2228" actId="21"/>
          <ac:spMkLst>
            <pc:docMk/>
            <pc:sldMk cId="1405875289" sldId="4531"/>
            <ac:spMk id="15" creationId="{63AB1A2E-5421-3C8C-BCC4-02297AC871FD}"/>
          </ac:spMkLst>
        </pc:spChg>
        <pc:grpChg chg="add del mod">
          <ac:chgData name="John Garrett" userId="215dd634-deb5-42f4-9e43-eb8f753f38e8" providerId="ADAL" clId="{53E561FA-C4C7-57BA-A5A7-13E7CAAE1058}" dt="2026-03-04T15:08:34.917" v="2114" actId="478"/>
          <ac:grpSpMkLst>
            <pc:docMk/>
            <pc:sldMk cId="1405875289" sldId="4531"/>
            <ac:grpSpMk id="6" creationId="{AE66340A-8EB2-AAB1-F1B1-93C876EFEBD8}"/>
          </ac:grpSpMkLst>
        </pc:grpChg>
        <pc:grpChg chg="add del mod">
          <ac:chgData name="John Garrett" userId="215dd634-deb5-42f4-9e43-eb8f753f38e8" providerId="ADAL" clId="{53E561FA-C4C7-57BA-A5A7-13E7CAAE1058}" dt="2026-03-04T15:12:14.556" v="2228" actId="21"/>
          <ac:grpSpMkLst>
            <pc:docMk/>
            <pc:sldMk cId="1405875289" sldId="4531"/>
            <ac:grpSpMk id="12" creationId="{2E4440EA-378F-03C0-23C1-83A642ADC8AC}"/>
          </ac:grpSpMkLst>
        </pc:grpChg>
        <pc:picChg chg="mod">
          <ac:chgData name="John Garrett" userId="215dd634-deb5-42f4-9e43-eb8f753f38e8" providerId="ADAL" clId="{53E561FA-C4C7-57BA-A5A7-13E7CAAE1058}" dt="2026-03-04T15:08:12.724" v="2112"/>
          <ac:picMkLst>
            <pc:docMk/>
            <pc:sldMk cId="1405875289" sldId="4531"/>
            <ac:picMk id="7" creationId="{23C69874-4FE6-8650-6766-0A2196E69706}"/>
          </ac:picMkLst>
        </pc:picChg>
        <pc:picChg chg="mod">
          <ac:chgData name="John Garrett" userId="215dd634-deb5-42f4-9e43-eb8f753f38e8" providerId="ADAL" clId="{53E561FA-C4C7-57BA-A5A7-13E7CAAE1058}" dt="2026-02-27T15:25:03.762" v="828" actId="14100"/>
          <ac:picMkLst>
            <pc:docMk/>
            <pc:sldMk cId="1405875289" sldId="4531"/>
            <ac:picMk id="8" creationId="{9F288A16-CC37-0CA0-39FC-46C967AD9FC3}"/>
          </ac:picMkLst>
        </pc:picChg>
        <pc:picChg chg="add mod modCrop">
          <ac:chgData name="John Garrett" userId="215dd634-deb5-42f4-9e43-eb8f753f38e8" providerId="ADAL" clId="{53E561FA-C4C7-57BA-A5A7-13E7CAAE1058}" dt="2026-02-27T15:24:56.663" v="827" actId="732"/>
          <ac:picMkLst>
            <pc:docMk/>
            <pc:sldMk cId="1405875289" sldId="4531"/>
            <ac:picMk id="10" creationId="{9E56ECCE-C252-380E-2FA3-6DBDD85C72F0}"/>
          </ac:picMkLst>
        </pc:picChg>
        <pc:picChg chg="mod">
          <ac:chgData name="John Garrett" userId="215dd634-deb5-42f4-9e43-eb8f753f38e8" providerId="ADAL" clId="{53E561FA-C4C7-57BA-A5A7-13E7CAAE1058}" dt="2026-03-04T15:09:47.816" v="2119" actId="1076"/>
          <ac:picMkLst>
            <pc:docMk/>
            <pc:sldMk cId="1405875289" sldId="4531"/>
            <ac:picMk id="13" creationId="{6B06CCE8-2289-A80C-E5B5-C3D3FA130AFF}"/>
          </ac:picMkLst>
        </pc:picChg>
      </pc:sldChg>
      <pc:sldChg chg="addSp delSp modSp add del mod">
        <pc:chgData name="John Garrett" userId="215dd634-deb5-42f4-9e43-eb8f753f38e8" providerId="ADAL" clId="{53E561FA-C4C7-57BA-A5A7-13E7CAAE1058}" dt="2026-03-04T14:55:18.656" v="1626" actId="2696"/>
        <pc:sldMkLst>
          <pc:docMk/>
          <pc:sldMk cId="843323227" sldId="4532"/>
        </pc:sldMkLst>
      </pc:sldChg>
      <pc:sldChg chg="modSp new mod">
        <pc:chgData name="John Garrett" userId="215dd634-deb5-42f4-9e43-eb8f753f38e8" providerId="ADAL" clId="{53E561FA-C4C7-57BA-A5A7-13E7CAAE1058}" dt="2026-03-04T15:54:44.761" v="2943" actId="20577"/>
        <pc:sldMkLst>
          <pc:docMk/>
          <pc:sldMk cId="1490504201" sldId="4533"/>
        </pc:sldMkLst>
        <pc:spChg chg="mod">
          <ac:chgData name="John Garrett" userId="215dd634-deb5-42f4-9e43-eb8f753f38e8" providerId="ADAL" clId="{53E561FA-C4C7-57BA-A5A7-13E7CAAE1058}" dt="2026-03-04T15:54:44.761" v="2943" actId="20577"/>
          <ac:spMkLst>
            <pc:docMk/>
            <pc:sldMk cId="1490504201" sldId="4533"/>
            <ac:spMk id="2" creationId="{6A23BFA0-0C27-7F07-4127-C51E2558EA9E}"/>
          </ac:spMkLst>
        </pc:spChg>
      </pc:sldChg>
      <pc:sldChg chg="modSp add mod ord">
        <pc:chgData name="John Garrett" userId="215dd634-deb5-42f4-9e43-eb8f753f38e8" providerId="ADAL" clId="{53E561FA-C4C7-57BA-A5A7-13E7CAAE1058}" dt="2026-03-04T13:40:06.142" v="1614" actId="20577"/>
        <pc:sldMkLst>
          <pc:docMk/>
          <pc:sldMk cId="2502813873" sldId="4534"/>
        </pc:sldMkLst>
        <pc:spChg chg="mod">
          <ac:chgData name="John Garrett" userId="215dd634-deb5-42f4-9e43-eb8f753f38e8" providerId="ADAL" clId="{53E561FA-C4C7-57BA-A5A7-13E7CAAE1058}" dt="2026-03-04T13:40:06.142" v="1614" actId="20577"/>
          <ac:spMkLst>
            <pc:docMk/>
            <pc:sldMk cId="2502813873" sldId="4534"/>
            <ac:spMk id="2" creationId="{6A23BFA0-0C27-7F07-4127-C51E2558EA9E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44EBD6BE-0FC3-5B44-5DDB-CF4E546190F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8E4305A-6767-0E30-201C-5C608AC4649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01BC466-185D-8D46-AB90-283EBD388D78}" type="datetimeFigureOut">
              <a:rPr lang="en-US"/>
              <a:pPr>
                <a:defRPr/>
              </a:pPr>
              <a:t>3/4/26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6C3C4F9-2ABB-E344-CC1B-6DDBD3F7C6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D35F05C-F251-7B1F-C1D3-82F850CBCDF4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2FF07F38-A7FF-C644-B5AF-8676A1C0EAF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F2A84A-80F3-3084-CE1A-33FFE7EDCF6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DF3FACF-23E4-3CD2-7B43-AD58423B5527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573DC12-C83F-F346-BF19-79013C43ADE7}" type="datetimeFigureOut">
              <a:rPr lang="en-US"/>
              <a:pPr>
                <a:defRPr/>
              </a:pPr>
              <a:t>3/4/26</a:t>
            </a:fld>
            <a:endParaRPr lang="en-US" dirty="0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79BA664D-155F-006B-2665-0BDE4C0418F2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CC430A1D-4D4D-FDD6-344D-D18372C1D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 noProof="0"/>
              <a:t>Click to edit Master text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  <a:endParaRPr lang="en-US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257A17B-74F5-2A55-6741-F5A0DF8EBD41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2EB044-C0F4-1B7C-EDCB-3A0F25EFE9D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BF890A3E-5F02-074C-89ED-2156C89E231F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51E5A3DC-9355-CD54-FE3C-2101FDB4E40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7848B8C6-A4E4-FF01-9720-4A4F6C567D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8D730919-F34A-A68F-A70B-E8030DB1CE0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B891DB9-8DC9-2A47-B386-0CB53B0E7E5F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11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974760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12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608125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13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69938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14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92791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15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5708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Slide Image Placeholder 1">
            <a:extLst>
              <a:ext uri="{FF2B5EF4-FFF2-40B4-BE49-F238E27FC236}">
                <a16:creationId xmlns:a16="http://schemas.microsoft.com/office/drawing/2014/main" id="{C0FD9A00-E08B-27EC-F625-177D36DFF34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3730" name="Notes Placeholder 2">
            <a:extLst>
              <a:ext uri="{FF2B5EF4-FFF2-40B4-BE49-F238E27FC236}">
                <a16:creationId xmlns:a16="http://schemas.microsoft.com/office/drawing/2014/main" id="{4853DC8F-06C1-8FFE-F0AD-FCC7CD64344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73731" name="Slide Number Placeholder 3">
            <a:extLst>
              <a:ext uri="{FF2B5EF4-FFF2-40B4-BE49-F238E27FC236}">
                <a16:creationId xmlns:a16="http://schemas.microsoft.com/office/drawing/2014/main" id="{BD22AEC3-E029-49F1-350B-73CBEC43C50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3FA71E65-C185-3B41-8D58-E1AD40471251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16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Slide Image Placeholder 1">
            <a:extLst>
              <a:ext uri="{FF2B5EF4-FFF2-40B4-BE49-F238E27FC236}">
                <a16:creationId xmlns:a16="http://schemas.microsoft.com/office/drawing/2014/main" id="{5F8DE43D-E605-8DE1-5E7D-84510BF7E9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33794" name="Notes Placeholder 2">
            <a:extLst>
              <a:ext uri="{FF2B5EF4-FFF2-40B4-BE49-F238E27FC236}">
                <a16:creationId xmlns:a16="http://schemas.microsoft.com/office/drawing/2014/main" id="{5B2D4A0F-D92B-BAE0-E84E-04D28ECD284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33795" name="Slide Number Placeholder 3">
            <a:extLst>
              <a:ext uri="{FF2B5EF4-FFF2-40B4-BE49-F238E27FC236}">
                <a16:creationId xmlns:a16="http://schemas.microsoft.com/office/drawing/2014/main" id="{83BD7169-C0A6-5856-2AB4-14EC466BDC5E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A97F3739-31AA-DE48-82CA-E2B123EE56AA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3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890A3E-5F02-074C-89ED-2156C89E231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729200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5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26658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6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72841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7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752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Slide Image Placeholder 1">
            <a:extLst>
              <a:ext uri="{FF2B5EF4-FFF2-40B4-BE49-F238E27FC236}">
                <a16:creationId xmlns:a16="http://schemas.microsoft.com/office/drawing/2014/main" id="{4842A938-AD0E-768E-09F9-C7F26110BBA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50178" name="Notes Placeholder 2">
            <a:extLst>
              <a:ext uri="{FF2B5EF4-FFF2-40B4-BE49-F238E27FC236}">
                <a16:creationId xmlns:a16="http://schemas.microsoft.com/office/drawing/2014/main" id="{2FF0F6B1-8181-7F54-A307-05C16CF5089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50179" name="Slide Number Placeholder 3">
            <a:extLst>
              <a:ext uri="{FF2B5EF4-FFF2-40B4-BE49-F238E27FC236}">
                <a16:creationId xmlns:a16="http://schemas.microsoft.com/office/drawing/2014/main" id="{C3B3459B-F2EC-D013-7C25-096604C10A44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B7E65C60-E185-D147-B42D-7DCEF5FC2FF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8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3329018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7" name="Slide Image Placeholder 1">
            <a:extLst>
              <a:ext uri="{FF2B5EF4-FFF2-40B4-BE49-F238E27FC236}">
                <a16:creationId xmlns:a16="http://schemas.microsoft.com/office/drawing/2014/main" id="{391F43AB-12CC-8482-10A5-8D33C7AC090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65538" name="Notes Placeholder 2">
            <a:extLst>
              <a:ext uri="{FF2B5EF4-FFF2-40B4-BE49-F238E27FC236}">
                <a16:creationId xmlns:a16="http://schemas.microsoft.com/office/drawing/2014/main" id="{7D20B2CB-37F2-AFCE-6759-675DAFC70F1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 dirty="0"/>
          </a:p>
        </p:txBody>
      </p:sp>
      <p:sp>
        <p:nvSpPr>
          <p:cNvPr id="65539" name="Slide Number Placeholder 3">
            <a:extLst>
              <a:ext uri="{FF2B5EF4-FFF2-40B4-BE49-F238E27FC236}">
                <a16:creationId xmlns:a16="http://schemas.microsoft.com/office/drawing/2014/main" id="{BEE14050-2F20-0554-886D-8FA7AFBA7FE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9F9E01B-2092-2F48-BE3E-31FD2442C957}" type="slidenum">
              <a:rPr lang="en-US" altLang="en-US" smtClean="0">
                <a:solidFill>
                  <a:srgbClr val="000000"/>
                </a:solidFill>
                <a:latin typeface="Avenir Next" panose="020B0503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9</a:t>
            </a:fld>
            <a:endParaRPr lang="en-US" altLang="en-US">
              <a:solidFill>
                <a:srgbClr val="000000"/>
              </a:solidFill>
              <a:latin typeface="Avenir Next" panose="020B050302020202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F890A3E-5F02-074C-89ED-2156C89E231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369721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png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8.png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_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76C24BF-100F-E5BD-7005-27119DE07C1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0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CD3CA0D-503D-DC74-3890-FC10A253734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0456" y="873919"/>
            <a:ext cx="687546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60EE78FF-64D9-BD6C-0C54-33CFC99ED60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824038"/>
            <a:ext cx="97440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864217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D10E129-87B1-8EA8-855F-6825FCDB1F34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09F84594-27A2-4381-47DC-E65ED27BF6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49DF74C7-9E8D-EF22-0F9A-75194ACD5C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282575" y="2116138"/>
            <a:ext cx="112934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 anchor="t">
            <a:spAutoFit/>
          </a:bodyPr>
          <a:lstStyle>
            <a:lvl1pPr>
              <a:defRPr sz="82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89134370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picture containing building, outdoor, brick&#10;&#10;Description automatically generated">
            <a:extLst>
              <a:ext uri="{FF2B5EF4-FFF2-40B4-BE49-F238E27FC236}">
                <a16:creationId xmlns:a16="http://schemas.microsoft.com/office/drawing/2014/main" id="{40DA075D-669B-3C44-EA11-62CC021AE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463"/>
            <a:ext cx="12190413" cy="6875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5147406" y="1484784"/>
            <a:ext cx="5148185" cy="2160240"/>
          </a:xfrm>
        </p:spPr>
        <p:txBody>
          <a:bodyPr>
            <a:noAutofit/>
          </a:bodyPr>
          <a:lstStyle>
            <a:lvl1pPr>
              <a:defRPr sz="10000" b="0" i="0">
                <a:solidFill>
                  <a:srgbClr val="EBD64E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74383437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6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C52101BC-620F-9310-88FF-069EF808126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6089149" y="11165"/>
            <a:ext cx="6120000" cy="687600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6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07368" y="3139291"/>
            <a:ext cx="5326063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10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07369" y="2494808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234300426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lobal Rea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560EDEC-E70D-0CCD-8797-DC35BC34172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76338" y="0"/>
            <a:ext cx="16119476" cy="746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3" name="Group 4">
            <a:extLst>
              <a:ext uri="{FF2B5EF4-FFF2-40B4-BE49-F238E27FC236}">
                <a16:creationId xmlns:a16="http://schemas.microsoft.com/office/drawing/2014/main" id="{FE6891B4-4CEC-C1E5-6F16-6FDDD07BB09A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6265863" y="2262188"/>
            <a:ext cx="922337" cy="752475"/>
            <a:chOff x="5636550" y="2071175"/>
            <a:chExt cx="849552" cy="692148"/>
          </a:xfrm>
        </p:grpSpPr>
        <p:pic>
          <p:nvPicPr>
            <p:cNvPr id="4" name="Graphic 5">
              <a:extLst>
                <a:ext uri="{FF2B5EF4-FFF2-40B4-BE49-F238E27FC236}">
                  <a16:creationId xmlns:a16="http://schemas.microsoft.com/office/drawing/2014/main" id="{66CF6C6F-E1B1-2F4E-1D6B-E26838FA48C3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071175"/>
              <a:ext cx="704792" cy="65564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Graphic 6">
              <a:extLst>
                <a:ext uri="{FF2B5EF4-FFF2-40B4-BE49-F238E27FC236}">
                  <a16:creationId xmlns:a16="http://schemas.microsoft.com/office/drawing/2014/main" id="{AF089036-F74D-7546-B04C-A599859B676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36550" y="2691771"/>
              <a:ext cx="849552" cy="7155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7">
            <a:extLst>
              <a:ext uri="{FF2B5EF4-FFF2-40B4-BE49-F238E27FC236}">
                <a16:creationId xmlns:a16="http://schemas.microsoft.com/office/drawing/2014/main" id="{8AD385FF-35D1-1AF4-DB22-27C4A76A9275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4151313" y="2690813"/>
            <a:ext cx="939800" cy="738187"/>
            <a:chOff x="3632043" y="2399278"/>
            <a:chExt cx="865237" cy="680167"/>
          </a:xfrm>
        </p:grpSpPr>
        <p:pic>
          <p:nvPicPr>
            <p:cNvPr id="7" name="Graphic 8">
              <a:extLst>
                <a:ext uri="{FF2B5EF4-FFF2-40B4-BE49-F238E27FC236}">
                  <a16:creationId xmlns:a16="http://schemas.microsoft.com/office/drawing/2014/main" id="{C2C53588-9846-5525-DE4F-9E4605177C9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32043" y="2399278"/>
              <a:ext cx="704467" cy="6567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Graphic 9">
              <a:extLst>
                <a:ext uri="{FF2B5EF4-FFF2-40B4-BE49-F238E27FC236}">
                  <a16:creationId xmlns:a16="http://schemas.microsoft.com/office/drawing/2014/main" id="{AA5854EA-D816-C045-FE7B-F0B665E34977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48120" y="3007772"/>
              <a:ext cx="849160" cy="7167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0" name="Group 10">
            <a:extLst>
              <a:ext uri="{FF2B5EF4-FFF2-40B4-BE49-F238E27FC236}">
                <a16:creationId xmlns:a16="http://schemas.microsoft.com/office/drawing/2014/main" id="{A79C754E-3E23-0C07-3190-316E9697D494}"/>
              </a:ext>
            </a:extLst>
          </p:cNvPr>
          <p:cNvGrpSpPr>
            <a:grpSpLocks/>
          </p:cNvGrpSpPr>
          <p:nvPr userDrawn="1"/>
        </p:nvGrpSpPr>
        <p:grpSpPr bwMode="auto">
          <a:xfrm>
            <a:off x="2640013" y="2879725"/>
            <a:ext cx="922337" cy="750888"/>
            <a:chOff x="2639616" y="2879781"/>
            <a:chExt cx="849552" cy="692149"/>
          </a:xfrm>
        </p:grpSpPr>
        <p:pic>
          <p:nvPicPr>
            <p:cNvPr id="11" name="Graphic 11">
              <a:extLst>
                <a:ext uri="{FF2B5EF4-FFF2-40B4-BE49-F238E27FC236}">
                  <a16:creationId xmlns:a16="http://schemas.microsoft.com/office/drawing/2014/main" id="{51D70752-02EE-DF5A-6B9B-28C321B649DC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2879781"/>
              <a:ext cx="704792" cy="6555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Graphic 12">
              <a:extLst>
                <a:ext uri="{FF2B5EF4-FFF2-40B4-BE49-F238E27FC236}">
                  <a16:creationId xmlns:a16="http://schemas.microsoft.com/office/drawing/2014/main" id="{68CD30F4-3F57-9538-BED5-946534F9E175}"/>
                </a:ext>
              </a:extLst>
            </p:cNvPr>
            <p:cNvPicPr>
              <a:picLocks noChangeAspect="1" noChangeArrowheads="1"/>
            </p:cNvPicPr>
            <p:nvPr userDrawn="1"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639616" y="3500227"/>
              <a:ext cx="849552" cy="717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24288" y="391900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accent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25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306005" y="4667305"/>
            <a:ext cx="3341723" cy="181729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</p:spTree>
    <p:extLst>
      <p:ext uri="{BB962C8B-B14F-4D97-AF65-F5344CB8AC3E}">
        <p14:creationId xmlns:p14="http://schemas.microsoft.com/office/powerpoint/2010/main" val="4028577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&amp; Sub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D6B8C7B3-1C85-732C-D87A-9764508C6F6F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itle 1"/>
          <p:cNvSpPr>
            <a:spLocks noGrp="1"/>
          </p:cNvSpPr>
          <p:nvPr>
            <p:ph type="title" hasCustomPrompt="1"/>
          </p:nvPr>
        </p:nvSpPr>
        <p:spPr>
          <a:xfrm rot="21355256">
            <a:off x="409609" y="468780"/>
            <a:ext cx="7728139" cy="761886"/>
          </a:xfrm>
        </p:spPr>
        <p:txBody>
          <a:bodyPr anchor="t">
            <a:noAutofit/>
          </a:bodyPr>
          <a:lstStyle>
            <a:lvl1pPr>
              <a:defRPr sz="46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12" name="Text Placeholder 5"/>
          <p:cNvSpPr>
            <a:spLocks noGrp="1"/>
          </p:cNvSpPr>
          <p:nvPr>
            <p:ph type="body" sz="quarter" idx="10" hasCustomPrompt="1"/>
          </p:nvPr>
        </p:nvSpPr>
        <p:spPr>
          <a:xfrm rot="21355256">
            <a:off x="482400" y="1189393"/>
            <a:ext cx="7729537" cy="381000"/>
          </a:xfrm>
        </p:spPr>
        <p:txBody>
          <a:bodyPr>
            <a:noAutofit/>
          </a:bodyPr>
          <a:lstStyle>
            <a:lvl1pPr marL="0" indent="0">
              <a:buNone/>
              <a:defRPr sz="20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  <a:lvl2pPr>
              <a:defRPr sz="1800">
                <a:solidFill>
                  <a:schemeClr val="accent2"/>
                </a:solidFill>
              </a:defRPr>
            </a:lvl2pPr>
            <a:lvl3pPr>
              <a:defRPr sz="1800">
                <a:solidFill>
                  <a:schemeClr val="accent2"/>
                </a:solidFill>
              </a:defRPr>
            </a:lvl3pPr>
            <a:lvl4pPr>
              <a:defRPr sz="1800">
                <a:solidFill>
                  <a:schemeClr val="accent2"/>
                </a:solidFill>
              </a:defRPr>
            </a:lvl4pPr>
            <a:lvl5pPr>
              <a:defRPr sz="18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 dirty="0"/>
              <a:t>SUB HEADING</a:t>
            </a:r>
          </a:p>
        </p:txBody>
      </p:sp>
    </p:spTree>
    <p:extLst>
      <p:ext uri="{BB962C8B-B14F-4D97-AF65-F5344CB8AC3E}">
        <p14:creationId xmlns:p14="http://schemas.microsoft.com/office/powerpoint/2010/main" val="1357428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Title Divi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A1EC3162-DF8E-9C14-2E8C-1F957C42D66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695325" y="2420938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2600" b="0" i="0">
                <a:solidFill>
                  <a:schemeClr val="accent1"/>
                </a:solidFill>
                <a:latin typeface="Bebas Neue" panose="020B0606020202050201" pitchFamily="34" charset="77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39" name="Text Placeholder 17"/>
          <p:cNvSpPr>
            <a:spLocks noGrp="1"/>
          </p:cNvSpPr>
          <p:nvPr>
            <p:ph type="body" sz="quarter" idx="13" hasCustomPrompt="1"/>
          </p:nvPr>
        </p:nvSpPr>
        <p:spPr>
          <a:xfrm>
            <a:off x="695325" y="3284984"/>
            <a:ext cx="10225088" cy="864046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400">
                <a:latin typeface="+mn-lt"/>
              </a:defRPr>
            </a:lvl1pPr>
            <a:lvl2pPr marL="457200" indent="0">
              <a:buFontTx/>
              <a:buNone/>
              <a:defRPr sz="1600"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GB" dirty="0"/>
              <a:t>Body</a:t>
            </a:r>
          </a:p>
        </p:txBody>
      </p:sp>
      <p:sp>
        <p:nvSpPr>
          <p:cNvPr id="45" name="Title 12"/>
          <p:cNvSpPr>
            <a:spLocks noGrp="1"/>
          </p:cNvSpPr>
          <p:nvPr>
            <p:ph type="title" hasCustomPrompt="1"/>
          </p:nvPr>
        </p:nvSpPr>
        <p:spPr>
          <a:xfrm>
            <a:off x="575512" y="937587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4731671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 4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8FD621-11D9-C28E-8B47-E3E10167020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Same-side Corner of Rectangle 12">
            <a:extLst>
              <a:ext uri="{FF2B5EF4-FFF2-40B4-BE49-F238E27FC236}">
                <a16:creationId xmlns:a16="http://schemas.microsoft.com/office/drawing/2014/main" id="{D30C527B-88FD-7D45-47CD-840638062C88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5" name="Graphic 5">
            <a:extLst>
              <a:ext uri="{FF2B5EF4-FFF2-40B4-BE49-F238E27FC236}">
                <a16:creationId xmlns:a16="http://schemas.microsoft.com/office/drawing/2014/main" id="{D2DCD11C-EFAE-3828-30C7-367EC7CA5FD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203575"/>
            <a:ext cx="936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6">
            <a:extLst>
              <a:ext uri="{FF2B5EF4-FFF2-40B4-BE49-F238E27FC236}">
                <a16:creationId xmlns:a16="http://schemas.microsoft.com/office/drawing/2014/main" id="{06D65DEA-0940-46BE-429A-160D7A9519C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44863" y="5805488"/>
            <a:ext cx="5048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list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04926559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 descr="A sign on a wall&#10;&#10;Description automatically generated with medium confidence">
            <a:extLst>
              <a:ext uri="{FF2B5EF4-FFF2-40B4-BE49-F238E27FC236}">
                <a16:creationId xmlns:a16="http://schemas.microsoft.com/office/drawing/2014/main" id="{5F82740D-55CE-B11E-59F2-1B6995FD471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88"/>
            <a:ext cx="4079875" cy="686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733516CF-4A66-744D-6965-E6ED8EEBEF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4079875" y="792163"/>
            <a:ext cx="8112125" cy="6049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FDB49480-E4B6-DDB9-7074-689F5D9D13C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32135">
            <a:off x="7829550" y="922338"/>
            <a:ext cx="866775" cy="596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itle 14"/>
          <p:cNvSpPr>
            <a:spLocks noGrp="1"/>
          </p:cNvSpPr>
          <p:nvPr>
            <p:ph type="title" hasCustomPrompt="1"/>
          </p:nvPr>
        </p:nvSpPr>
        <p:spPr>
          <a:xfrm rot="21411553">
            <a:off x="4925733" y="1177168"/>
            <a:ext cx="3407124" cy="1325563"/>
          </a:xfrm>
        </p:spPr>
        <p:txBody>
          <a:bodyPr>
            <a:normAutofit/>
          </a:bodyPr>
          <a:lstStyle>
            <a:lvl1pPr>
              <a:tabLst>
                <a:tab pos="1084263" algn="l"/>
              </a:tabLst>
              <a:defRPr sz="4600" b="0" i="0">
                <a:solidFill>
                  <a:srgbClr val="EBD64E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TITLE TO GO HERE</a:t>
            </a:r>
          </a:p>
        </p:txBody>
      </p:sp>
      <p:sp>
        <p:nvSpPr>
          <p:cNvPr id="22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947420" y="2898819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EBD64E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26" name="Text Placeholder 24"/>
          <p:cNvSpPr>
            <a:spLocks noGrp="1"/>
          </p:cNvSpPr>
          <p:nvPr>
            <p:ph type="body" sz="quarter" idx="13"/>
          </p:nvPr>
        </p:nvSpPr>
        <p:spPr>
          <a:xfrm rot="20820000">
            <a:off x="8881825" y="1081523"/>
            <a:ext cx="2951574" cy="1183129"/>
          </a:xfrm>
        </p:spPr>
        <p:txBody>
          <a:bodyPr>
            <a:normAutofit/>
          </a:bodyPr>
          <a:lstStyle>
            <a:lvl1pPr marL="0" indent="0">
              <a:buFontTx/>
              <a:buNone/>
              <a:defRPr sz="1300">
                <a:solidFill>
                  <a:schemeClr val="bg1"/>
                </a:solidFill>
                <a:latin typeface="+mn-lt"/>
              </a:defRPr>
            </a:lvl1pPr>
            <a:lvl2pPr marL="457200" indent="0">
              <a:buFontTx/>
              <a:buNone/>
              <a:defRPr sz="1200">
                <a:latin typeface="Courier New" pitchFamily="2" charset="0"/>
              </a:defRPr>
            </a:lvl2pPr>
            <a:lvl3pPr marL="914400" indent="0">
              <a:buFontTx/>
              <a:buNone/>
              <a:defRPr sz="1200">
                <a:latin typeface="Courier New" pitchFamily="2" charset="0"/>
              </a:defRPr>
            </a:lvl3pPr>
            <a:lvl4pPr marL="1371600" indent="0">
              <a:buFontTx/>
              <a:buNone/>
              <a:defRPr sz="1200">
                <a:latin typeface="Courier New" pitchFamily="2" charset="0"/>
              </a:defRPr>
            </a:lvl4pPr>
            <a:lvl5pPr marL="1828800" indent="0">
              <a:buFontTx/>
              <a:buNone/>
              <a:defRPr sz="1200">
                <a:latin typeface="Courier New" pitchFamily="2" charset="0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388487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10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E33BF6-34B4-B348-8226-1078C172A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19" name="Text Placeholder 10"/>
          <p:cNvSpPr>
            <a:spLocks noGrp="1"/>
          </p:cNvSpPr>
          <p:nvPr>
            <p:ph type="body" sz="quarter" idx="15" hasCustomPrompt="1"/>
          </p:nvPr>
        </p:nvSpPr>
        <p:spPr>
          <a:xfrm>
            <a:off x="667206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List</a:t>
            </a:r>
          </a:p>
        </p:txBody>
      </p:sp>
      <p:sp>
        <p:nvSpPr>
          <p:cNvPr id="5" name="Picture Placeholder 3"/>
          <p:cNvSpPr>
            <a:spLocks noGrp="1"/>
          </p:cNvSpPr>
          <p:nvPr>
            <p:ph type="pic" sz="quarter" idx="16"/>
          </p:nvPr>
        </p:nvSpPr>
        <p:spPr>
          <a:xfrm>
            <a:off x="-11113" y="-10016"/>
            <a:ext cx="6133090" cy="6877541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195128575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Mobi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117FF5C-8B4E-C6F7-5768-A6236B7759E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8A47F50A-5C15-3270-C709-A64DD3CD197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15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499005" y="3139291"/>
            <a:ext cx="5181028" cy="3026013"/>
          </a:xfrm>
        </p:spPr>
        <p:txBody>
          <a:bodyPr>
            <a:noAutofit/>
          </a:bodyPr>
          <a:lstStyle>
            <a:lvl1pPr marL="285750" indent="-285750">
              <a:buClr>
                <a:schemeClr val="accent4"/>
              </a:buClr>
              <a:buFont typeface="Wingdings" panose="05000000000000000000" pitchFamily="2" charset="2"/>
              <a:buChar char="§"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16" name="Text Placeholder 14"/>
          <p:cNvSpPr>
            <a:spLocks noGrp="1"/>
          </p:cNvSpPr>
          <p:nvPr>
            <p:ph type="body" sz="quarter" idx="15" hasCustomPrompt="1"/>
          </p:nvPr>
        </p:nvSpPr>
        <p:spPr>
          <a:xfrm>
            <a:off x="499005" y="2492942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Sub heading</a:t>
            </a:r>
          </a:p>
        </p:txBody>
      </p:sp>
      <p:sp>
        <p:nvSpPr>
          <p:cNvPr id="22" name="Picture Placeholder 21"/>
          <p:cNvSpPr>
            <a:spLocks noGrp="1"/>
          </p:cNvSpPr>
          <p:nvPr>
            <p:ph type="pic" sz="quarter" idx="16"/>
          </p:nvPr>
        </p:nvSpPr>
        <p:spPr>
          <a:xfrm>
            <a:off x="7254874" y="548680"/>
            <a:ext cx="3953693" cy="5760640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335687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3">
            <a:extLst>
              <a:ext uri="{FF2B5EF4-FFF2-40B4-BE49-F238E27FC236}">
                <a16:creationId xmlns:a16="http://schemas.microsoft.com/office/drawing/2014/main" id="{4F78B042-22A5-8AE6-A751-74D0795D98B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30531C0-507F-680E-48F0-76456841264B}"/>
              </a:ext>
            </a:extLst>
          </p:cNvPr>
          <p:cNvCxnSpPr>
            <a:cxnSpLocks/>
          </p:cNvCxnSpPr>
          <p:nvPr userDrawn="1"/>
        </p:nvCxnSpPr>
        <p:spPr>
          <a:xfrm flipV="1">
            <a:off x="5548313" y="3532188"/>
            <a:ext cx="6643687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Graphic 5">
            <a:extLst>
              <a:ext uri="{FF2B5EF4-FFF2-40B4-BE49-F238E27FC236}">
                <a16:creationId xmlns:a16="http://schemas.microsoft.com/office/drawing/2014/main" id="{0AC115F5-14FA-5C97-2D11-B2A1CC8BFA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348">
            <a:off x="808038" y="1384300"/>
            <a:ext cx="3551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983599" y="2358493"/>
            <a:ext cx="11136561" cy="1344984"/>
          </a:xfrm>
        </p:spPr>
        <p:txBody>
          <a:bodyPr>
            <a:spAutoFit/>
          </a:bodyPr>
          <a:lstStyle>
            <a:lvl1pPr>
              <a:defRPr sz="8800" b="0" i="0">
                <a:solidFill>
                  <a:schemeClr val="bg1"/>
                </a:solidFill>
                <a:latin typeface="Bebas Neue" panose="020B0606020202050201" pitchFamily="34" charset="77"/>
                <a:cs typeface="IrisUPC" panose="020B0502040204020203" pitchFamily="34" charset="-34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37" name="Text Placeholder 36"/>
          <p:cNvSpPr>
            <a:spLocks noGrp="1"/>
          </p:cNvSpPr>
          <p:nvPr>
            <p:ph type="body" sz="quarter" idx="10" hasCustomPrompt="1"/>
          </p:nvPr>
        </p:nvSpPr>
        <p:spPr>
          <a:xfrm rot="21366618">
            <a:off x="1049254" y="3897699"/>
            <a:ext cx="5256584" cy="546372"/>
          </a:xfrm>
        </p:spPr>
        <p:txBody>
          <a:bodyPr>
            <a:noAutofit/>
          </a:bodyPr>
          <a:lstStyle>
            <a:lvl1pPr marL="0" indent="0">
              <a:buFontTx/>
              <a:buNone/>
              <a:defRPr sz="44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65410709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tement slide 4 -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B8C354D1-9B7B-68EB-98DB-D8F62BB2848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 hasCustomPrompt="1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List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5" name="Picture Placeholder 2"/>
          <p:cNvSpPr>
            <a:spLocks noGrp="1"/>
          </p:cNvSpPr>
          <p:nvPr>
            <p:ph type="pic" sz="quarter" idx="14"/>
          </p:nvPr>
        </p:nvSpPr>
        <p:spPr>
          <a:xfrm>
            <a:off x="407222" y="384926"/>
            <a:ext cx="3725041" cy="3215524"/>
          </a:xfrm>
        </p:spPr>
        <p:txBody>
          <a:bodyPr rtlCol="0">
            <a:normAutofit/>
          </a:bodyPr>
          <a:lstStyle>
            <a:lvl1pPr>
              <a:defRPr sz="2000">
                <a:latin typeface="+mn-lt"/>
              </a:defRPr>
            </a:lvl1pPr>
          </a:lstStyle>
          <a:p>
            <a:pPr lvl="0"/>
            <a:r>
              <a:rPr lang="en-US" noProof="0"/>
              <a:t>Click icon to add picture</a:t>
            </a:r>
            <a:endParaRPr lang="en-GB" noProof="0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3860453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en-GB" dirty="0"/>
              <a:t>Statement</a:t>
            </a:r>
          </a:p>
        </p:txBody>
      </p:sp>
    </p:spTree>
    <p:extLst>
      <p:ext uri="{BB962C8B-B14F-4D97-AF65-F5344CB8AC3E}">
        <p14:creationId xmlns:p14="http://schemas.microsoft.com/office/powerpoint/2010/main" val="2702824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E8234F61-AC92-7219-6F07-F21BCFA8216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69380" y="-2690018"/>
            <a:ext cx="6867527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CC5E43FB-0AC6-DD93-2679-A0DCF591194B}"/>
              </a:ext>
            </a:extLst>
          </p:cNvPr>
          <p:cNvCxnSpPr>
            <a:cxnSpLocks/>
          </p:cNvCxnSpPr>
          <p:nvPr userDrawn="1"/>
        </p:nvCxnSpPr>
        <p:spPr>
          <a:xfrm>
            <a:off x="4694238" y="1338263"/>
            <a:ext cx="0" cy="1635125"/>
          </a:xfrm>
          <a:prstGeom prst="line">
            <a:avLst/>
          </a:prstGeom>
          <a:ln w="12700">
            <a:solidFill>
              <a:srgbClr val="5A5A5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5">
            <a:extLst>
              <a:ext uri="{FF2B5EF4-FFF2-40B4-BE49-F238E27FC236}">
                <a16:creationId xmlns:a16="http://schemas.microsoft.com/office/drawing/2014/main" id="{099376A2-831A-C219-F70B-AFC20F703E38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142875" y="6521450"/>
            <a:ext cx="3981450" cy="23177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Open Sans" panose="020B0606030504020204" pitchFamily="34" charset="0"/>
              </a:defRPr>
            </a:lvl9pPr>
          </a:lstStyle>
          <a:p>
            <a:pPr eaLnBrk="1" hangingPunct="1">
              <a:defRPr/>
            </a:pPr>
            <a:r>
              <a:rPr lang="en-GB" altLang="en-US" sz="900">
                <a:solidFill>
                  <a:srgbClr val="4D5156"/>
                </a:solidFill>
              </a:rPr>
              <a:t>Company Confidential © 2022 Whitewall</a:t>
            </a:r>
            <a:endParaRPr lang="en-GB" altLang="en-US" sz="900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23D855FB-A1D8-81EF-F71A-882FA4FC6AD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88" y="1793875"/>
            <a:ext cx="3314700" cy="650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51A0880E-AF6A-2AF2-7F1A-702E4D475EF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10000"/>
            <a:ext cx="11606213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Picture Placeholder 9"/>
          <p:cNvSpPr>
            <a:spLocks noGrp="1"/>
          </p:cNvSpPr>
          <p:nvPr>
            <p:ph type="pic" sz="quarter" idx="10" hasCustomPrompt="1"/>
          </p:nvPr>
        </p:nvSpPr>
        <p:spPr>
          <a:xfrm>
            <a:off x="5191213" y="1546658"/>
            <a:ext cx="3795713" cy="1219200"/>
          </a:xfrm>
        </p:spPr>
        <p:txBody>
          <a:bodyPr rtlCol="0">
            <a:normAutofit/>
          </a:bodyPr>
          <a:lstStyle>
            <a:lvl1pPr marL="0" indent="0" algn="ctr">
              <a:buNone/>
              <a:defRPr b="0" i="0"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noProof="0" dirty="0"/>
              <a:t>Insert Dual branding Logo</a:t>
            </a:r>
          </a:p>
        </p:txBody>
      </p:sp>
      <p:sp>
        <p:nvSpPr>
          <p:cNvPr id="26" name="Title 12"/>
          <p:cNvSpPr>
            <a:spLocks noGrp="1"/>
          </p:cNvSpPr>
          <p:nvPr>
            <p:ph type="title" hasCustomPrompt="1"/>
          </p:nvPr>
        </p:nvSpPr>
        <p:spPr>
          <a:xfrm>
            <a:off x="464560" y="4266048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179420399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ank you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E516F9B7-BC71-0DB7-9DFA-A2422006E8F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7A972CB6-5410-4A6E-B981-9E33514E5A26}"/>
              </a:ext>
            </a:extLst>
          </p:cNvPr>
          <p:cNvCxnSpPr>
            <a:cxnSpLocks/>
          </p:cNvCxnSpPr>
          <p:nvPr userDrawn="1"/>
        </p:nvCxnSpPr>
        <p:spPr>
          <a:xfrm flipV="1">
            <a:off x="5532438" y="3532188"/>
            <a:ext cx="6659562" cy="498475"/>
          </a:xfrm>
          <a:prstGeom prst="line">
            <a:avLst/>
          </a:prstGeom>
          <a:ln w="76200">
            <a:solidFill>
              <a:srgbClr val="143A5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Graphic 5">
            <a:extLst>
              <a:ext uri="{FF2B5EF4-FFF2-40B4-BE49-F238E27FC236}">
                <a16:creationId xmlns:a16="http://schemas.microsoft.com/office/drawing/2014/main" id="{1E9551E9-676C-D13A-51C4-49D4D017A83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29348">
            <a:off x="808038" y="1384300"/>
            <a:ext cx="3551237" cy="1165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1030710" y="3839850"/>
            <a:ext cx="4474340" cy="946413"/>
          </a:xfrm>
        </p:spPr>
        <p:txBody>
          <a:bodyPr anchor="t">
            <a:spAutoFit/>
          </a:bodyPr>
          <a:lstStyle>
            <a:lvl1pPr>
              <a:defRPr sz="60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THANK YOU </a:t>
            </a:r>
          </a:p>
        </p:txBody>
      </p:sp>
    </p:spTree>
    <p:extLst>
      <p:ext uri="{BB962C8B-B14F-4D97-AF65-F5344CB8AC3E}">
        <p14:creationId xmlns:p14="http://schemas.microsoft.com/office/powerpoint/2010/main" val="273411309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4CED7CAB-265C-84B1-1076-EF88570096E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9EC92E6A-66AB-F88A-3EE7-2B7FC17CA345}"/>
              </a:ext>
            </a:extLst>
          </p:cNvPr>
          <p:cNvSpPr/>
          <p:nvPr userDrawn="1"/>
        </p:nvSpPr>
        <p:spPr>
          <a:xfrm>
            <a:off x="6537325" y="0"/>
            <a:ext cx="5654675" cy="6858000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  <p:pic>
        <p:nvPicPr>
          <p:cNvPr id="4" name="Graphic 5">
            <a:extLst>
              <a:ext uri="{FF2B5EF4-FFF2-40B4-BE49-F238E27FC236}">
                <a16:creationId xmlns:a16="http://schemas.microsoft.com/office/drawing/2014/main" id="{594C2A9C-03B6-F82B-DE6D-079B25679AA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21836">
            <a:off x="10504488" y="5287963"/>
            <a:ext cx="1400175" cy="135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7607278" y="1340768"/>
            <a:ext cx="3925586" cy="4176464"/>
          </a:xfrm>
        </p:spPr>
        <p:txBody>
          <a:bodyPr>
            <a:noAutofit/>
          </a:bodyPr>
          <a:lstStyle>
            <a:lvl1pPr>
              <a:defRPr sz="100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TITLE to go HERE</a:t>
            </a:r>
          </a:p>
        </p:txBody>
      </p:sp>
      <p:sp>
        <p:nvSpPr>
          <p:cNvPr id="11" name="Text Placeholder 31"/>
          <p:cNvSpPr>
            <a:spLocks noGrp="1"/>
          </p:cNvSpPr>
          <p:nvPr>
            <p:ph type="body" sz="quarter" idx="11" hasCustomPrompt="1"/>
          </p:nvPr>
        </p:nvSpPr>
        <p:spPr>
          <a:xfrm>
            <a:off x="986979" y="2976149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2" name="Text Placeholder 31"/>
          <p:cNvSpPr>
            <a:spLocks noGrp="1"/>
          </p:cNvSpPr>
          <p:nvPr>
            <p:ph type="body" sz="quarter" idx="12" hasCustomPrompt="1"/>
          </p:nvPr>
        </p:nvSpPr>
        <p:spPr>
          <a:xfrm>
            <a:off x="986979" y="4395506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  <p:sp>
        <p:nvSpPr>
          <p:cNvPr id="13" name="Text Placeholder 31"/>
          <p:cNvSpPr>
            <a:spLocks noGrp="1"/>
          </p:cNvSpPr>
          <p:nvPr>
            <p:ph type="body" sz="quarter" idx="13" hasCustomPrompt="1"/>
          </p:nvPr>
        </p:nvSpPr>
        <p:spPr>
          <a:xfrm>
            <a:off x="986978" y="1556792"/>
            <a:ext cx="3413125" cy="738187"/>
          </a:xfrm>
        </p:spPr>
        <p:txBody>
          <a:bodyPr anchor="ctr">
            <a:noAutofit/>
          </a:bodyPr>
          <a:lstStyle>
            <a:lvl1pPr marL="0" indent="0">
              <a:buNone/>
              <a:defRPr sz="2200" b="0" i="0">
                <a:solidFill>
                  <a:srgbClr val="29ABE2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Title</a:t>
            </a:r>
          </a:p>
        </p:txBody>
      </p:sp>
    </p:spTree>
    <p:extLst>
      <p:ext uri="{BB962C8B-B14F-4D97-AF65-F5344CB8AC3E}">
        <p14:creationId xmlns:p14="http://schemas.microsoft.com/office/powerpoint/2010/main" val="254868530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lue slide">
    <p:bg>
      <p:bgPr>
        <a:solidFill>
          <a:srgbClr val="143A5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3">
            <a:extLst>
              <a:ext uri="{FF2B5EF4-FFF2-40B4-BE49-F238E27FC236}">
                <a16:creationId xmlns:a16="http://schemas.microsoft.com/office/drawing/2014/main" id="{D56D7708-739A-1613-F33F-0FA2E122CCB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849722" y="2813446"/>
            <a:ext cx="4474340" cy="1231106"/>
          </a:xfrm>
        </p:spPr>
        <p:txBody>
          <a:bodyPr anchor="t">
            <a:spAutoFit/>
          </a:bodyPr>
          <a:lstStyle>
            <a:lvl1pPr algn="ctr">
              <a:defRPr sz="80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TITLE HERE</a:t>
            </a:r>
          </a:p>
        </p:txBody>
      </p:sp>
    </p:spTree>
    <p:extLst>
      <p:ext uri="{BB962C8B-B14F-4D97-AF65-F5344CB8AC3E}">
        <p14:creationId xmlns:p14="http://schemas.microsoft.com/office/powerpoint/2010/main" val="24792893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9A6FA5F-EF41-6794-4FA4-A1B184B8FF40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84462" y="-2684462"/>
            <a:ext cx="6858001" cy="12226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278350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0/50 Info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66683A9-293D-002F-085A-9A56624B296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7CAB3A30-FD48-A04D-F072-1C0B3C782B1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13" y="0"/>
            <a:ext cx="6167438" cy="689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281A8421-8310-6DA3-3C46-6D1065E0B0CB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4394200" y="498475"/>
            <a:ext cx="7737475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 Placeholder 10"/>
          <p:cNvSpPr>
            <a:spLocks noGrp="1"/>
          </p:cNvSpPr>
          <p:nvPr>
            <p:ph type="body" sz="quarter" idx="11" hasCustomPrompt="1"/>
          </p:nvPr>
        </p:nvSpPr>
        <p:spPr>
          <a:xfrm>
            <a:off x="6672064" y="3139291"/>
            <a:ext cx="5181028" cy="3026013"/>
          </a:xfrm>
        </p:spPr>
        <p:txBody>
          <a:bodyPr>
            <a:noAutofit/>
          </a:bodyPr>
          <a:lstStyle>
            <a:lvl1pPr marL="0" indent="0"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GB" dirty="0"/>
              <a:t>Body text here</a:t>
            </a:r>
          </a:p>
        </p:txBody>
      </p:sp>
      <p:sp>
        <p:nvSpPr>
          <p:cNvPr id="13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732378" y="993269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2" hasCustomPrompt="1"/>
          </p:nvPr>
        </p:nvSpPr>
        <p:spPr>
          <a:xfrm>
            <a:off x="6672064" y="2492896"/>
            <a:ext cx="5326063" cy="504825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20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pPr lvl="0"/>
            <a:r>
              <a:rPr lang="en-GB" dirty="0"/>
              <a:t>Header</a:t>
            </a:r>
          </a:p>
        </p:txBody>
      </p:sp>
    </p:spTree>
    <p:extLst>
      <p:ext uri="{BB962C8B-B14F-4D97-AF65-F5344CB8AC3E}">
        <p14:creationId xmlns:p14="http://schemas.microsoft.com/office/powerpoint/2010/main" val="97130351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Quota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779DA1F1-7D56-BF88-DEE0-20084E09273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4" descr="A picture containing text&#10;&#10;Description automatically generated">
            <a:extLst>
              <a:ext uri="{FF2B5EF4-FFF2-40B4-BE49-F238E27FC236}">
                <a16:creationId xmlns:a16="http://schemas.microsoft.com/office/drawing/2014/main" id="{1E655E4B-59A4-010B-C918-E2CCD56FB3C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988" y="384175"/>
            <a:ext cx="3724275" cy="451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ound Same-side Corner of Rectangle 12">
            <a:extLst>
              <a:ext uri="{FF2B5EF4-FFF2-40B4-BE49-F238E27FC236}">
                <a16:creationId xmlns:a16="http://schemas.microsoft.com/office/drawing/2014/main" id="{2A208109-9C1E-1FE3-BA11-6F39027FFA77}"/>
              </a:ext>
            </a:extLst>
          </p:cNvPr>
          <p:cNvSpPr/>
          <p:nvPr userDrawn="1"/>
        </p:nvSpPr>
        <p:spPr>
          <a:xfrm rot="10800000">
            <a:off x="407988" y="3600450"/>
            <a:ext cx="3724275" cy="2936875"/>
          </a:xfrm>
          <a:prstGeom prst="round2SameRect">
            <a:avLst>
              <a:gd name="adj1" fmla="val 5065"/>
              <a:gd name="adj2" fmla="val 0"/>
            </a:avLst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5" name="Graphic 6">
            <a:extLst>
              <a:ext uri="{FF2B5EF4-FFF2-40B4-BE49-F238E27FC236}">
                <a16:creationId xmlns:a16="http://schemas.microsoft.com/office/drawing/2014/main" id="{F8D5B376-2B55-70C2-5C36-F89C39377F4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325" y="3203575"/>
            <a:ext cx="936625" cy="781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Graphic 7">
            <a:extLst>
              <a:ext uri="{FF2B5EF4-FFF2-40B4-BE49-F238E27FC236}">
                <a16:creationId xmlns:a16="http://schemas.microsoft.com/office/drawing/2014/main" id="{F464D6E5-2801-F879-D5E5-6F5137F9F98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3344863" y="5805488"/>
            <a:ext cx="504825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 Placeholder 10"/>
          <p:cNvSpPr>
            <a:spLocks noGrp="1"/>
          </p:cNvSpPr>
          <p:nvPr>
            <p:ph type="body" sz="quarter" idx="11"/>
          </p:nvPr>
        </p:nvSpPr>
        <p:spPr>
          <a:xfrm>
            <a:off x="4727849" y="1569594"/>
            <a:ext cx="6120679" cy="1634851"/>
          </a:xfrm>
        </p:spPr>
        <p:txBody>
          <a:bodyPr>
            <a:no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2"/>
          </p:nvPr>
        </p:nvSpPr>
        <p:spPr>
          <a:xfrm>
            <a:off x="4727849" y="3299217"/>
            <a:ext cx="6120679" cy="2938095"/>
          </a:xfrm>
        </p:spPr>
        <p:txBody>
          <a:bodyPr>
            <a:noAutofit/>
          </a:bodyPr>
          <a:lstStyle>
            <a:lvl1pPr marL="285750" indent="-285750">
              <a:buClr>
                <a:srgbClr val="29ABE2"/>
              </a:buClr>
              <a:buFont typeface="Arial" panose="020B0604020202020204" pitchFamily="34" charset="0"/>
              <a:buChar char="•"/>
              <a:defRPr sz="1400" b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8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3" hasCustomPrompt="1"/>
          </p:nvPr>
        </p:nvSpPr>
        <p:spPr>
          <a:xfrm>
            <a:off x="558268" y="4242148"/>
            <a:ext cx="3186149" cy="1728787"/>
          </a:xfrm>
        </p:spPr>
        <p:txBody>
          <a:bodyPr>
            <a:noAutofit/>
          </a:bodyPr>
          <a:lstStyle>
            <a:lvl1pPr marL="0" indent="0">
              <a:buNone/>
              <a:defRPr sz="1800" b="0" i="0">
                <a:solidFill>
                  <a:schemeClr val="bg1"/>
                </a:solidFill>
                <a:latin typeface="Courier New" panose="02000506000000020004" pitchFamily="2" charset="0"/>
              </a:defRPr>
            </a:lvl1pPr>
          </a:lstStyle>
          <a:p>
            <a:pPr lvl="0"/>
            <a:r>
              <a:rPr lang="en-GB" dirty="0"/>
              <a:t>Quotation</a:t>
            </a:r>
          </a:p>
        </p:txBody>
      </p:sp>
      <p:sp>
        <p:nvSpPr>
          <p:cNvPr id="19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599565" y="563343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rgbClr val="143A54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6568700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222B5506-8631-FE20-7C89-D4568CAB821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391511181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84EB2246-4189-C175-E802-E4A6BF2332EE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D59553AF-4C09-A775-C4FF-A0C47A7E556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403688516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1F73C2A3-6AA3-6C16-2AE3-D9FAAC3D0F96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51566EF5-B3D4-4BD5-F54F-65F7AE46956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accent3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2681439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 Head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>
            <a:extLst>
              <a:ext uri="{FF2B5EF4-FFF2-40B4-BE49-F238E27FC236}">
                <a16:creationId xmlns:a16="http://schemas.microsoft.com/office/drawing/2014/main" id="{6FB4F446-3925-FF37-7B95-A095D7BC5C4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655094" y="-2675732"/>
            <a:ext cx="6896100" cy="12228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Graphic 4">
            <a:extLst>
              <a:ext uri="{FF2B5EF4-FFF2-40B4-BE49-F238E27FC236}">
                <a16:creationId xmlns:a16="http://schemas.microsoft.com/office/drawing/2014/main" id="{4E62CCC0-5022-332B-834F-A06A11219EA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163513" y="498475"/>
            <a:ext cx="7737476" cy="158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339890" y="993269"/>
            <a:ext cx="6384584" cy="747128"/>
          </a:xfrm>
        </p:spPr>
        <p:txBody>
          <a:bodyPr>
            <a:spAutoFit/>
          </a:bodyPr>
          <a:lstStyle>
            <a:lvl1pPr>
              <a:defRPr sz="4600" b="0" i="0">
                <a:solidFill>
                  <a:schemeClr val="accent2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25325140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3DBFDB8A-923D-40B3-09E4-0C3A959AC2B9}"/>
              </a:ext>
            </a:extLst>
          </p:cNvPr>
          <p:cNvSpPr/>
          <p:nvPr userDrawn="1"/>
        </p:nvSpPr>
        <p:spPr>
          <a:xfrm>
            <a:off x="-6350" y="0"/>
            <a:ext cx="12198350" cy="6875463"/>
          </a:xfrm>
          <a:prstGeom prst="rect">
            <a:avLst/>
          </a:prstGeom>
          <a:solidFill>
            <a:srgbClr val="29ABE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3" name="Graphic 4">
            <a:extLst>
              <a:ext uri="{FF2B5EF4-FFF2-40B4-BE49-F238E27FC236}">
                <a16:creationId xmlns:a16="http://schemas.microsoft.com/office/drawing/2014/main" id="{F08EC4D7-15AF-0F26-2919-FE7F37EE25D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-12700" y="239713"/>
            <a:ext cx="12198350" cy="663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Graphic 5">
            <a:extLst>
              <a:ext uri="{FF2B5EF4-FFF2-40B4-BE49-F238E27FC236}">
                <a16:creationId xmlns:a16="http://schemas.microsoft.com/office/drawing/2014/main" id="{D05D0A7E-2093-18F3-2544-F83E28CA1ECA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61092">
            <a:off x="-282575" y="2116138"/>
            <a:ext cx="11293475" cy="2312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Title 12"/>
          <p:cNvSpPr>
            <a:spLocks noGrp="1"/>
          </p:cNvSpPr>
          <p:nvPr>
            <p:ph type="title" hasCustomPrompt="1"/>
          </p:nvPr>
        </p:nvSpPr>
        <p:spPr>
          <a:xfrm rot="21360000">
            <a:off x="402447" y="2753949"/>
            <a:ext cx="10124146" cy="1259576"/>
          </a:xfrm>
        </p:spPr>
        <p:txBody>
          <a:bodyPr>
            <a:spAutoFit/>
          </a:bodyPr>
          <a:lstStyle>
            <a:lvl1pPr>
              <a:defRPr sz="8200" b="0" i="0">
                <a:solidFill>
                  <a:schemeClr val="bg1"/>
                </a:solidFill>
                <a:latin typeface="Bebas Neue" panose="020B0606020202050201" pitchFamily="34" charset="77"/>
              </a:defRPr>
            </a:lvl1pPr>
          </a:lstStyle>
          <a:p>
            <a:r>
              <a:rPr lang="en-GB" dirty="0"/>
              <a:t>HEADING GOES HERE</a:t>
            </a:r>
          </a:p>
        </p:txBody>
      </p:sp>
    </p:spTree>
    <p:extLst>
      <p:ext uri="{BB962C8B-B14F-4D97-AF65-F5344CB8AC3E}">
        <p14:creationId xmlns:p14="http://schemas.microsoft.com/office/powerpoint/2010/main" val="9486383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56D9BBE4-240A-15F0-16D5-3E13FD93F0D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  <a:endParaRPr lang="en-US" alt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B7D2668C-2BD1-71F8-33E0-F356EEE13A8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  <a:endParaRPr lang="en-US" alt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957" r:id="rId1"/>
    <p:sldLayoutId id="2147483958" r:id="rId2"/>
    <p:sldLayoutId id="2147483959" r:id="rId3"/>
    <p:sldLayoutId id="2147483960" r:id="rId4"/>
    <p:sldLayoutId id="2147483961" r:id="rId5"/>
    <p:sldLayoutId id="2147483962" r:id="rId6"/>
    <p:sldLayoutId id="2147483963" r:id="rId7"/>
    <p:sldLayoutId id="2147483964" r:id="rId8"/>
    <p:sldLayoutId id="2147483965" r:id="rId9"/>
    <p:sldLayoutId id="2147483966" r:id="rId10"/>
    <p:sldLayoutId id="2147483967" r:id="rId11"/>
    <p:sldLayoutId id="2147483968" r:id="rId12"/>
    <p:sldLayoutId id="2147483969" r:id="rId13"/>
    <p:sldLayoutId id="2147483970" r:id="rId14"/>
    <p:sldLayoutId id="2147483971" r:id="rId15"/>
    <p:sldLayoutId id="2147483972" r:id="rId16"/>
    <p:sldLayoutId id="2147483973" r:id="rId17"/>
    <p:sldLayoutId id="2147483974" r:id="rId18"/>
    <p:sldLayoutId id="2147483975" r:id="rId19"/>
    <p:sldLayoutId id="2147483976" r:id="rId20"/>
    <p:sldLayoutId id="2147483977" r:id="rId21"/>
    <p:sldLayoutId id="2147483978" r:id="rId22"/>
    <p:sldLayoutId id="2147483979" r:id="rId23"/>
    <p:sldLayoutId id="2147483980" r:id="rId24"/>
    <p:sldLayoutId id="2147483981" r:id="rId25"/>
  </p:sldLayoutIdLst>
  <p:txStyles>
    <p:titleStyle>
      <a:lvl1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 b="0" i="0" kern="1200">
          <a:solidFill>
            <a:schemeClr val="tx1"/>
          </a:solidFill>
          <a:latin typeface="Bebas Neue" panose="020B0606020202050201" pitchFamily="34" charset="77"/>
          <a:ea typeface="+mj-ea"/>
          <a:cs typeface="+mj-cs"/>
        </a:defRPr>
      </a:lvl1pPr>
      <a:lvl2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77"/>
        </a:defRPr>
      </a:lvl2pPr>
      <a:lvl3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77"/>
        </a:defRPr>
      </a:lvl3pPr>
      <a:lvl4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77"/>
        </a:defRPr>
      </a:lvl4pPr>
      <a:lvl5pPr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77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77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77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77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5000">
          <a:solidFill>
            <a:schemeClr val="tx1"/>
          </a:solidFill>
          <a:latin typeface="Bebas Neue" panose="020B0606020202050201" pitchFamily="34" charset="77"/>
        </a:defRPr>
      </a:lvl9pPr>
    </p:titleStyle>
    <p:bodyStyle>
      <a:lvl1pPr marL="228600" indent="-228600" algn="l" rtl="0" eaLnBrk="1" fontAlgn="base" hangingPunct="1">
        <a:lnSpc>
          <a:spcPct val="90000"/>
        </a:lnSpc>
        <a:spcBef>
          <a:spcPts val="1000"/>
        </a:spcBef>
        <a:spcAft>
          <a:spcPct val="0"/>
        </a:spcAft>
        <a:buFont typeface="Avenir Next" panose="020B0503020202020204" pitchFamily="34" charset="0"/>
        <a:buChar char="•"/>
        <a:defRPr sz="2800" b="0" i="0" kern="1200">
          <a:solidFill>
            <a:schemeClr val="tx1"/>
          </a:solidFill>
          <a:latin typeface="Bebas Neue" panose="020B0606020202050201" pitchFamily="34" charset="77"/>
          <a:ea typeface="+mn-ea"/>
          <a:cs typeface="+mn-cs"/>
        </a:defRPr>
      </a:lvl1pPr>
      <a:lvl2pPr marL="685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4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2pPr>
      <a:lvl3pPr marL="1143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sz="2000"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3pPr>
      <a:lvl4pPr marL="1600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4pPr>
      <a:lvl5pPr marL="20574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venir Next" panose="020B0503020202020204" pitchFamily="34" charset="0"/>
        <a:buChar char="•"/>
        <a:defRPr kern="1200">
          <a:solidFill>
            <a:schemeClr val="tx1"/>
          </a:solidFill>
          <a:latin typeface="Open Sans" panose="020B0606030504020204" pitchFamily="34" charset="0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venir Next" panose="020B0503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hyperlink" Target="https://www.whitewallcreative.com/vt/vt-ocw-ww-speaker-support/" TargetMode="External"/><Relationship Id="rId4" Type="http://schemas.openxmlformats.org/officeDocument/2006/relationships/image" Target="../media/image4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4.png"/><Relationship Id="rId7" Type="http://schemas.openxmlformats.org/officeDocument/2006/relationships/image" Target="../media/image49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3.png"/><Relationship Id="rId4" Type="http://schemas.openxmlformats.org/officeDocument/2006/relationships/image" Target="../media/image32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5.png"/><Relationship Id="rId5" Type="http://schemas.openxmlformats.org/officeDocument/2006/relationships/hyperlink" Target="https://www.whitewallcreative.com/vt/vt-ocw-ww-speaker-support/" TargetMode="Externa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12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Relationship Id="rId9" Type="http://schemas.openxmlformats.org/officeDocument/2006/relationships/image" Target="../media/image4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BFA0-0C27-7F07-4127-C51E2558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IN-PERSON EXPERIENCE</a:t>
            </a:r>
          </a:p>
        </p:txBody>
      </p:sp>
    </p:spTree>
    <p:extLst>
      <p:ext uri="{BB962C8B-B14F-4D97-AF65-F5344CB8AC3E}">
        <p14:creationId xmlns:p14="http://schemas.microsoft.com/office/powerpoint/2010/main" val="149050420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tanding in front of a group of people&#10;&#10;AI-generated content may be incorrect.">
            <a:extLst>
              <a:ext uri="{FF2B5EF4-FFF2-40B4-BE49-F238E27FC236}">
                <a16:creationId xmlns:a16="http://schemas.microsoft.com/office/drawing/2014/main" id="{9E56ECCE-C252-380E-2FA3-6DBDD85C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59"/>
          <a:stretch>
            <a:fillRect/>
          </a:stretch>
        </p:blipFill>
        <p:spPr>
          <a:xfrm>
            <a:off x="6568068" y="0"/>
            <a:ext cx="5623932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2F17BD-A88C-8C47-585D-4B02D9B9C059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609600" y="1371600"/>
            <a:ext cx="10225088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dirty="0"/>
              <a:t>WE’VE GOT YOU COVERED</a:t>
            </a:r>
          </a:p>
        </p:txBody>
      </p:sp>
      <p:pic>
        <p:nvPicPr>
          <p:cNvPr id="8" name="Graphic 203">
            <a:extLst>
              <a:ext uri="{FF2B5EF4-FFF2-40B4-BE49-F238E27FC236}">
                <a16:creationId xmlns:a16="http://schemas.microsoft.com/office/drawing/2014/main" id="{9F288A16-CC37-0CA0-39FC-46C967AD9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"/>
            <a:ext cx="728174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387124-5014-DADB-E9A9-F0ACFF00B16C}"/>
              </a:ext>
            </a:extLst>
          </p:cNvPr>
          <p:cNvSpPr txBox="1">
            <a:spLocks/>
          </p:cNvSpPr>
          <p:nvPr/>
        </p:nvSpPr>
        <p:spPr bwMode="auto">
          <a:xfrm>
            <a:off x="576263" y="555371"/>
            <a:ext cx="63833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 b="0" i="0" kern="1200">
                <a:solidFill>
                  <a:schemeClr val="bg1"/>
                </a:solidFill>
                <a:latin typeface="Bebas Neue" panose="020B0606020202050201" pitchFamily="34" charset="77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/>
              <a:t>IN-PERSON EXPERIENCE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78B6579-1CFD-341C-4146-E8B9AA7084B5}"/>
              </a:ext>
            </a:extLst>
          </p:cNvPr>
          <p:cNvSpPr txBox="1"/>
          <p:nvPr/>
        </p:nvSpPr>
        <p:spPr>
          <a:xfrm>
            <a:off x="614103" y="1947916"/>
            <a:ext cx="5481501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spc="-50" dirty="0">
                <a:effectLst/>
                <a:latin typeface="+mn-lt"/>
                <a:ea typeface="Times New Roman" panose="02020603050405020304" pitchFamily="18" charset="0"/>
              </a:rPr>
              <a:t>Format: 3 day in-person experience </a:t>
            </a:r>
            <a:r>
              <a:rPr lang="en-US" b="1" spc="-50" dirty="0">
                <a:ea typeface="Times New Roman" panose="02020603050405020304" pitchFamily="18" charset="0"/>
              </a:rPr>
              <a:t>with Panels, Q&amp;A, energizers and interactive group activity </a:t>
            </a:r>
          </a:p>
          <a:p>
            <a:r>
              <a:rPr lang="en-US" sz="1800" b="1" spc="-50" dirty="0">
                <a:effectLst/>
                <a:latin typeface="+mn-lt"/>
                <a:ea typeface="Times New Roman" panose="02020603050405020304" pitchFamily="18" charset="0"/>
              </a:rPr>
              <a:t>Audience: ~25 new hires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67D25AC-F3AF-F183-6881-339DC97492E6}"/>
              </a:ext>
            </a:extLst>
          </p:cNvPr>
          <p:cNvSpPr txBox="1"/>
          <p:nvPr/>
        </p:nvSpPr>
        <p:spPr>
          <a:xfrm>
            <a:off x="614103" y="2960453"/>
            <a:ext cx="5785866" cy="338554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>
                <a:ea typeface="Times New Roman" panose="02020603050405020304" pitchFamily="18" charset="0"/>
              </a:rPr>
              <a:t>Facilitator led engagement engineering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>
                <a:ea typeface="Times New Roman" panose="02020603050405020304" pitchFamily="18" charset="0"/>
              </a:rPr>
              <a:t>Support in the design of content and show flows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>
                <a:ea typeface="Times New Roman" panose="02020603050405020304" pitchFamily="18" charset="0"/>
              </a:rPr>
              <a:t>Energizer activities to engage audience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>
                <a:ea typeface="Times New Roman" panose="02020603050405020304" pitchFamily="18" charset="0"/>
              </a:rPr>
              <a:t>Single Narrative Spine over 3 days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>
                <a:ea typeface="Times New Roman" panose="02020603050405020304" pitchFamily="18" charset="0"/>
              </a:rPr>
              <a:t>Oversight of all Technical Production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>
                <a:ea typeface="Times New Roman" panose="02020603050405020304" pitchFamily="18" charset="0"/>
              </a:rPr>
              <a:t>Facilitator ensures structure not improvisation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>
                <a:ea typeface="Times New Roman" panose="02020603050405020304" pitchFamily="18" charset="0"/>
              </a:rPr>
              <a:t>Presentation support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endParaRPr lang="en-US" spc="-50" dirty="0"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058752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screen with a sign and chairs in front of it&#10;&#10;AI-generated content may be incorrect.">
            <a:extLst>
              <a:ext uri="{FF2B5EF4-FFF2-40B4-BE49-F238E27FC236}">
                <a16:creationId xmlns:a16="http://schemas.microsoft.com/office/drawing/2014/main" id="{6A07DBCE-4B22-8BF8-1530-DDCF4BEFC8D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166" r="12573"/>
          <a:stretch>
            <a:fillRect/>
          </a:stretch>
        </p:blipFill>
        <p:spPr>
          <a:xfrm>
            <a:off x="6166022" y="0"/>
            <a:ext cx="6025978" cy="6858000"/>
          </a:xfrm>
          <a:prstGeom prst="rect">
            <a:avLst/>
          </a:prstGeom>
        </p:spPr>
      </p:pic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2F17BD-A88C-8C47-585D-4B02D9B9C059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609600" y="1371599"/>
            <a:ext cx="4129668" cy="1527717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dirty="0"/>
              <a:t>Room / technical production</a:t>
            </a:r>
          </a:p>
        </p:txBody>
      </p:sp>
      <p:pic>
        <p:nvPicPr>
          <p:cNvPr id="8" name="Graphic 203">
            <a:extLst>
              <a:ext uri="{FF2B5EF4-FFF2-40B4-BE49-F238E27FC236}">
                <a16:creationId xmlns:a16="http://schemas.microsoft.com/office/drawing/2014/main" id="{9F288A16-CC37-0CA0-39FC-46C967AD9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33387"/>
            <a:ext cx="7081024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387124-5014-DADB-E9A9-F0ACFF00B16C}"/>
              </a:ext>
            </a:extLst>
          </p:cNvPr>
          <p:cNvSpPr txBox="1">
            <a:spLocks/>
          </p:cNvSpPr>
          <p:nvPr/>
        </p:nvSpPr>
        <p:spPr bwMode="auto">
          <a:xfrm>
            <a:off x="576263" y="555371"/>
            <a:ext cx="63833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 b="0" i="0" kern="1200">
                <a:solidFill>
                  <a:schemeClr val="bg1"/>
                </a:solidFill>
                <a:latin typeface="Bebas Neue" panose="020B0606020202050201" pitchFamily="34" charset="77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/>
              <a:t>IN-PERSON EXPERIENCE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3061B90-72FF-F3D5-9A47-2D0BA3DE7778}"/>
              </a:ext>
            </a:extLst>
          </p:cNvPr>
          <p:cNvSpPr txBox="1"/>
          <p:nvPr/>
        </p:nvSpPr>
        <p:spPr>
          <a:xfrm>
            <a:off x="620733" y="2713083"/>
            <a:ext cx="4939808" cy="23391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/>
              <a:t>Speakers become assets, interaction drives engagement and structure enables scalability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pc="-50" dirty="0">
                <a:ea typeface="Times New Roman" panose="02020603050405020304" pitchFamily="18" charset="0"/>
              </a:rPr>
              <a:t>On-site branding promoting </a:t>
            </a:r>
            <a:r>
              <a:rPr lang="en-US" spc="-50" dirty="0" err="1">
                <a:ea typeface="Times New Roman" panose="02020603050405020304" pitchFamily="18" charset="0"/>
              </a:rPr>
              <a:t>Provation</a:t>
            </a:r>
            <a:r>
              <a:rPr lang="en-US" spc="-50" dirty="0">
                <a:ea typeface="Times New Roman" panose="02020603050405020304" pitchFamily="18" charset="0"/>
              </a:rPr>
              <a:t> Live</a:t>
            </a:r>
          </a:p>
          <a:p>
            <a:pPr marL="285750" indent="-285750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1800" spc="-50" dirty="0">
                <a:effectLst/>
                <a:latin typeface="+mn-lt"/>
                <a:ea typeface="Times New Roman" panose="02020603050405020304" pitchFamily="18" charset="0"/>
              </a:rPr>
              <a:t>Speaker support throughout the technical, rehearsal and live experience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F793C185-6B1F-8C0A-BEFD-79395D2D57AA}"/>
              </a:ext>
            </a:extLst>
          </p:cNvPr>
          <p:cNvGrpSpPr/>
          <p:nvPr/>
        </p:nvGrpSpPr>
        <p:grpSpPr>
          <a:xfrm>
            <a:off x="600752" y="5072551"/>
            <a:ext cx="1125750" cy="1088136"/>
            <a:chOff x="3851212" y="3900869"/>
            <a:chExt cx="1330325" cy="1285875"/>
          </a:xfrm>
        </p:grpSpPr>
        <p:pic>
          <p:nvPicPr>
            <p:cNvPr id="5" name="Graphic 9">
              <a:hlinkClick r:id="rId5"/>
              <a:extLst>
                <a:ext uri="{FF2B5EF4-FFF2-40B4-BE49-F238E27FC236}">
                  <a16:creationId xmlns:a16="http://schemas.microsoft.com/office/drawing/2014/main" id="{90E9AF39-C59E-A41C-38B1-BF5521A4A15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12" y="3900869"/>
              <a:ext cx="133032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itle 5">
              <a:hlinkClick r:id="rId5"/>
              <a:extLst>
                <a:ext uri="{FF2B5EF4-FFF2-40B4-BE49-F238E27FC236}">
                  <a16:creationId xmlns:a16="http://schemas.microsoft.com/office/drawing/2014/main" id="{5C4C0AD1-D101-374B-AE48-F6A7CCA6D82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2512" y="4253198"/>
              <a:ext cx="866775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venir Next" panose="020B0503020202020204" pitchFamily="34" charset="0"/>
                <a:buChar char="•"/>
                <a:defRPr sz="2800">
                  <a:solidFill>
                    <a:schemeClr val="tx1"/>
                  </a:solidFill>
                  <a:latin typeface="Bebas Neue" panose="020B0606020202050201" pitchFamily="34" charset="77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venir Next" panose="020B0503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venir Next" panose="020B0503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CLICK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here</a:t>
              </a:r>
              <a:endParaRPr lang="en-GB" alt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BA2B9F3C-5AD5-B4CF-B8A2-6F157C0DFC1B}"/>
              </a:ext>
            </a:extLst>
          </p:cNvPr>
          <p:cNvSpPr txBox="1"/>
          <p:nvPr/>
        </p:nvSpPr>
        <p:spPr>
          <a:xfrm>
            <a:off x="1767681" y="5361939"/>
            <a:ext cx="3857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+mn-lt"/>
                <a:ea typeface="Times New Roman" panose="02020603050405020304" pitchFamily="18" charset="0"/>
              </a:rPr>
              <a:t>Watch our speaker support film showing you how we uplift the experience</a:t>
            </a:r>
          </a:p>
        </p:txBody>
      </p:sp>
    </p:spTree>
    <p:extLst>
      <p:ext uri="{BB962C8B-B14F-4D97-AF65-F5344CB8AC3E}">
        <p14:creationId xmlns:p14="http://schemas.microsoft.com/office/powerpoint/2010/main" val="412861221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2F17BD-A88C-8C47-585D-4B02D9B9C059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609600" y="1371600"/>
            <a:ext cx="10225088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dirty="0"/>
              <a:t>Show flow</a:t>
            </a:r>
          </a:p>
        </p:txBody>
      </p:sp>
      <p:pic>
        <p:nvPicPr>
          <p:cNvPr id="8" name="Graphic 203">
            <a:extLst>
              <a:ext uri="{FF2B5EF4-FFF2-40B4-BE49-F238E27FC236}">
                <a16:creationId xmlns:a16="http://schemas.microsoft.com/office/drawing/2014/main" id="{9F288A16-CC37-0CA0-39FC-46C967AD9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"/>
            <a:ext cx="116062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387124-5014-DADB-E9A9-F0ACFF00B16C}"/>
              </a:ext>
            </a:extLst>
          </p:cNvPr>
          <p:cNvSpPr txBox="1">
            <a:spLocks/>
          </p:cNvSpPr>
          <p:nvPr/>
        </p:nvSpPr>
        <p:spPr bwMode="auto">
          <a:xfrm>
            <a:off x="576263" y="555371"/>
            <a:ext cx="63833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 b="0" i="0" kern="1200">
                <a:solidFill>
                  <a:schemeClr val="bg1"/>
                </a:solidFill>
                <a:latin typeface="Bebas Neue" panose="020B0606020202050201" pitchFamily="34" charset="77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/>
              <a:t>IN-PERSON EXPERIENCE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9395E6A-21A2-EBE4-3DB8-BBEA7956948E}"/>
              </a:ext>
            </a:extLst>
          </p:cNvPr>
          <p:cNvSpPr txBox="1"/>
          <p:nvPr/>
        </p:nvSpPr>
        <p:spPr>
          <a:xfrm>
            <a:off x="594360" y="2084832"/>
            <a:ext cx="10725912" cy="4590288"/>
          </a:xfrm>
          <a:prstGeom prst="rect">
            <a:avLst/>
          </a:prstGeom>
          <a:noFill/>
        </p:spPr>
        <p:txBody>
          <a:bodyPr wrap="square" numCol="3" spcCol="457200">
            <a:noAutofit/>
          </a:bodyPr>
          <a:lstStyle/>
          <a:p>
            <a:pPr marL="0" marR="0">
              <a:buNone/>
            </a:pP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DAY 1</a:t>
            </a: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Arrival &amp; Registration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Delegates check in, settle, and acclimatize to the program environment.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Evening Welcome Reception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Facilitator establishes tone, intent, and cultural signal in a relaxed social setting.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Structured Icebreaker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Facilitated interaction reduces social friction and accelerates group familiarity.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endParaRPr lang="en-US" sz="1300" dirty="0"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2000" b="1" dirty="0">
                <a:solidFill>
                  <a:schemeClr val="accent2"/>
                </a:solidFill>
                <a:effectLst/>
                <a:latin typeface="+mn-lt"/>
                <a:ea typeface="Times New Roman" panose="02020603050405020304" pitchFamily="18" charset="0"/>
              </a:rPr>
              <a:t>DAY 2</a:t>
            </a: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Facilitator Opening &amp; Reset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The Facilitator anchors the day within the program spine.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Core Content Sessions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Delegates build shared operational understanding through facilitator guided presentations and discussions.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Applied Sessions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Facilitator drives structured group engagement.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Leadership Interaction Layer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Facilitator aids alignment, clarity and executive accessibility.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300" b="1" dirty="0">
                <a:latin typeface="+mn-lt"/>
                <a:ea typeface="Times New Roman" panose="02020603050405020304" pitchFamily="18" charset="0"/>
              </a:rPr>
              <a:t>Interactive Group Activity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Teams collaborate and embed</a:t>
            </a:r>
            <a:br>
              <a:rPr lang="en-US" sz="1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 behavioral dynamics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2000" b="1" dirty="0">
                <a:solidFill>
                  <a:srgbClr val="C00000"/>
                </a:solidFill>
                <a:effectLst/>
                <a:latin typeface="+mn-lt"/>
                <a:ea typeface="Times New Roman" panose="02020603050405020304" pitchFamily="18" charset="0"/>
              </a:rPr>
              <a:t>DAY 3 </a:t>
            </a: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Integration Session</a:t>
            </a:r>
          </a:p>
          <a:p>
            <a:pPr marL="0" marR="0">
              <a:buNone/>
            </a:pPr>
            <a:r>
              <a:rPr lang="en-US" sz="1300" dirty="0" err="1">
                <a:effectLst/>
                <a:latin typeface="+mn-lt"/>
                <a:ea typeface="Times New Roman" panose="02020603050405020304" pitchFamily="18" charset="0"/>
              </a:rPr>
              <a:t>Provation</a:t>
            </a: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 team leads delegates to consolidate insights, operational clarity and behavioral anchors.</a:t>
            </a:r>
          </a:p>
          <a:p>
            <a:pPr marL="0" marR="0">
              <a:buNone/>
            </a:pPr>
            <a:endParaRPr lang="en-US" sz="1300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Training Conclusion</a:t>
            </a:r>
          </a:p>
          <a:p>
            <a:pPr marL="0" marR="0">
              <a:buNone/>
            </a:pPr>
            <a:r>
              <a:rPr lang="en-US" sz="1300" dirty="0" err="1">
                <a:ea typeface="Times New Roman" panose="02020603050405020304" pitchFamily="18" charset="0"/>
              </a:rPr>
              <a:t>Provation</a:t>
            </a:r>
            <a:r>
              <a:rPr lang="en-US" sz="1300" dirty="0">
                <a:ea typeface="Times New Roman" panose="02020603050405020304" pitchFamily="18" charset="0"/>
              </a:rPr>
              <a:t> team</a:t>
            </a: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 ends by summarizing </a:t>
            </a:r>
            <a:br>
              <a:rPr lang="en-US" sz="13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key principles, expectations, and 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success patterns </a:t>
            </a:r>
          </a:p>
          <a:p>
            <a:pPr marL="0" marR="0">
              <a:buNone/>
            </a:pPr>
            <a:endParaRPr lang="en-US" sz="1300" dirty="0"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300" b="1" dirty="0">
                <a:effectLst/>
                <a:latin typeface="+mn-lt"/>
                <a:ea typeface="Times New Roman" panose="02020603050405020304" pitchFamily="18" charset="0"/>
              </a:rPr>
              <a:t>Departures</a:t>
            </a:r>
          </a:p>
          <a:p>
            <a:pPr marL="0" marR="0">
              <a:buNone/>
            </a:pPr>
            <a:r>
              <a:rPr lang="en-US" sz="1300" dirty="0">
                <a:effectLst/>
                <a:latin typeface="+mn-lt"/>
                <a:ea typeface="Times New Roman" panose="02020603050405020304" pitchFamily="18" charset="0"/>
              </a:rPr>
              <a:t>Delegates exit with aligned context, shared memory, and execution confidence.</a:t>
            </a:r>
          </a:p>
        </p:txBody>
      </p:sp>
    </p:spTree>
    <p:extLst>
      <p:ext uri="{BB962C8B-B14F-4D97-AF65-F5344CB8AC3E}">
        <p14:creationId xmlns:p14="http://schemas.microsoft.com/office/powerpoint/2010/main" val="229118911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2">
            <a:extLst>
              <a:ext uri="{FF2B5EF4-FFF2-40B4-BE49-F238E27FC236}">
                <a16:creationId xmlns:a16="http://schemas.microsoft.com/office/drawing/2014/main" id="{002F17BD-A88C-8C47-585D-4B02D9B9C059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609600" y="1371600"/>
            <a:ext cx="10225088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dirty="0"/>
              <a:t>WE’VE GOT YOU COVERED</a:t>
            </a:r>
          </a:p>
        </p:txBody>
      </p:sp>
      <p:pic>
        <p:nvPicPr>
          <p:cNvPr id="8" name="Graphic 203">
            <a:extLst>
              <a:ext uri="{FF2B5EF4-FFF2-40B4-BE49-F238E27FC236}">
                <a16:creationId xmlns:a16="http://schemas.microsoft.com/office/drawing/2014/main" id="{9F288A16-CC37-0CA0-39FC-46C967AD9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"/>
            <a:ext cx="893752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387124-5014-DADB-E9A9-F0ACFF00B16C}"/>
              </a:ext>
            </a:extLst>
          </p:cNvPr>
          <p:cNvSpPr txBox="1">
            <a:spLocks/>
          </p:cNvSpPr>
          <p:nvPr/>
        </p:nvSpPr>
        <p:spPr bwMode="auto">
          <a:xfrm>
            <a:off x="576263" y="555371"/>
            <a:ext cx="63833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 b="0" i="0" kern="1200">
                <a:solidFill>
                  <a:schemeClr val="bg1"/>
                </a:solidFill>
                <a:latin typeface="Bebas Neue" panose="020B0606020202050201" pitchFamily="34" charset="77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/>
              <a:t>IN-PERSON EXPERIENCE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D9B0E7F3-32A5-A7B7-5E28-DD9B7CC516AA}"/>
              </a:ext>
            </a:extLst>
          </p:cNvPr>
          <p:cNvSpPr txBox="1"/>
          <p:nvPr/>
        </p:nvSpPr>
        <p:spPr>
          <a:xfrm>
            <a:off x="610697" y="2072183"/>
            <a:ext cx="611276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Interactive group activity suggestion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2" name="TextBox 480">
            <a:extLst>
              <a:ext uri="{FF2B5EF4-FFF2-40B4-BE49-F238E27FC236}">
                <a16:creationId xmlns:a16="http://schemas.microsoft.com/office/drawing/2014/main" id="{5EBDF3A8-17F2-6D99-2239-4E1BED64C2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527582"/>
            <a:ext cx="8898194" cy="13273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venir Next" panose="020B0503020202020204" pitchFamily="34" charset="0"/>
              <a:buChar char="•"/>
              <a:defRPr sz="2800">
                <a:solidFill>
                  <a:schemeClr val="tx1"/>
                </a:solidFill>
                <a:latin typeface="Bebas Neue" panose="020B0606020202050201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>
              <a:buNone/>
            </a:pPr>
            <a:r>
              <a:rPr lang="en-GB" sz="1800" dirty="0"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Build-a-guitar is a unique charitable team building event where your group collaborates to assemble and donate high-quality electric guitars to music programs in schools and nonprofit organizations. Combining creativity, communication, and a shared mission, this experience strikes all the right chords. 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E3E0931D-06CD-2F5F-C856-01B65AC4B24A}"/>
              </a:ext>
            </a:extLst>
          </p:cNvPr>
          <p:cNvGrpSpPr/>
          <p:nvPr/>
        </p:nvGrpSpPr>
        <p:grpSpPr>
          <a:xfrm>
            <a:off x="0" y="3935661"/>
            <a:ext cx="12192000" cy="2150506"/>
            <a:chOff x="-1300428" y="3814915"/>
            <a:chExt cx="14270122" cy="2517059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65716510-D757-E766-9EB2-E53687C9D7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rcRect/>
            <a:stretch/>
          </p:blipFill>
          <p:spPr>
            <a:xfrm>
              <a:off x="-1300428" y="3834580"/>
              <a:ext cx="3567705" cy="2497394"/>
            </a:xfrm>
            <a:prstGeom prst="rect">
              <a:avLst/>
            </a:prstGeom>
          </p:spPr>
        </p:pic>
        <p:pic>
          <p:nvPicPr>
            <p:cNvPr id="5" name="Picture 4" descr="A group of men looking at a guitar&#10;&#10;AI-generated content may be incorrect.">
              <a:extLst>
                <a:ext uri="{FF2B5EF4-FFF2-40B4-BE49-F238E27FC236}">
                  <a16:creationId xmlns:a16="http://schemas.microsoft.com/office/drawing/2014/main" id="{782A460E-C088-C38B-2235-0E2E7B0EDB5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251587" y="3830084"/>
              <a:ext cx="3560082" cy="2492058"/>
            </a:xfrm>
            <a:prstGeom prst="rect">
              <a:avLst/>
            </a:prstGeom>
          </p:spPr>
        </p:pic>
        <p:pic>
          <p:nvPicPr>
            <p:cNvPr id="6" name="Picture 5" descr="A group of children playing guitars&#10;&#10;AI-generated content may be incorrect.">
              <a:extLst>
                <a:ext uri="{FF2B5EF4-FFF2-40B4-BE49-F238E27FC236}">
                  <a16:creationId xmlns:a16="http://schemas.microsoft.com/office/drawing/2014/main" id="{E467C029-C794-6457-F1D8-C82A8558965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5808619" y="3824748"/>
              <a:ext cx="3572190" cy="2500533"/>
            </a:xfrm>
            <a:prstGeom prst="rect">
              <a:avLst/>
            </a:prstGeom>
          </p:spPr>
        </p:pic>
        <p:pic>
          <p:nvPicPr>
            <p:cNvPr id="7" name="Picture 6" descr="A group of people on a stage with musical instruments&#10;&#10;AI-generated content may be incorrect.">
              <a:extLst>
                <a:ext uri="{FF2B5EF4-FFF2-40B4-BE49-F238E27FC236}">
                  <a16:creationId xmlns:a16="http://schemas.microsoft.com/office/drawing/2014/main" id="{520428F3-9A45-2B4F-60D8-49AC9EDD59E8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9383530" y="3814915"/>
              <a:ext cx="3586164" cy="2510315"/>
            </a:xfrm>
            <a:prstGeom prst="rect">
              <a:avLst/>
            </a:prstGeom>
          </p:spPr>
        </p:pic>
      </p:grpSp>
      <p:pic>
        <p:nvPicPr>
          <p:cNvPr id="1028" name="Picture 4" descr="Prince Emblem">
            <a:extLst>
              <a:ext uri="{FF2B5EF4-FFF2-40B4-BE49-F238E27FC236}">
                <a16:creationId xmlns:a16="http://schemas.microsoft.com/office/drawing/2014/main" id="{178E286A-5BCA-E15D-72B8-982CA1384AA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8">
            <a:alphaModFix amt="1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41" r="55341" b="6162"/>
          <a:stretch>
            <a:fillRect/>
          </a:stretch>
        </p:blipFill>
        <p:spPr bwMode="auto">
          <a:xfrm>
            <a:off x="5963577" y="0"/>
            <a:ext cx="6228423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42095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Graphic 203">
            <a:extLst>
              <a:ext uri="{FF2B5EF4-FFF2-40B4-BE49-F238E27FC236}">
                <a16:creationId xmlns:a16="http://schemas.microsoft.com/office/drawing/2014/main" id="{9F288A16-CC37-0CA0-39FC-46C967AD9F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3387"/>
            <a:ext cx="11606213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0B387124-5014-DADB-E9A9-F0ACFF00B16C}"/>
              </a:ext>
            </a:extLst>
          </p:cNvPr>
          <p:cNvSpPr txBox="1">
            <a:spLocks/>
          </p:cNvSpPr>
          <p:nvPr/>
        </p:nvSpPr>
        <p:spPr bwMode="auto">
          <a:xfrm>
            <a:off x="576263" y="555371"/>
            <a:ext cx="6383337" cy="746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  <a:spAutoFit/>
          </a:bodyPr>
          <a:lstStyle>
            <a:lvl1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4600" b="0" i="0" kern="1200">
                <a:solidFill>
                  <a:schemeClr val="bg1"/>
                </a:solidFill>
                <a:latin typeface="Bebas Neue" panose="020B0606020202050201" pitchFamily="34" charset="77"/>
                <a:ea typeface="+mj-ea"/>
                <a:cs typeface="+mj-cs"/>
              </a:defRPr>
            </a:lvl1pPr>
            <a:lvl2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2pPr>
            <a:lvl3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3pPr>
            <a:lvl4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4pPr>
            <a:lvl5pPr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5pPr>
            <a:lvl6pPr marL="4572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6pPr>
            <a:lvl7pPr marL="9144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7pPr>
            <a:lvl8pPr marL="13716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8pPr>
            <a:lvl9pPr marL="1828800" algn="l" rtl="0" eaLnBrk="1" fontAlgn="base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defRPr sz="5000">
                <a:solidFill>
                  <a:schemeClr val="tx1"/>
                </a:solidFill>
                <a:latin typeface="Bebas Neue" panose="020B0606020202050201" pitchFamily="34" charset="77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US" b="1" dirty="0"/>
              <a:t>IN-PERSON COST SUMMARY</a:t>
            </a:r>
            <a:endParaRPr lang="en-GB" dirty="0">
              <a:solidFill>
                <a:schemeClr val="accent3"/>
              </a:solidFill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513CEE27-F8C8-D240-C46B-545844210C9E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8470270"/>
              </p:ext>
            </p:extLst>
          </p:nvPr>
        </p:nvGraphicFramePr>
        <p:xfrm>
          <a:off x="693484" y="2081114"/>
          <a:ext cx="7951752" cy="3549924"/>
        </p:xfrm>
        <a:graphic>
          <a:graphicData uri="http://schemas.openxmlformats.org/drawingml/2006/table">
            <a:tbl>
              <a:tblPr firstRow="1" bandRow="1"/>
              <a:tblGrid>
                <a:gridCol w="5757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Technical &amp; Speaker Support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$ 900.00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Facilitation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$ 8,000.00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36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$ 8,960.00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91884961"/>
                  </a:ext>
                </a:extLst>
              </a:tr>
              <a:tr h="3944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Interactive Group Activity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$ 8,500.00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805007835"/>
                  </a:ext>
                </a:extLst>
              </a:tr>
              <a:tr h="3944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Third Party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$ 4,720.00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97688596"/>
                  </a:ext>
                </a:extLst>
              </a:tr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Program Costs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$ 31,080.00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Management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$21,420.00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228380"/>
                  </a:ext>
                </a:extLst>
              </a:tr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$ 52,500.00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2256062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705" name="Picture 1" descr="A picture containing water, outdoor, bird&#10;&#10;Description automatically generated">
            <a:extLst>
              <a:ext uri="{FF2B5EF4-FFF2-40B4-BE49-F238E27FC236}">
                <a16:creationId xmlns:a16="http://schemas.microsoft.com/office/drawing/2014/main" id="{42ED2542-A910-79C9-0B42-9CD9F53F95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-2"/>
          <a:stretch>
            <a:fillRect/>
          </a:stretch>
        </p:blipFill>
        <p:spPr bwMode="auto">
          <a:xfrm>
            <a:off x="0" y="11113"/>
            <a:ext cx="12192000" cy="684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6" name="Graphic 7">
            <a:extLst>
              <a:ext uri="{FF2B5EF4-FFF2-40B4-BE49-F238E27FC236}">
                <a16:creationId xmlns:a16="http://schemas.microsoft.com/office/drawing/2014/main" id="{FA9AFF91-7A82-D121-0A0D-3F3EB32B8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90456" y="873919"/>
            <a:ext cx="6875463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2707" name="Graphic 10">
            <a:extLst>
              <a:ext uri="{FF2B5EF4-FFF2-40B4-BE49-F238E27FC236}">
                <a16:creationId xmlns:a16="http://schemas.microsoft.com/office/drawing/2014/main" id="{9442448B-1D62-247D-89E9-48DE971AC18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3963" y="1814513"/>
            <a:ext cx="9744075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logo with blue and purple lights&#10;&#10;AI-generated content may be incorrect.">
            <a:extLst>
              <a:ext uri="{FF2B5EF4-FFF2-40B4-BE49-F238E27FC236}">
                <a16:creationId xmlns:a16="http://schemas.microsoft.com/office/drawing/2014/main" id="{08D88D09-295A-76BC-732A-1ABFD6DA99A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48FB7AAE-B34E-EB85-9F75-3076B52A3722}"/>
              </a:ext>
            </a:extLst>
          </p:cNvPr>
          <p:cNvSpPr txBox="1"/>
          <p:nvPr/>
        </p:nvSpPr>
        <p:spPr>
          <a:xfrm>
            <a:off x="0" y="5075394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bas Neue" panose="020B0606020202050201" pitchFamily="34" charset="77"/>
              </a:rPr>
              <a:t>TWO EXPERIENCES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F81BAF1-059C-FB95-0C24-46A62B03745D}"/>
              </a:ext>
            </a:extLst>
          </p:cNvPr>
          <p:cNvSpPr txBox="1"/>
          <p:nvPr/>
        </p:nvSpPr>
        <p:spPr>
          <a:xfrm>
            <a:off x="0" y="498389"/>
            <a:ext cx="12192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bg1"/>
                </a:solidFill>
                <a:latin typeface="Bebas Neue" panose="020B0606020202050201" pitchFamily="34" charset="77"/>
              </a:rPr>
              <a:t>ONE NARRATIVE SPINE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9">
            <a:extLst>
              <a:ext uri="{FF2B5EF4-FFF2-40B4-BE49-F238E27FC236}">
                <a16:creationId xmlns:a16="http://schemas.microsoft.com/office/drawing/2014/main" id="{DA53DB0C-4FFA-4ADC-E313-D53E2893C47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225"/>
          <a:stretch>
            <a:fillRect/>
          </a:stretch>
        </p:blipFill>
        <p:spPr bwMode="auto">
          <a:xfrm rot="5400000">
            <a:off x="2658266" y="-2675730"/>
            <a:ext cx="6875464" cy="12191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A mural on South Fifth Street by artist Eduardo Kobra, captured on Friday, March 25.">
            <a:extLst>
              <a:ext uri="{FF2B5EF4-FFF2-40B4-BE49-F238E27FC236}">
                <a16:creationId xmlns:a16="http://schemas.microsoft.com/office/drawing/2014/main" id="{B0FA01A5-E71A-5C53-7A40-3612C13ECA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08" t="132" r="11240" b="4952"/>
          <a:stretch>
            <a:fillRect/>
          </a:stretch>
        </p:blipFill>
        <p:spPr bwMode="auto">
          <a:xfrm>
            <a:off x="7871254" y="0"/>
            <a:ext cx="377704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327CBFA3-BE32-D2D4-42BB-2851FC167919}"/>
              </a:ext>
            </a:extLst>
          </p:cNvPr>
          <p:cNvSpPr/>
          <p:nvPr/>
        </p:nvSpPr>
        <p:spPr>
          <a:xfrm>
            <a:off x="11653838" y="0"/>
            <a:ext cx="538162" cy="6875463"/>
          </a:xfrm>
          <a:prstGeom prst="rect">
            <a:avLst/>
          </a:prstGeom>
          <a:solidFill>
            <a:srgbClr val="143A5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latin typeface="Bebas Neue" panose="020B0606020202050201" pitchFamily="34" charset="77"/>
            </a:endParaRPr>
          </a:p>
        </p:txBody>
      </p:sp>
      <p:pic>
        <p:nvPicPr>
          <p:cNvPr id="6" name="Graphic 11">
            <a:extLst>
              <a:ext uri="{FF2B5EF4-FFF2-40B4-BE49-F238E27FC236}">
                <a16:creationId xmlns:a16="http://schemas.microsoft.com/office/drawing/2014/main" id="{85245082-5ED4-2D54-8A13-03CF988F7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6189663" y="887415"/>
            <a:ext cx="6877050" cy="5127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70" name="TextBox 8">
            <a:extLst>
              <a:ext uri="{FF2B5EF4-FFF2-40B4-BE49-F238E27FC236}">
                <a16:creationId xmlns:a16="http://schemas.microsoft.com/office/drawing/2014/main" id="{CFCFEC08-6CEB-FF30-28C9-DF35188EFA8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8000" y="476250"/>
            <a:ext cx="8483600" cy="150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venir Next" panose="020B0503020202020204" pitchFamily="34" charset="0"/>
              <a:buChar char="•"/>
              <a:defRPr sz="2800">
                <a:solidFill>
                  <a:schemeClr val="tx1"/>
                </a:solidFill>
                <a:latin typeface="Bebas Neue" panose="020B0606020202050201" pitchFamily="34" charset="77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4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 sz="20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venir Next" panose="020B0503020202020204" pitchFamily="34" charset="0"/>
              <a:buChar char="•"/>
              <a:defRPr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9pPr>
          </a:lstStyle>
          <a:p>
            <a:pPr eaLnBrk="1" hangingPunct="1">
              <a:lnSpc>
                <a:spcPts val="55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143A54"/>
                </a:solidFill>
              </a:rPr>
              <a:t>ONE NARRATIVE SPINE </a:t>
            </a:r>
            <a:endParaRPr lang="en-US" altLang="en-US" sz="6000" dirty="0">
              <a:solidFill>
                <a:srgbClr val="D00000"/>
              </a:solidFill>
            </a:endParaRPr>
          </a:p>
          <a:p>
            <a:pPr eaLnBrk="1" hangingPunct="1">
              <a:lnSpc>
                <a:spcPts val="5500"/>
              </a:lnSpc>
              <a:spcBef>
                <a:spcPct val="0"/>
              </a:spcBef>
              <a:buFontTx/>
              <a:buNone/>
            </a:pPr>
            <a:r>
              <a:rPr lang="en-US" altLang="en-US" sz="6000" dirty="0">
                <a:solidFill>
                  <a:srgbClr val="D00000"/>
                </a:solidFill>
              </a:rPr>
              <a:t>TWO EXPERIENCES</a:t>
            </a:r>
            <a:endParaRPr lang="en-US" altLang="en-US" sz="6000" dirty="0">
              <a:solidFill>
                <a:srgbClr val="143A54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4A73B0D-00F9-A9CB-A1A4-ACCDE472C7EF}"/>
              </a:ext>
            </a:extLst>
          </p:cNvPr>
          <p:cNvSpPr txBox="1"/>
          <p:nvPr/>
        </p:nvSpPr>
        <p:spPr>
          <a:xfrm>
            <a:off x="609600" y="2057400"/>
            <a:ext cx="7434649" cy="43132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ts val="2160"/>
              </a:lnSpc>
            </a:pPr>
            <a:r>
              <a:rPr lang="en-US" b="1" dirty="0"/>
              <a:t>Provation’s hiring velocity demands onboarding consistency where new hires need fast shared context and leadership needs a dependable operating framework that stabilizes knowledge transfer, behavioral alignment and decision confidence from day one.</a:t>
            </a:r>
            <a:endParaRPr lang="en-US" dirty="0"/>
          </a:p>
          <a:p>
            <a:pPr eaLnBrk="1" hangingPunct="1">
              <a:lnSpc>
                <a:spcPts val="216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eaLnBrk="1" hangingPunct="1">
              <a:lnSpc>
                <a:spcPts val="2160"/>
              </a:lnSpc>
              <a:spcBef>
                <a:spcPct val="0"/>
              </a:spcBef>
              <a:buFontTx/>
              <a:buNone/>
            </a:pPr>
            <a:r>
              <a:rPr lang="en-GB" altLang="en-US" dirty="0">
                <a:solidFill>
                  <a:srgbClr val="000000"/>
                </a:solidFill>
              </a:rPr>
              <a:t>We’ve got you covered</a:t>
            </a:r>
          </a:p>
          <a:p>
            <a:pPr eaLnBrk="1" hangingPunct="1">
              <a:lnSpc>
                <a:spcPts val="216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000000"/>
              </a:solidFill>
            </a:endParaRPr>
          </a:p>
          <a:p>
            <a:pPr marL="342900" indent="-342900" eaLnBrk="1" hangingPunct="1">
              <a:lnSpc>
                <a:spcPts val="2160"/>
              </a:lnSpc>
              <a:spcBef>
                <a:spcPct val="0"/>
              </a:spcBef>
              <a:buFont typeface="+mj-lt"/>
              <a:buAutoNum type="arabicPeriod"/>
            </a:pPr>
            <a:r>
              <a:rPr lang="en-GB" altLang="en-US" dirty="0">
                <a:solidFill>
                  <a:srgbClr val="000000"/>
                </a:solidFill>
                <a:latin typeface="Open Sans" panose="020B0606030504020204" pitchFamily="34" charset="0"/>
              </a:rPr>
              <a:t>Virtual Experience (Simulive and Q&amp;A) </a:t>
            </a:r>
          </a:p>
          <a:p>
            <a:pPr marL="342900" indent="-342900" eaLnBrk="1" hangingPunct="1">
              <a:lnSpc>
                <a:spcPts val="2160"/>
              </a:lnSpc>
              <a:spcBef>
                <a:spcPct val="0"/>
              </a:spcBef>
              <a:buFont typeface="+mj-lt"/>
              <a:buAutoNum type="arabicPeriod"/>
            </a:pPr>
            <a:endParaRPr lang="en-GB" alt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marL="342900" indent="-342900" eaLnBrk="1" hangingPunct="1">
              <a:lnSpc>
                <a:spcPts val="2160"/>
              </a:lnSpc>
              <a:spcBef>
                <a:spcPct val="0"/>
              </a:spcBef>
              <a:buFont typeface="+mj-lt"/>
              <a:buAutoNum type="arabicPeriod"/>
            </a:pPr>
            <a:r>
              <a:rPr lang="en-GB" altLang="en-US" dirty="0">
                <a:solidFill>
                  <a:srgbClr val="000000"/>
                </a:solidFill>
                <a:latin typeface="Open Sans" panose="020B0606030504020204" pitchFamily="34" charset="0"/>
              </a:rPr>
              <a:t>Minneapolis In-Person Experience</a:t>
            </a:r>
          </a:p>
          <a:p>
            <a:pPr eaLnBrk="1" hangingPunct="1">
              <a:lnSpc>
                <a:spcPts val="2160"/>
              </a:lnSpc>
              <a:spcBef>
                <a:spcPct val="0"/>
              </a:spcBef>
              <a:buFontTx/>
              <a:buNone/>
            </a:pPr>
            <a:endParaRPr lang="en-GB" altLang="en-US" dirty="0">
              <a:solidFill>
                <a:srgbClr val="000000"/>
              </a:solidFill>
              <a:latin typeface="Open Sans" panose="020B0606030504020204" pitchFamily="34" charset="0"/>
            </a:endParaRPr>
          </a:p>
          <a:p>
            <a:pPr eaLnBrk="1" hangingPunct="1">
              <a:lnSpc>
                <a:spcPts val="2160"/>
              </a:lnSpc>
              <a:spcBef>
                <a:spcPct val="0"/>
              </a:spcBef>
              <a:buNone/>
            </a:pPr>
            <a:r>
              <a:rPr lang="en-GB" altLang="en-US" dirty="0">
                <a:solidFill>
                  <a:srgbClr val="000000"/>
                </a:solidFill>
                <a:latin typeface="Open Sans" panose="020B0606030504020204" pitchFamily="34" charset="0"/>
              </a:rPr>
              <a:t>Onboarding that’s built to scale for new hire onboarding with a sustained format, reuseable content structure and branded experiences that feel human and intentional.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23BFA0-0C27-7F07-4127-C51E2558EA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VIRTUAL EXPERIENCE</a:t>
            </a:r>
          </a:p>
        </p:txBody>
      </p:sp>
    </p:spTree>
    <p:extLst>
      <p:ext uri="{BB962C8B-B14F-4D97-AF65-F5344CB8AC3E}">
        <p14:creationId xmlns:p14="http://schemas.microsoft.com/office/powerpoint/2010/main" val="250281387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CF74BF9-E0FC-409C-47ED-19682CCBCF32}"/>
              </a:ext>
            </a:extLst>
          </p:cNvPr>
          <p:cNvSpPr txBox="1"/>
          <p:nvPr/>
        </p:nvSpPr>
        <p:spPr>
          <a:xfrm>
            <a:off x="697230" y="2062216"/>
            <a:ext cx="611276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Format: Two hour engineered virtual experience </a:t>
            </a:r>
            <a:r>
              <a:rPr lang="en-US" b="1" dirty="0">
                <a:ea typeface="Times New Roman" panose="02020603050405020304" pitchFamily="18" charset="0"/>
              </a:rPr>
              <a:t>with Simulive Presentations, Panels and Q&amp;A</a:t>
            </a:r>
            <a:endParaRPr lang="en-US" sz="1800" b="1" dirty="0">
              <a:effectLst/>
              <a:latin typeface="+mn-lt"/>
              <a:ea typeface="Times New Roman" panose="02020603050405020304" pitchFamily="18" charset="0"/>
            </a:endParaRPr>
          </a:p>
          <a:p>
            <a:pPr marL="0" marR="0">
              <a:buNone/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Audience: ~25 new hires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9CED340C-9836-7216-0F27-D6971007B541}"/>
              </a:ext>
            </a:extLst>
          </p:cNvPr>
          <p:cNvSpPr txBox="1"/>
          <p:nvPr/>
        </p:nvSpPr>
        <p:spPr>
          <a:xfrm>
            <a:off x="697230" y="3053971"/>
            <a:ext cx="537106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Virtual platform management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ea typeface="Times New Roman" panose="02020603050405020304" pitchFamily="18" charset="0"/>
              </a:rPr>
              <a:t>Presentation polishing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Simulive pre-recording of presentations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Presentation editing, lower thirds, intro/outro.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Full rehearsal of virtual experience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Speaker Support for Simulive presentations </a:t>
            </a:r>
            <a:br>
              <a:rPr lang="en-US" dirty="0"/>
            </a:br>
            <a:r>
              <a:rPr lang="en-US" dirty="0"/>
              <a:t>at all stages of pre-production, rehearsal and live experience</a:t>
            </a:r>
          </a:p>
        </p:txBody>
      </p:sp>
      <p:pic>
        <p:nvPicPr>
          <p:cNvPr id="5" name="Picture 4" descr="A person looking at a computer screen&#10;&#10;AI-generated content may be incorrect.">
            <a:extLst>
              <a:ext uri="{FF2B5EF4-FFF2-40B4-BE49-F238E27FC236}">
                <a16:creationId xmlns:a16="http://schemas.microsoft.com/office/drawing/2014/main" id="{7D68F3D1-2E93-C431-E70B-5DCD6BE1C9C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65" t="6895" r="1490" b="10557"/>
          <a:stretch>
            <a:fillRect/>
          </a:stretch>
        </p:blipFill>
        <p:spPr>
          <a:xfrm>
            <a:off x="6757060" y="0"/>
            <a:ext cx="5434940" cy="6858000"/>
          </a:xfrm>
          <a:prstGeom prst="rect">
            <a:avLst/>
          </a:prstGeom>
        </p:spPr>
      </p:pic>
      <p:pic>
        <p:nvPicPr>
          <p:cNvPr id="9" name="Graphic 4">
            <a:extLst>
              <a:ext uri="{FF2B5EF4-FFF2-40B4-BE49-F238E27FC236}">
                <a16:creationId xmlns:a16="http://schemas.microsoft.com/office/drawing/2014/main" id="{F593C49B-1187-723E-CA15-EB71B761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11811000" cy="77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Placeholder 2">
            <a:extLst>
              <a:ext uri="{FF2B5EF4-FFF2-40B4-BE49-F238E27FC236}">
                <a16:creationId xmlns:a16="http://schemas.microsoft.com/office/drawing/2014/main" id="{4266712A-B033-F23A-C532-834E32C9485F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609600" y="1371600"/>
            <a:ext cx="10225088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dirty="0"/>
              <a:t>WE’VE GOT YOU COVERED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5D41A5-1B7C-F210-1881-47021156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533400"/>
            <a:ext cx="6383337" cy="7461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VIRTUAL EXPERIENCE</a:t>
            </a:r>
            <a:endParaRPr lang="en-GB" dirty="0">
              <a:solidFill>
                <a:schemeClr val="accent3"/>
              </a:solidFill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19BBA0-C470-6D97-A9D9-7DD90A7AFD06}"/>
              </a:ext>
            </a:extLst>
          </p:cNvPr>
          <p:cNvGrpSpPr/>
          <p:nvPr/>
        </p:nvGrpSpPr>
        <p:grpSpPr>
          <a:xfrm>
            <a:off x="867264" y="5406183"/>
            <a:ext cx="1125750" cy="1088136"/>
            <a:chOff x="3851212" y="3900869"/>
            <a:chExt cx="1330325" cy="1285875"/>
          </a:xfrm>
        </p:grpSpPr>
        <p:pic>
          <p:nvPicPr>
            <p:cNvPr id="8" name="Graphic 9">
              <a:hlinkClick r:id="rId5"/>
              <a:extLst>
                <a:ext uri="{FF2B5EF4-FFF2-40B4-BE49-F238E27FC236}">
                  <a16:creationId xmlns:a16="http://schemas.microsoft.com/office/drawing/2014/main" id="{0B26359F-DD20-AA27-89C8-6C7D17F6EF7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51212" y="3900869"/>
              <a:ext cx="1330325" cy="12858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" name="Title 5">
              <a:hlinkClick r:id="rId5"/>
              <a:extLst>
                <a:ext uri="{FF2B5EF4-FFF2-40B4-BE49-F238E27FC236}">
                  <a16:creationId xmlns:a16="http://schemas.microsoft.com/office/drawing/2014/main" id="{B4EE2A60-749D-FF7F-C00F-CC7C997F6C9F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092512" y="4253198"/>
              <a:ext cx="866775" cy="676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>
                <a:lnSpc>
                  <a:spcPct val="90000"/>
                </a:lnSpc>
                <a:spcBef>
                  <a:spcPts val="1000"/>
                </a:spcBef>
                <a:buFont typeface="Avenir Next" panose="020B0503020202020204" pitchFamily="34" charset="0"/>
                <a:buChar char="•"/>
                <a:defRPr sz="2800">
                  <a:solidFill>
                    <a:schemeClr val="tx1"/>
                  </a:solidFill>
                  <a:latin typeface="Bebas Neue" panose="020B0606020202050201" pitchFamily="34" charset="77"/>
                </a:defRPr>
              </a:lvl1pPr>
              <a:lvl2pPr marL="742950" indent="-285750">
                <a:lnSpc>
                  <a:spcPct val="90000"/>
                </a:lnSpc>
                <a:spcBef>
                  <a:spcPts val="500"/>
                </a:spcBef>
                <a:buFont typeface="Avenir Next" panose="020B0503020202020204" pitchFamily="34" charset="0"/>
                <a:buChar char="•"/>
                <a:defRPr sz="24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2pPr>
              <a:lvl3pPr marL="1143000" indent="-228600">
                <a:lnSpc>
                  <a:spcPct val="90000"/>
                </a:lnSpc>
                <a:spcBef>
                  <a:spcPts val="500"/>
                </a:spcBef>
                <a:buFont typeface="Avenir Next" panose="020B0503020202020204" pitchFamily="34" charset="0"/>
                <a:buChar char="•"/>
                <a:defRPr sz="2000"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3pPr>
              <a:lvl4pPr marL="1600200" indent="-228600">
                <a:lnSpc>
                  <a:spcPct val="90000"/>
                </a:lnSpc>
                <a:spcBef>
                  <a:spcPts val="500"/>
                </a:spcBef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4pPr>
              <a:lvl5pPr marL="2057400" indent="-228600">
                <a:lnSpc>
                  <a:spcPct val="90000"/>
                </a:lnSpc>
                <a:spcBef>
                  <a:spcPts val="500"/>
                </a:spcBef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5pPr>
              <a:lvl6pPr marL="25146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6pPr>
              <a:lvl7pPr marL="29718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7pPr>
              <a:lvl8pPr marL="34290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8pPr>
              <a:lvl9pPr marL="3886200" indent="-22860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venir Next" panose="020B0503020202020204" pitchFamily="34" charset="0"/>
                <a:buChar char="•"/>
                <a:defRPr>
                  <a:solidFill>
                    <a:schemeClr val="tx1"/>
                  </a:solidFill>
                  <a:latin typeface="Open Sans" panose="020B0606030504020204" pitchFamily="34" charset="0"/>
                  <a:ea typeface="Open Sans" panose="020B0606030504020204" pitchFamily="34" charset="0"/>
                  <a:cs typeface="Open Sans" panose="020B0606030504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CLICK 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en-US" sz="1800" dirty="0">
                  <a:solidFill>
                    <a:schemeClr val="bg1"/>
                  </a:solidFill>
                </a:rPr>
                <a:t>here</a:t>
              </a:r>
              <a:endParaRPr lang="en-GB" altLang="en-US" sz="18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" name="TextBox 12">
            <a:extLst>
              <a:ext uri="{FF2B5EF4-FFF2-40B4-BE49-F238E27FC236}">
                <a16:creationId xmlns:a16="http://schemas.microsoft.com/office/drawing/2014/main" id="{B9622FB9-34AB-3735-9D73-AD3E9CD841C7}"/>
              </a:ext>
            </a:extLst>
          </p:cNvPr>
          <p:cNvSpPr txBox="1"/>
          <p:nvPr/>
        </p:nvSpPr>
        <p:spPr>
          <a:xfrm>
            <a:off x="2034193" y="5695571"/>
            <a:ext cx="385745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effectLst/>
                <a:latin typeface="+mn-lt"/>
                <a:ea typeface="Times New Roman" panose="02020603050405020304" pitchFamily="18" charset="0"/>
              </a:rPr>
              <a:t>Watch our speaker support film showing you how we uplift the experience</a:t>
            </a:r>
          </a:p>
        </p:txBody>
      </p:sp>
    </p:spTree>
    <p:extLst>
      <p:ext uri="{BB962C8B-B14F-4D97-AF65-F5344CB8AC3E}">
        <p14:creationId xmlns:p14="http://schemas.microsoft.com/office/powerpoint/2010/main" val="38308508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4">
            <a:extLst>
              <a:ext uri="{FF2B5EF4-FFF2-40B4-BE49-F238E27FC236}">
                <a16:creationId xmlns:a16="http://schemas.microsoft.com/office/drawing/2014/main" id="{F593C49B-1187-723E-CA15-EB71B761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11811000" cy="77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5D41A5-1B7C-F210-1881-47021156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214350"/>
            <a:ext cx="7862059" cy="13842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VIRTUAL EXPERIENCE – ZOOM PLATFORM</a:t>
            </a:r>
            <a:endParaRPr lang="en-GB" dirty="0">
              <a:solidFill>
                <a:schemeClr val="accent3"/>
              </a:solidFill>
            </a:endParaRPr>
          </a:p>
        </p:txBody>
      </p:sp>
      <p:grpSp>
        <p:nvGrpSpPr>
          <p:cNvPr id="17" name="Group 16">
            <a:extLst>
              <a:ext uri="{FF2B5EF4-FFF2-40B4-BE49-F238E27FC236}">
                <a16:creationId xmlns:a16="http://schemas.microsoft.com/office/drawing/2014/main" id="{A8B57817-8B40-7D86-874D-2C4EF80AEEE4}"/>
              </a:ext>
            </a:extLst>
          </p:cNvPr>
          <p:cNvGrpSpPr/>
          <p:nvPr/>
        </p:nvGrpSpPr>
        <p:grpSpPr>
          <a:xfrm>
            <a:off x="6460434" y="1808127"/>
            <a:ext cx="5281256" cy="4683317"/>
            <a:chOff x="5976802" y="1912340"/>
            <a:chExt cx="4209945" cy="3733300"/>
          </a:xfrm>
        </p:grpSpPr>
        <p:pic>
          <p:nvPicPr>
            <p:cNvPr id="4" name="Picture 3" descr="A screenshot of a computer&#10;&#10;AI-generated content may be incorrect.">
              <a:extLst>
                <a:ext uri="{FF2B5EF4-FFF2-40B4-BE49-F238E27FC236}">
                  <a16:creationId xmlns:a16="http://schemas.microsoft.com/office/drawing/2014/main" id="{CA4986A7-0AF1-9D5F-CBDA-51AF97C271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976802" y="4516834"/>
              <a:ext cx="2012432" cy="1123814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6" name="Picture 5" descr="A person looking at a data management&#10;&#10;AI-generated content may be incorrect.">
              <a:extLst>
                <a:ext uri="{FF2B5EF4-FFF2-40B4-BE49-F238E27FC236}">
                  <a16:creationId xmlns:a16="http://schemas.microsoft.com/office/drawing/2014/main" id="{1D03D542-7EF8-0B8A-989E-6246FA6A9A4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183880" y="3219122"/>
              <a:ext cx="2002866" cy="1122796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8" name="Picture 7" descr="A blue and white landscape with black text&#10;&#10;AI-generated content may be incorrect.">
              <a:extLst>
                <a:ext uri="{FF2B5EF4-FFF2-40B4-BE49-F238E27FC236}">
                  <a16:creationId xmlns:a16="http://schemas.microsoft.com/office/drawing/2014/main" id="{85445DFB-FE6C-66A0-5343-5E0A06BAE1D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8183880" y="4526787"/>
              <a:ext cx="2002867" cy="1118853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2" name="Picture 11" descr="A close-up of a cover&#10;&#10;AI-generated content may be incorrect.">
              <a:extLst>
                <a:ext uri="{FF2B5EF4-FFF2-40B4-BE49-F238E27FC236}">
                  <a16:creationId xmlns:a16="http://schemas.microsoft.com/office/drawing/2014/main" id="{10C377AA-8A5D-53E1-754A-F87381BDC5B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983364" y="1912340"/>
              <a:ext cx="2002866" cy="1121307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4" name="Picture 13" descr="A collage of people with headsets&#10;&#10;AI-generated content may be incorrect.">
              <a:extLst>
                <a:ext uri="{FF2B5EF4-FFF2-40B4-BE49-F238E27FC236}">
                  <a16:creationId xmlns:a16="http://schemas.microsoft.com/office/drawing/2014/main" id="{EB6454B9-E713-2276-B355-ACCBB57FE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983364" y="3228401"/>
              <a:ext cx="2002866" cy="1121962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  <p:pic>
          <p:nvPicPr>
            <p:cNvPr id="16" name="Picture 15" descr="A person sitting in a room&#10;&#10;AI-generated content may be incorrect.">
              <a:extLst>
                <a:ext uri="{FF2B5EF4-FFF2-40B4-BE49-F238E27FC236}">
                  <a16:creationId xmlns:a16="http://schemas.microsoft.com/office/drawing/2014/main" id="{0D98E50E-A3DE-A28C-DD00-E5EB217CD356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8183284" y="1921377"/>
              <a:ext cx="1988494" cy="1115569"/>
            </a:xfrm>
            <a:prstGeom prst="rect">
              <a:avLst/>
            </a:prstGeom>
            <a:ln>
              <a:solidFill>
                <a:schemeClr val="accent1"/>
              </a:solidFill>
            </a:ln>
          </p:spPr>
        </p:pic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FCCCC89E-8CDB-94BE-A7C5-FB37067B8454}"/>
              </a:ext>
            </a:extLst>
          </p:cNvPr>
          <p:cNvSpPr txBox="1"/>
          <p:nvPr/>
        </p:nvSpPr>
        <p:spPr>
          <a:xfrm>
            <a:off x="587502" y="2594646"/>
            <a:ext cx="418566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Breakout room workshops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Live audience polling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Real-time reactions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Seamless video playback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Branded virtual backgrounds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Moderator control simplicity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Smooth speaker transitions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Integrated chat engagement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Effortless participant management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Broadcast-style experience flow</a:t>
            </a:r>
          </a:p>
          <a:p>
            <a:pPr marL="285750" marR="0" indent="-285750">
              <a:buFont typeface="Arial" panose="020B0604020202020204" pitchFamily="34" charset="0"/>
              <a:buChar char="•"/>
            </a:pPr>
            <a:r>
              <a:rPr lang="en-US" dirty="0">
                <a:latin typeface="+mn-lt"/>
                <a:ea typeface="Times New Roman" panose="02020603050405020304" pitchFamily="18" charset="0"/>
              </a:rPr>
              <a:t>Integration with third party video mixing software</a:t>
            </a:r>
            <a:endParaRPr lang="en-US" sz="1800" dirty="0">
              <a:effectLst/>
              <a:latin typeface="+mn-lt"/>
              <a:ea typeface="Times New Roman" panose="02020603050405020304" pitchFamily="18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8B952484-8717-A35D-F527-D7D1CBD0DDC7}"/>
              </a:ext>
            </a:extLst>
          </p:cNvPr>
          <p:cNvSpPr txBox="1"/>
          <p:nvPr/>
        </p:nvSpPr>
        <p:spPr>
          <a:xfrm>
            <a:off x="587502" y="1752600"/>
            <a:ext cx="275920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Zoom Optimizes for experience flow</a:t>
            </a:r>
          </a:p>
        </p:txBody>
      </p:sp>
    </p:spTree>
    <p:extLst>
      <p:ext uri="{BB962C8B-B14F-4D97-AF65-F5344CB8AC3E}">
        <p14:creationId xmlns:p14="http://schemas.microsoft.com/office/powerpoint/2010/main" val="138719399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4">
            <a:extLst>
              <a:ext uri="{FF2B5EF4-FFF2-40B4-BE49-F238E27FC236}">
                <a16:creationId xmlns:a16="http://schemas.microsoft.com/office/drawing/2014/main" id="{F593C49B-1187-723E-CA15-EB71B761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11811000" cy="77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55D41A5-1B7C-F210-1881-47021156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214350"/>
            <a:ext cx="7614148" cy="13842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VIRTUAL EXPERIENCE - TEAMS PLATFORM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B91C7FAA-BD0D-AE92-66C8-D4DDAA584F3E}"/>
              </a:ext>
            </a:extLst>
          </p:cNvPr>
          <p:cNvSpPr txBox="1"/>
          <p:nvPr/>
        </p:nvSpPr>
        <p:spPr>
          <a:xfrm>
            <a:off x="587502" y="2585502"/>
            <a:ext cx="47800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Identity-anchored access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Enterprise security reassurance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Native organizational scheduling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Built-in document collaboration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Persistent chat continuity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Compliance-aligned governance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smooth video transitions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Less flexible breakout control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Heavier participant permissions friction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Awkward Simulive mechanics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Rigid presenter flow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Poor third party software integration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258C40C-6414-1A24-B840-9D24C15D9576}"/>
              </a:ext>
            </a:extLst>
          </p:cNvPr>
          <p:cNvSpPr txBox="1"/>
          <p:nvPr/>
        </p:nvSpPr>
        <p:spPr>
          <a:xfrm>
            <a:off x="587502" y="1752600"/>
            <a:ext cx="498119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Teams Optimizes for governance, </a:t>
            </a:r>
            <a:b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b="1" dirty="0">
                <a:effectLst/>
                <a:latin typeface="+mn-lt"/>
                <a:ea typeface="Times New Roman" panose="02020603050405020304" pitchFamily="18" charset="0"/>
              </a:rPr>
              <a:t>identity and compliance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B531993-BACB-CB67-4A1C-F8A65967E1F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3125" t="13166" r="12973" b="13169"/>
          <a:stretch>
            <a:fillRect/>
          </a:stretch>
        </p:blipFill>
        <p:spPr>
          <a:xfrm>
            <a:off x="5518032" y="1867435"/>
            <a:ext cx="6111591" cy="3425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92471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Graphic 4">
            <a:extLst>
              <a:ext uri="{FF2B5EF4-FFF2-40B4-BE49-F238E27FC236}">
                <a16:creationId xmlns:a16="http://schemas.microsoft.com/office/drawing/2014/main" id="{F593C49B-1187-723E-CA15-EB71B76103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11811000" cy="77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Text Placeholder 2">
            <a:extLst>
              <a:ext uri="{FF2B5EF4-FFF2-40B4-BE49-F238E27FC236}">
                <a16:creationId xmlns:a16="http://schemas.microsoft.com/office/drawing/2014/main" id="{4266712A-B033-F23A-C532-834E32C9485F}"/>
              </a:ext>
            </a:extLst>
          </p:cNvPr>
          <p:cNvSpPr>
            <a:spLocks noGrp="1" noChangeArrowheads="1"/>
          </p:cNvSpPr>
          <p:nvPr>
            <p:ph type="body" sz="quarter" idx="12"/>
          </p:nvPr>
        </p:nvSpPr>
        <p:spPr>
          <a:xfrm>
            <a:off x="609600" y="1371600"/>
            <a:ext cx="10225088" cy="863600"/>
          </a:xfrm>
        </p:spPr>
        <p:txBody>
          <a:bodyPr>
            <a:normAutofit/>
          </a:bodyPr>
          <a:lstStyle/>
          <a:p>
            <a:pPr eaLnBrk="1" hangingPunct="1"/>
            <a:r>
              <a:rPr lang="en-GB" altLang="en-US" sz="4000" dirty="0"/>
              <a:t>SHOW FLOW</a:t>
            </a: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C55D41A5-1B7C-F210-1881-4702115638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533400"/>
            <a:ext cx="6383337" cy="7461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VIRTUAL EXPERIENCE</a:t>
            </a:r>
            <a:endParaRPr lang="en-GB" dirty="0">
              <a:solidFill>
                <a:schemeClr val="accent3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7EC753E-914E-5DB7-6D3F-51A2794D42EE}"/>
              </a:ext>
            </a:extLst>
          </p:cNvPr>
          <p:cNvSpPr txBox="1"/>
          <p:nvPr/>
        </p:nvSpPr>
        <p:spPr>
          <a:xfrm>
            <a:off x="614934" y="2194989"/>
            <a:ext cx="6112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buNone/>
            </a:pP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Two-hour structural breakdown</a:t>
            </a:r>
            <a:br>
              <a:rPr lang="en-US" sz="1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en-US" sz="1800" dirty="0">
                <a:effectLst/>
                <a:latin typeface="+mn-lt"/>
                <a:ea typeface="Times New Roman" panose="02020603050405020304" pitchFamily="18" charset="0"/>
              </a:rPr>
              <a:t>Simple sequential logic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3D1AC6A-E3E0-11BF-8E53-63116B4B84F0}"/>
              </a:ext>
            </a:extLst>
          </p:cNvPr>
          <p:cNvSpPr txBox="1"/>
          <p:nvPr/>
        </p:nvSpPr>
        <p:spPr>
          <a:xfrm>
            <a:off x="596646" y="3080850"/>
            <a:ext cx="6112764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/>
              <a:t>Simulive - live moments that land</a:t>
            </a:r>
            <a:endParaRPr lang="en-US" dirty="0"/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Welcome and context - Live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Two presentations  – pre-recorded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Reset interval for speaker coordination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Two presentations  – pre-recorded 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Q&amp;A with curated intake - Live</a:t>
            </a:r>
          </a:p>
          <a:p>
            <a:pPr marL="342900" indent="-342900">
              <a:buFont typeface="+mj-lt"/>
              <a:buAutoNum type="arabicPeriod"/>
            </a:pPr>
            <a:r>
              <a:rPr lang="en-US" dirty="0"/>
              <a:t>Close with next steps and resources - Live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B74FF8-FDE0-1E29-5FDE-275C501A2B09}"/>
              </a:ext>
            </a:extLst>
          </p:cNvPr>
          <p:cNvSpPr txBox="1"/>
          <p:nvPr/>
        </p:nvSpPr>
        <p:spPr>
          <a:xfrm>
            <a:off x="601318" y="5162586"/>
            <a:ext cx="51534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i="1" dirty="0"/>
              <a:t>Polls and guided chat prompts can happen anytime during the experience</a:t>
            </a:r>
          </a:p>
        </p:txBody>
      </p:sp>
      <p:graphicFrame>
        <p:nvGraphicFramePr>
          <p:cNvPr id="7" name="Content Placeholder 3">
            <a:extLst>
              <a:ext uri="{FF2B5EF4-FFF2-40B4-BE49-F238E27FC236}">
                <a16:creationId xmlns:a16="http://schemas.microsoft.com/office/drawing/2014/main" id="{DF2C5B4A-CE2E-2599-C54D-96691CFEB74D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65275331"/>
              </p:ext>
            </p:extLst>
          </p:nvPr>
        </p:nvGraphicFramePr>
        <p:xfrm>
          <a:off x="5911403" y="1944710"/>
          <a:ext cx="5769735" cy="3921837"/>
        </p:xfrm>
        <a:graphic>
          <a:graphicData uri="http://schemas.openxmlformats.org/drawingml/2006/table">
            <a:tbl>
              <a:tblPr firstRow="1" bandRow="1"/>
              <a:tblGrid>
                <a:gridCol w="151970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51138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73864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1225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</a:rPr>
                        <a:t>Time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</a:rPr>
                        <a:t>Moment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+mn-lt"/>
                        </a:rPr>
                        <a:t>Comments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08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00:00 – 00:05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ctr"/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Welcome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r"/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04267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00:05 – 00:25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Presentation 01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0791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00:25 – 00:45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Presentation 2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079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00:45 - 00:50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Break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546434929"/>
                  </a:ext>
                </a:extLst>
              </a:tr>
              <a:tr h="39079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00:50 – 01:10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Presentation 03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158748438"/>
                  </a:ext>
                </a:extLst>
              </a:tr>
              <a:tr h="39079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01:05 – 01:25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Presentation 04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37475094"/>
                  </a:ext>
                </a:extLst>
              </a:tr>
              <a:tr h="39079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01:25 – 01:40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Q&amp;A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346447160"/>
                  </a:ext>
                </a:extLst>
              </a:tr>
              <a:tr h="39079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01:40 – 01:45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Polling results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822182058"/>
                  </a:ext>
                </a:extLst>
              </a:tr>
              <a:tr h="390791">
                <a:tc>
                  <a:txBody>
                    <a:bodyPr/>
                    <a:lstStyle/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01:45 – 02:00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+mn-lt"/>
                        </a:rPr>
                        <a:t>Next Steps &amp; Resources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400" b="0" i="0" dirty="0">
                        <a:solidFill>
                          <a:srgbClr val="595959"/>
                        </a:solidFill>
                        <a:latin typeface="+mn-lt"/>
                      </a:endParaRP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65129037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68584585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4">
            <a:extLst>
              <a:ext uri="{FF2B5EF4-FFF2-40B4-BE49-F238E27FC236}">
                <a16:creationId xmlns:a16="http://schemas.microsoft.com/office/drawing/2014/main" id="{976ACDCA-C68F-F211-16D2-F7249C5C67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768"/>
            <a:ext cx="11811000" cy="7711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A3527445-ADA2-E0E6-15EE-E4DFA9980B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263" y="214350"/>
            <a:ext cx="8084411" cy="1384225"/>
          </a:xfrm>
        </p:spPr>
        <p:txBody>
          <a:bodyPr rtlCol="0"/>
          <a:lstStyle/>
          <a:p>
            <a:pPr fontAlgn="auto">
              <a:spcAft>
                <a:spcPts val="0"/>
              </a:spcAft>
              <a:defRPr/>
            </a:pPr>
            <a:r>
              <a:rPr lang="en-US" b="1" dirty="0"/>
              <a:t>VIRTUAL EXPERIENCE -  COST SUMMARY</a:t>
            </a:r>
            <a:endParaRPr lang="en-GB" dirty="0">
              <a:solidFill>
                <a:schemeClr val="accent3"/>
              </a:solidFill>
            </a:endParaRPr>
          </a:p>
        </p:txBody>
      </p:sp>
      <p:graphicFrame>
        <p:nvGraphicFramePr>
          <p:cNvPr id="5" name="Content Placeholder 3">
            <a:extLst>
              <a:ext uri="{FF2B5EF4-FFF2-40B4-BE49-F238E27FC236}">
                <a16:creationId xmlns:a16="http://schemas.microsoft.com/office/drawing/2014/main" id="{B6A3A61D-6BB3-2281-16AD-6D40CFA29CA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97861134"/>
              </p:ext>
            </p:extLst>
          </p:nvPr>
        </p:nvGraphicFramePr>
        <p:xfrm>
          <a:off x="693484" y="2081114"/>
          <a:ext cx="7951752" cy="2761052"/>
        </p:xfrm>
        <a:graphic>
          <a:graphicData uri="http://schemas.openxmlformats.org/drawingml/2006/table">
            <a:tbl>
              <a:tblPr firstRow="1" bandRow="1"/>
              <a:tblGrid>
                <a:gridCol w="575716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9459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l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ELEMENT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ABE2"/>
                    </a:solidFill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b="1" kern="1200">
                          <a:solidFill>
                            <a:schemeClr val="lt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solidFill>
                            <a:schemeClr val="bg1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rgbClr val="29ABE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Technical Management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$ 4,440.00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Design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$ 3,840.00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944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kern="120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Third Party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$ 390.00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244965893"/>
                  </a:ext>
                </a:extLst>
              </a:tr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kern="120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Program Costs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marL="0" marR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1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$ 8,670.00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94436"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Project Management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400" b="0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$12,300.00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505228380"/>
                  </a:ext>
                </a:extLst>
              </a:tr>
              <a:tr h="394436"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TOTAL BUDGET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>
                      <a:lvl1pPr marL="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1pPr>
                      <a:lvl2pPr marL="457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2pPr>
                      <a:lvl3pPr marL="914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3pPr>
                      <a:lvl4pPr marL="1371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4pPr>
                      <a:lvl5pPr marL="18288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5pPr>
                      <a:lvl6pPr marL="22860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6pPr>
                      <a:lvl7pPr marL="27432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7pPr>
                      <a:lvl8pPr marL="32004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8pPr>
                      <a:lvl9pPr marL="3657600" algn="l" defTabSz="914400" rtl="0" eaLnBrk="1" latinLnBrk="0" hangingPunct="1">
                        <a:defRPr sz="1800" kern="1200">
                          <a:solidFill>
                            <a:schemeClr val="dk1"/>
                          </a:solidFill>
                          <a:latin typeface="Lucida Sans Unicode"/>
                        </a:defRPr>
                      </a:lvl9pPr>
                    </a:lstStyle>
                    <a:p>
                      <a:pPr algn="r"/>
                      <a:r>
                        <a:rPr lang="en-US" sz="1400" b="1" i="0" dirty="0">
                          <a:solidFill>
                            <a:srgbClr val="595959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$ 20,970.00</a:t>
                      </a:r>
                    </a:p>
                  </a:txBody>
                  <a:tcPr marL="9000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Whitewall 2022">
  <a:themeElements>
    <a:clrScheme name="Whitewall">
      <a:dk1>
        <a:sysClr val="windowText" lastClr="000000"/>
      </a:dk1>
      <a:lt1>
        <a:sysClr val="window" lastClr="FFFFFF"/>
      </a:lt1>
      <a:dk2>
        <a:srgbClr val="FFFFFF"/>
      </a:dk2>
      <a:lt2>
        <a:srgbClr val="A09CA2"/>
      </a:lt2>
      <a:accent1>
        <a:srgbClr val="143A54"/>
      </a:accent1>
      <a:accent2>
        <a:srgbClr val="D00000"/>
      </a:accent2>
      <a:accent3>
        <a:srgbClr val="EBD64E"/>
      </a:accent3>
      <a:accent4>
        <a:srgbClr val="29ABE2"/>
      </a:accent4>
      <a:accent5>
        <a:srgbClr val="4D4D4D"/>
      </a:accent5>
      <a:accent6>
        <a:srgbClr val="FFFFFF"/>
      </a:accent6>
      <a:hlink>
        <a:srgbClr val="29ABE2"/>
      </a:hlink>
      <a:folHlink>
        <a:srgbClr val="EBD64E"/>
      </a:folHlink>
    </a:clrScheme>
    <a:fontScheme name="Custom 1">
      <a:majorFont>
        <a:latin typeface="Korolev Compressed Heavy"/>
        <a:ea typeface=""/>
        <a:cs typeface=""/>
      </a:majorFont>
      <a:minorFont>
        <a:latin typeface="Ope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8" id="{CE0B6711-12E1-EB48-B15B-341C0C4D9B86}" vid="{EA22A1AC-3424-D246-B83A-7382730CF18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venir Nex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venir Next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37024962-1aa8-4a0e-bcc4-2052b0132858">
      <Terms xmlns="http://schemas.microsoft.com/office/infopath/2007/PartnerControls"/>
    </lcf76f155ced4ddcb4097134ff3c332f>
    <TaxCatchAll xmlns="bbe29a26-4ba2-44fb-9ebd-4f0032c7f13a" xsi:nil="true"/>
    <SharedWithUsers xmlns="bbe29a26-4ba2-44fb-9ebd-4f0032c7f13a">
      <UserInfo>
        <DisplayName/>
        <AccountId xsi:nil="true"/>
        <AccountType/>
      </UserInfo>
    </SharedWithUsers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FD50FE3CF5C6914E8E6067F006322BEE" ma:contentTypeVersion="16" ma:contentTypeDescription="Create a new document." ma:contentTypeScope="" ma:versionID="b9eb6c7fc5f16c4301f5d21b0ee7594c">
  <xsd:schema xmlns:xsd="http://www.w3.org/2001/XMLSchema" xmlns:xs="http://www.w3.org/2001/XMLSchema" xmlns:p="http://schemas.microsoft.com/office/2006/metadata/properties" xmlns:ns2="37024962-1aa8-4a0e-bcc4-2052b0132858" xmlns:ns3="bbe29a26-4ba2-44fb-9ebd-4f0032c7f13a" targetNamespace="http://schemas.microsoft.com/office/2006/metadata/properties" ma:root="true" ma:fieldsID="5fd337e81635d8a74a9eaf92e69cb0a4" ns2:_="" ns3:_="">
    <xsd:import namespace="37024962-1aa8-4a0e-bcc4-2052b0132858"/>
    <xsd:import namespace="bbe29a26-4ba2-44fb-9ebd-4f0032c7f13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ObjectDetectorVersions" minOccurs="0"/>
                <xsd:element ref="ns2:MediaServiceGenerationTime" minOccurs="0"/>
                <xsd:element ref="ns2:MediaServiceEventHashCode" minOccurs="0"/>
                <xsd:element ref="ns2:MediaLengthInSeconds" minOccurs="0"/>
                <xsd:element ref="ns2:MediaServiceLocatio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SearchProperties" minOccurs="0"/>
                <xsd:element ref="ns3:SharedWithUsers" minOccurs="0"/>
                <xsd:element ref="ns3:SharedWithDetails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7024962-1aa8-4a0e-bcc4-2052b0132858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ObjectDetectorVersions" ma:index="11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4" nillable="true" ma:displayName="MediaLengthInSeconds" ma:hidden="true" ma:internalName="MediaLengthInSeconds" ma:readOnly="true">
      <xsd:simpleType>
        <xsd:restriction base="dms:Unknown"/>
      </xsd:simpleType>
    </xsd:element>
    <xsd:element name="MediaServiceLocation" ma:index="15" nillable="true" ma:displayName="Location" ma:indexed="true" ma:internalName="MediaServiceLocation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725e52a8-c8f1-46e2-8f82-f219af9959a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9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SearchProperties" ma:index="2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BillingMetadata" ma:index="23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be29a26-4ba2-44fb-9ebd-4f0032c7f13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34508f9-cc6b-4a84-84e4-467216a896b2}" ma:internalName="TaxCatchAll" ma:showField="CatchAllData" ma:web="bbe29a26-4ba2-44fb-9ebd-4f0032c7f13a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2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2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ECCDF4F-200F-4921-9F11-03CA7E6FDCC0}">
  <ds:schemaRefs>
    <ds:schemaRef ds:uri="http://purl.org/dc/elements/1.1/"/>
    <ds:schemaRef ds:uri="http://schemas.microsoft.com/office/2006/documentManagement/types"/>
    <ds:schemaRef ds:uri="http://schemas.microsoft.com/office/infopath/2007/PartnerControls"/>
    <ds:schemaRef ds:uri="http://purl.org/dc/dcmitype/"/>
    <ds:schemaRef ds:uri="http://www.w3.org/XML/1998/namespace"/>
    <ds:schemaRef ds:uri="http://schemas.openxmlformats.org/package/2006/metadata/core-properties"/>
    <ds:schemaRef ds:uri="bbe29a26-4ba2-44fb-9ebd-4f0032c7f13a"/>
    <ds:schemaRef ds:uri="37024962-1aa8-4a0e-bcc4-2052b0132858"/>
    <ds:schemaRef ds:uri="http://schemas.microsoft.com/office/2006/metadata/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8BC7EF06-B101-4993-BCD4-6CDF71C9898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37024962-1aa8-4a0e-bcc4-2052b0132858"/>
    <ds:schemaRef ds:uri="bbe29a26-4ba2-44fb-9ebd-4f0032c7f13a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D3719FED-B334-4D75-BFB1-02353D4A469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Whitewall 2022</Template>
  <TotalTime>764</TotalTime>
  <Words>799</Words>
  <Application>Microsoft Macintosh PowerPoint</Application>
  <PresentationFormat>Widescreen</PresentationFormat>
  <Paragraphs>206</Paragraphs>
  <Slides>16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Calibri</vt:lpstr>
      <vt:lpstr>Times New Roman</vt:lpstr>
      <vt:lpstr>Bebas Neue</vt:lpstr>
      <vt:lpstr>Wingdings</vt:lpstr>
      <vt:lpstr>Avenir Next</vt:lpstr>
      <vt:lpstr>Open Sans</vt:lpstr>
      <vt:lpstr>Courier New</vt:lpstr>
      <vt:lpstr>Arial</vt:lpstr>
      <vt:lpstr>Whitewall 2022</vt:lpstr>
      <vt:lpstr>PowerPoint Presentation</vt:lpstr>
      <vt:lpstr>PowerPoint Presentation</vt:lpstr>
      <vt:lpstr>PowerPoint Presentation</vt:lpstr>
      <vt:lpstr>VIRTUAL EXPERIENCE</vt:lpstr>
      <vt:lpstr>VIRTUAL EXPERIENCE</vt:lpstr>
      <vt:lpstr>VIRTUAL EXPERIENCE – ZOOM PLATFORM</vt:lpstr>
      <vt:lpstr>VIRTUAL EXPERIENCE - TEAMS PLATFORM</vt:lpstr>
      <vt:lpstr>VIRTUAL EXPERIENCE</vt:lpstr>
      <vt:lpstr>VIRTUAL EXPERIENCE -  COST SUMMARY</vt:lpstr>
      <vt:lpstr>IN-PERSON EXPERIENCE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John Garrett</dc:creator>
  <cp:keywords/>
  <dc:description/>
  <cp:lastModifiedBy>John Garrett</cp:lastModifiedBy>
  <cp:revision>3</cp:revision>
  <dcterms:created xsi:type="dcterms:W3CDTF">2026-02-26T13:20:57Z</dcterms:created>
  <dcterms:modified xsi:type="dcterms:W3CDTF">2026-03-04T18:44:51Z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0x010100FD50FE3CF5C6914E8E6067F006322BEE</vt:lpwstr>
  </property>
  <property fmtid="{D5CDD505-2E9C-101B-9397-08002B2CF9AE}" pid="3" name="Order">
    <vt:r8>22200</vt:r8>
  </property>
  <property fmtid="{D5CDD505-2E9C-101B-9397-08002B2CF9AE}" pid="4" name="MediaServiceImageTags">
    <vt:lpwstr/>
  </property>
  <property fmtid="{D5CDD505-2E9C-101B-9397-08002B2CF9AE}" pid="5" name="xd_ProgID">
    <vt:lpwstr/>
  </property>
  <property fmtid="{D5CDD505-2E9C-101B-9397-08002B2CF9AE}" pid="6" name="_SourceUrl">
    <vt:lpwstr/>
  </property>
  <property fmtid="{D5CDD505-2E9C-101B-9397-08002B2CF9AE}" pid="7" name="_SharedFileIndex">
    <vt:lpwstr/>
  </property>
  <property fmtid="{D5CDD505-2E9C-101B-9397-08002B2CF9AE}" pid="8" name="ComplianceAssetId">
    <vt:lpwstr/>
  </property>
  <property fmtid="{D5CDD505-2E9C-101B-9397-08002B2CF9AE}" pid="9" name="TemplateUrl">
    <vt:lpwstr/>
  </property>
  <property fmtid="{D5CDD505-2E9C-101B-9397-08002B2CF9AE}" pid="10" name="_ExtendedDescription">
    <vt:lpwstr/>
  </property>
  <property fmtid="{D5CDD505-2E9C-101B-9397-08002B2CF9AE}" pid="11" name="TriggerFlowInfo">
    <vt:lpwstr/>
  </property>
  <property fmtid="{D5CDD505-2E9C-101B-9397-08002B2CF9AE}" pid="12" name="xd_Signature">
    <vt:bool>false</vt:bool>
  </property>
</Properties>
</file>