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744" r:id="rId5"/>
    <p:sldId id="4662" r:id="rId6"/>
    <p:sldId id="4669" r:id="rId7"/>
    <p:sldId id="4663" r:id="rId8"/>
    <p:sldId id="4672" r:id="rId9"/>
    <p:sldId id="4664" r:id="rId10"/>
    <p:sldId id="4668" r:id="rId11"/>
    <p:sldId id="4665" r:id="rId12"/>
    <p:sldId id="4666" r:id="rId13"/>
    <p:sldId id="4667" r:id="rId14"/>
    <p:sldId id="4670" r:id="rId15"/>
    <p:sldId id="46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B4CF1E-04C6-B545-B6C0-E44349530897}" v="54" dt="2026-02-05T11:17:47.869"/>
    <p1510:client id="{5B5A36B2-FFDD-C344-98A5-8A8CCE2E1EC6}" v="29" dt="2026-02-04T17:59:47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7" d="100"/>
          <a:sy n="107" d="100"/>
        </p:scale>
        <p:origin x="1280" y="472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Smit" userId="22167768-4314-4e1d-8fbe-029f1825b3f9" providerId="ADAL" clId="{CFF6D736-B40F-5D14-A1B5-7B0F90E9DAD7}"/>
    <pc:docChg chg="custSel modSld">
      <pc:chgData name="Leonard Smit" userId="22167768-4314-4e1d-8fbe-029f1825b3f9" providerId="ADAL" clId="{CFF6D736-B40F-5D14-A1B5-7B0F90E9DAD7}" dt="2026-02-05T11:17:47.869" v="52" actId="478"/>
      <pc:docMkLst>
        <pc:docMk/>
      </pc:docMkLst>
      <pc:sldChg chg="addSp delSp modSp">
        <pc:chgData name="Leonard Smit" userId="22167768-4314-4e1d-8fbe-029f1825b3f9" providerId="ADAL" clId="{CFF6D736-B40F-5D14-A1B5-7B0F90E9DAD7}" dt="2026-02-05T10:44:27.029" v="4" actId="478"/>
        <pc:sldMkLst>
          <pc:docMk/>
          <pc:sldMk cId="1326285935" sldId="4662"/>
        </pc:sldMkLst>
        <pc:picChg chg="add del mod">
          <ac:chgData name="Leonard Smit" userId="22167768-4314-4e1d-8fbe-029f1825b3f9" providerId="ADAL" clId="{CFF6D736-B40F-5D14-A1B5-7B0F90E9DAD7}" dt="2026-02-05T10:44:27.029" v="4" actId="478"/>
          <ac:picMkLst>
            <pc:docMk/>
            <pc:sldMk cId="1326285935" sldId="4662"/>
            <ac:picMk id="3" creationId="{372ACEE3-53EB-34D9-64C9-222F44E59455}"/>
          </ac:picMkLst>
        </pc:picChg>
        <pc:picChg chg="mod">
          <ac:chgData name="Leonard Smit" userId="22167768-4314-4e1d-8fbe-029f1825b3f9" providerId="ADAL" clId="{CFF6D736-B40F-5D14-A1B5-7B0F90E9DAD7}" dt="2026-02-05T10:44:25.836" v="3" actId="167"/>
          <ac:picMkLst>
            <pc:docMk/>
            <pc:sldMk cId="1326285935" sldId="4662"/>
            <ac:picMk id="1026" creationId="{70D42FB1-86A7-ABEE-26BC-786456630C0E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4:46.246" v="14" actId="478"/>
        <pc:sldMkLst>
          <pc:docMk/>
          <pc:sldMk cId="1690731552" sldId="4664"/>
        </pc:sldMkLst>
        <pc:picChg chg="add del mod">
          <ac:chgData name="Leonard Smit" userId="22167768-4314-4e1d-8fbe-029f1825b3f9" providerId="ADAL" clId="{CFF6D736-B40F-5D14-A1B5-7B0F90E9DAD7}" dt="2026-02-05T10:44:46.246" v="14" actId="478"/>
          <ac:picMkLst>
            <pc:docMk/>
            <pc:sldMk cId="1690731552" sldId="4664"/>
            <ac:picMk id="4" creationId="{0EE3CA51-054F-F290-6958-217962D74C3F}"/>
          </ac:picMkLst>
        </pc:picChg>
        <pc:picChg chg="mod">
          <ac:chgData name="Leonard Smit" userId="22167768-4314-4e1d-8fbe-029f1825b3f9" providerId="ADAL" clId="{CFF6D736-B40F-5D14-A1B5-7B0F90E9DAD7}" dt="2026-02-05T10:44:44.882" v="13" actId="167"/>
          <ac:picMkLst>
            <pc:docMk/>
            <pc:sldMk cId="1690731552" sldId="4664"/>
            <ac:picMk id="3077" creationId="{10173A63-6B90-0402-11DA-FF12F6B6AB8F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5:05.776" v="17" actId="478"/>
        <pc:sldMkLst>
          <pc:docMk/>
          <pc:sldMk cId="679571329" sldId="4665"/>
        </pc:sldMkLst>
        <pc:picChg chg="add del mod">
          <ac:chgData name="Leonard Smit" userId="22167768-4314-4e1d-8fbe-029f1825b3f9" providerId="ADAL" clId="{CFF6D736-B40F-5D14-A1B5-7B0F90E9DAD7}" dt="2026-02-05T10:45:05.776" v="17" actId="478"/>
          <ac:picMkLst>
            <pc:docMk/>
            <pc:sldMk cId="679571329" sldId="4665"/>
            <ac:picMk id="4" creationId="{B6561F55-21FC-9018-E93A-EFC198300BB4}"/>
          </ac:picMkLst>
        </pc:picChg>
      </pc:sldChg>
      <pc:sldChg chg="addSp delSp modSp mod">
        <pc:chgData name="Leonard Smit" userId="22167768-4314-4e1d-8fbe-029f1825b3f9" providerId="ADAL" clId="{CFF6D736-B40F-5D14-A1B5-7B0F90E9DAD7}" dt="2026-02-05T11:17:47.869" v="52" actId="478"/>
        <pc:sldMkLst>
          <pc:docMk/>
          <pc:sldMk cId="289225831" sldId="4667"/>
        </pc:sldMkLst>
        <pc:picChg chg="add del mod">
          <ac:chgData name="Leonard Smit" userId="22167768-4314-4e1d-8fbe-029f1825b3f9" providerId="ADAL" clId="{CFF6D736-B40F-5D14-A1B5-7B0F90E9DAD7}" dt="2026-02-05T10:59:59.635" v="44" actId="478"/>
          <ac:picMkLst>
            <pc:docMk/>
            <pc:sldMk cId="289225831" sldId="4667"/>
            <ac:picMk id="4" creationId="{68E1E045-F848-F45F-FC10-A91706B5296F}"/>
          </ac:picMkLst>
        </pc:picChg>
        <pc:picChg chg="add mod">
          <ac:chgData name="Leonard Smit" userId="22167768-4314-4e1d-8fbe-029f1825b3f9" providerId="ADAL" clId="{CFF6D736-B40F-5D14-A1B5-7B0F90E9DAD7}" dt="2026-02-05T11:17:46.761" v="51" actId="167"/>
          <ac:picMkLst>
            <pc:docMk/>
            <pc:sldMk cId="289225831" sldId="4667"/>
            <ac:picMk id="7" creationId="{ACAF0BEF-5FC0-0DEF-6CCB-0B4439DBAAE5}"/>
          </ac:picMkLst>
        </pc:picChg>
        <pc:picChg chg="add del mod">
          <ac:chgData name="Leonard Smit" userId="22167768-4314-4e1d-8fbe-029f1825b3f9" providerId="ADAL" clId="{CFF6D736-B40F-5D14-A1B5-7B0F90E9DAD7}" dt="2026-02-05T11:17:47.869" v="52" actId="478"/>
          <ac:picMkLst>
            <pc:docMk/>
            <pc:sldMk cId="289225831" sldId="4667"/>
            <ac:picMk id="8" creationId="{293A2B3F-58ED-15B4-8BDE-1DB828FE668C}"/>
          </ac:picMkLst>
        </pc:picChg>
      </pc:sldChg>
      <pc:sldChg chg="addSp delSp modSp mod">
        <pc:chgData name="Leonard Smit" userId="22167768-4314-4e1d-8fbe-029f1825b3f9" providerId="ADAL" clId="{CFF6D736-B40F-5D14-A1B5-7B0F90E9DAD7}" dt="2026-02-05T10:59:38.379" v="35" actId="478"/>
        <pc:sldMkLst>
          <pc:docMk/>
          <pc:sldMk cId="2405593329" sldId="4668"/>
        </pc:sldMkLst>
        <pc:picChg chg="add del mod">
          <ac:chgData name="Leonard Smit" userId="22167768-4314-4e1d-8fbe-029f1825b3f9" providerId="ADAL" clId="{CFF6D736-B40F-5D14-A1B5-7B0F90E9DAD7}" dt="2026-02-05T10:59:38.379" v="35" actId="478"/>
          <ac:picMkLst>
            <pc:docMk/>
            <pc:sldMk cId="2405593329" sldId="4668"/>
            <ac:picMk id="4" creationId="{755184FD-47AA-B318-FE0D-27CD017491EB}"/>
          </ac:picMkLst>
        </pc:picChg>
        <pc:picChg chg="add mod">
          <ac:chgData name="Leonard Smit" userId="22167768-4314-4e1d-8fbe-029f1825b3f9" providerId="ADAL" clId="{CFF6D736-B40F-5D14-A1B5-7B0F90E9DAD7}" dt="2026-02-05T10:59:37.167" v="34" actId="167"/>
          <ac:picMkLst>
            <pc:docMk/>
            <pc:sldMk cId="2405593329" sldId="4668"/>
            <ac:picMk id="7" creationId="{5DE5980E-6875-4CCB-1595-F2310268E785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4:34.995" v="9" actId="478"/>
        <pc:sldMkLst>
          <pc:docMk/>
          <pc:sldMk cId="1863740096" sldId="4669"/>
        </pc:sldMkLst>
        <pc:picChg chg="add del mod">
          <ac:chgData name="Leonard Smit" userId="22167768-4314-4e1d-8fbe-029f1825b3f9" providerId="ADAL" clId="{CFF6D736-B40F-5D14-A1B5-7B0F90E9DAD7}" dt="2026-02-05T10:44:34.995" v="9" actId="478"/>
          <ac:picMkLst>
            <pc:docMk/>
            <pc:sldMk cId="1863740096" sldId="4669"/>
            <ac:picMk id="3" creationId="{8B1210B2-42F8-B67F-5E5A-275D66F0D41A}"/>
          </ac:picMkLst>
        </pc:picChg>
        <pc:picChg chg="mod">
          <ac:chgData name="Leonard Smit" userId="22167768-4314-4e1d-8fbe-029f1825b3f9" providerId="ADAL" clId="{CFF6D736-B40F-5D14-A1B5-7B0F90E9DAD7}" dt="2026-02-05T10:44:33.706" v="8" actId="167"/>
          <ac:picMkLst>
            <pc:docMk/>
            <pc:sldMk cId="1863740096" sldId="4669"/>
            <ac:picMk id="2050" creationId="{D60AC313-BB5B-9365-1791-CDD9D0FEE1E7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5:26.388" v="22" actId="478"/>
        <pc:sldMkLst>
          <pc:docMk/>
          <pc:sldMk cId="2301146481" sldId="4670"/>
        </pc:sldMkLst>
        <pc:picChg chg="add del mod">
          <ac:chgData name="Leonard Smit" userId="22167768-4314-4e1d-8fbe-029f1825b3f9" providerId="ADAL" clId="{CFF6D736-B40F-5D14-A1B5-7B0F90E9DAD7}" dt="2026-02-05T10:45:26.388" v="22" actId="478"/>
          <ac:picMkLst>
            <pc:docMk/>
            <pc:sldMk cId="2301146481" sldId="4670"/>
            <ac:picMk id="4" creationId="{33A48587-A8C1-0549-2BE8-1CA010BAE55A}"/>
          </ac:picMkLst>
        </pc:picChg>
        <pc:picChg chg="mod">
          <ac:chgData name="Leonard Smit" userId="22167768-4314-4e1d-8fbe-029f1825b3f9" providerId="ADAL" clId="{CFF6D736-B40F-5D14-A1B5-7B0F90E9DAD7}" dt="2026-02-05T10:45:24.825" v="21" actId="167"/>
          <ac:picMkLst>
            <pc:docMk/>
            <pc:sldMk cId="2301146481" sldId="4670"/>
            <ac:picMk id="4098" creationId="{D74E4D94-CE91-3A5B-F563-EBF398F163F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9209-03EE-9F7F-89C9-A8C7B705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AB126-BD02-7011-37EF-9862F6CC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5A618-3D5F-DEFC-B24A-2E6DA6FB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553F-AE62-D200-51AC-9360E191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E274-98BF-A692-0EA5-BA7BCF18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FB2F-219B-7B17-2B64-3DA536627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4B26-9502-B7B2-B9FE-5301947A5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0817-8350-4A36-B15D-52E1AE82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6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5BB4-8798-6918-089A-A62064F8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684F2-C052-A7BD-97DA-6598485C1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6BBC-E4BA-BBFE-E516-C237626E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0D45-3A0F-C03E-8442-05F6ABF7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125F-46AA-CF3B-0F7B-BE0C8E4A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510C-9403-0B67-6EFA-B590CB0E0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31C9C-E086-13C2-9C2E-A15FF05D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03F0-47FF-E99B-D38F-77CCF67A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E918-9340-A262-A9A3-BAACC8D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5DE48-BD75-8667-5EC1-AAB55A2D9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F587A-0208-C7E3-108F-6B883E52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238C9-873C-6E92-C516-EC6020EC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2277-0F4D-CCCA-3939-0C1AC878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7C47-378B-B12F-A6CE-1004D36CF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105E7-AF48-A12F-CE78-8C1C65F98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C9E2-1110-C395-22BD-4AA639D2F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E64D-5D59-EF0F-BC8B-751F0CA9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2460-B914-1C2A-249F-33EA69F2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32A72-B379-1598-AB99-915FD7D6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BB99-12F4-DD1A-6DAC-EF513FC8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1855-3E6A-2A12-291A-8DE5C376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807D1-68AA-903F-FDAA-34C46335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E192C-95D2-2069-7A62-30C1020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EE134-89EF-5130-58FE-8DE1B606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6930-6EA4-544C-4184-7540223D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BC587-06E0-4401-A5B8-863985BC9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B832-6383-7F34-ED36-9CE76280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774B-028F-EEEB-907E-5BE760705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CA355-CEBA-6E14-4707-18D428B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2B175-7635-08A6-C056-444D2DD59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9CD95-FAA6-BCEB-F700-A0A8BDCA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F0F43-23E1-FEE4-9AF4-DE19E6B6D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2/5/26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711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rod@whitewallcreative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22D3-DBE6-CC46-4402-F770C7CF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phone with a crowd of people in the background&#10;&#10;AI-generated content may be incorrect.">
            <a:extLst>
              <a:ext uri="{FF2B5EF4-FFF2-40B4-BE49-F238E27FC236}">
                <a16:creationId xmlns:a16="http://schemas.microsoft.com/office/drawing/2014/main" id="{ACAF0BEF-5FC0-0DEF-6CCB-0B4439DBA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28" y="1012727"/>
            <a:ext cx="5845273" cy="5845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DF2038-7D3A-360B-3563-58D7478FD70C}"/>
              </a:ext>
            </a:extLst>
          </p:cNvPr>
          <p:cNvSpPr txBox="1"/>
          <p:nvPr/>
        </p:nvSpPr>
        <p:spPr>
          <a:xfrm>
            <a:off x="343339" y="304841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C00000"/>
                </a:solidFill>
                <a:latin typeface="Bebas Neue" panose="020B0606020202050201" pitchFamily="34" charset="77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02394-E069-6D12-1D2E-65DB1D89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4"/>
            <a:ext cx="53334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(30 mins):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guest upload + organizer dashboard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model attendees, pricing, projected ROI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live: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faces found, moments delivered, data owned</a:t>
            </a:r>
          </a:p>
          <a:p>
            <a:pPr lvl="0"/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F227D0-7690-1001-E714-71CEBCE4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3B4C1E34-8188-6F01-CDA3-D2B2B02DE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A5AB-15C5-9B0B-6D41-DD39736F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D74E4D94-CE91-3A5B-F563-EBF398F16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26" y="1009155"/>
            <a:ext cx="5858918" cy="585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B5847-59A3-351A-BA5D-95E2F576953F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C00000"/>
                </a:solidFill>
                <a:latin typeface="Bebas Neue" panose="020B0606020202050201" pitchFamily="34" charset="77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837E-F9FF-4AA8-05AA-A3C1DB4F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4288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lvl="0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Customer Success</a:t>
            </a:r>
          </a:p>
          <a:p>
            <a:pPr lvl="0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</a:t>
            </a:r>
          </a:p>
          <a:p>
            <a:pPr lvl="0"/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1 814 692 7945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E88D0E-1636-A6A2-43B4-F91BD329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1C12ECF-3403-2FA6-DFC5-2297A0368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170D-647A-6163-B859-83DC91E0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70D42FB1-86A7-ABEE-26BC-78645663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4" y="1010138"/>
            <a:ext cx="5837695" cy="583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4FDC1-5C59-873F-4CBE-AFB9970E094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C00000"/>
                </a:solidFill>
                <a:latin typeface="Bebas Neue" panose="020B0606020202050201" pitchFamily="34" charset="77"/>
              </a:rPr>
              <a:t>WELCOME TO THE WORLD’S BIGGEST PHOTO OP!  </a:t>
            </a:r>
            <a:endParaRPr lang="en-GB" sz="400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BA2BDF-53B2-BE35-BD93-8F0F775C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75266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one summer, </a:t>
            </a:r>
            <a:r>
              <a:rPr lang="en-US" altLang="en-US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Seattle</a:t>
            </a:r>
            <a:r>
              <a:rPr lang="en-US" altLang="en-US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becomes the backdrop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hundreds of thousands of once-in-a-lifetime moments  -  and the world shares them. </a:t>
            </a:r>
          </a:p>
          <a:p>
            <a:pPr lvl="0"/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job isn’t just to host matches. It’s to make sure every visitor leaves with a story that says: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altLang="en-US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Seattle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was the highlight.”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altLang="en-US" b="1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US" altLang="en-US" b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you turn every visitor into a billboard for </a:t>
            </a:r>
            <a:r>
              <a:rPr lang="en-US" altLang="en-US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Seattle,</a:t>
            </a:r>
            <a:r>
              <a:rPr lang="en-US" altLang="en-US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over the world.</a:t>
            </a:r>
          </a:p>
          <a:p>
            <a:pPr lvl="0"/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prize: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citywide surge of pride, tourism, and global attention: powered by real people, not ads.</a:t>
            </a:r>
          </a:p>
          <a:p>
            <a:endParaRPr lang="en-US" altLang="en-US" b="1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on to find out more…</a:t>
            </a:r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F32F863-6D45-0F4E-F48F-E737D72E7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8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FA72-48EA-A700-9525-D99E4CE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D60AC313-BB5B-9365-1791-CDD9D0FEE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89B15-F251-86F5-0951-846D2B527E59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rgbClr val="C00000"/>
                </a:solidFill>
                <a:latin typeface="Bebas Neue" panose="020B0606020202050201" pitchFamily="34" charset="77"/>
              </a:rPr>
              <a:t>AI-Powered Photo Discovery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03FBF2-6D12-473A-2584-F14D24F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318032"/>
            <a:ext cx="567579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GB" b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facial recognition AI to help event</a:t>
            </a:r>
            <a:b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instantly find professional photos of</a:t>
            </a:r>
            <a:b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themselves.</a:t>
            </a:r>
          </a:p>
          <a:p>
            <a:endParaRPr lang="en-GB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Result:</a:t>
            </a:r>
            <a:b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attendee becomes a </a:t>
            </a:r>
            <a:r>
              <a:rPr lang="en-GB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micro-influencer</a:t>
            </a: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distributing professional, branded content to their networks.</a:t>
            </a:r>
          </a:p>
          <a:p>
            <a:endParaRPr lang="en-GB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photographers capture the event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uploaded to our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upload a selfie via their phone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matches their face instantly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Fans share branded content across social media</a:t>
            </a: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446371F-F106-3C35-B4EB-F810BCFF7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2AF9-A71F-E745-9B6F-99EF32F0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&#10;&#10;AI-generated content may be incorrect.">
            <a:extLst>
              <a:ext uri="{FF2B5EF4-FFF2-40B4-BE49-F238E27FC236}">
                <a16:creationId xmlns:a16="http://schemas.microsoft.com/office/drawing/2014/main" id="{5A3C2631-7A61-C16A-065F-9FD114377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1"/>
          <a:stretch>
            <a:fillRect/>
          </a:stretch>
        </p:blipFill>
        <p:spPr>
          <a:xfrm>
            <a:off x="6354305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15053-D13C-772E-1E88-29DAE11B319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C00000"/>
                </a:solidFill>
                <a:latin typeface="Bebas Neue" panose="020B0606020202050201" pitchFamily="34" charset="77"/>
              </a:rPr>
              <a:t>Make Sponsorship Measurable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ABE91-47E0-8C63-6410-9FD78A24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304923"/>
            <a:ext cx="59113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Problem: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 spend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$70–$750K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 activations but can’t prove ROI - reports are manual, incomplete, and estimate-based.</a:t>
            </a:r>
          </a:p>
          <a:p>
            <a:pPr lvl="0"/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 the first time, sponsors don’t have to take your word for it.”</a:t>
            </a:r>
          </a:p>
          <a:p>
            <a:pPr lvl="0"/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Difference:</a:t>
            </a:r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Searchable Brand Database: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find every photo with logos/products/signage; filter by placement + confidence.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exact view counts, cross-platform share tracking, real-time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Reporting: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post-event PDF/CSV analytics, top content surfaced, exportable library.</a:t>
            </a:r>
          </a:p>
          <a:p>
            <a:pPr lvl="0">
              <a:buFontTx/>
              <a:buChar char="•"/>
            </a:pPr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think it worked” → “Here’s exactly how it worked.”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F20E7B-0C5B-B955-37C5-0D2D9027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D7DD160-B0CE-B805-657F-D85C44D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E916-F4B8-B155-E85C-A5DADAE4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with a computer and a phone&#10;&#10;AI-generated content may be incorrect.">
            <a:extLst>
              <a:ext uri="{FF2B5EF4-FFF2-40B4-BE49-F238E27FC236}">
                <a16:creationId xmlns:a16="http://schemas.microsoft.com/office/drawing/2014/main" id="{C04280DB-A486-5091-7813-9BF6E56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91" y="1018591"/>
            <a:ext cx="5839407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B0C96-7FD8-EE01-4C20-B465A0B8360E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C00000"/>
                </a:solidFill>
                <a:latin typeface="Bebas Neue" panose="020B0606020202050201" pitchFamily="34" charset="77"/>
              </a:rPr>
              <a:t>What Sponsors See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B8DD-157A-7E14-1C7C-3C39A2B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166424"/>
            <a:ext cx="56676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Sponsor Dashboard: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visual, post-event view of how branded moments performed in the real world.</a:t>
            </a:r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view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 and views by channel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Shares, clicks, and top-performing moments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appearances across photos (logo / product / signage)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content, defined:</a:t>
            </a:r>
          </a:p>
          <a:p>
            <a:pPr lvl="0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delivered with a subtle frame or watermark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CTA or QR (template-controlled to meet brand guidelines)</a:t>
            </a:r>
          </a:p>
          <a:p>
            <a:pPr lvl="0"/>
            <a:endParaRPr lang="en-US" altLang="en-US" b="1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</a:p>
          <a:p>
            <a:pPr lvl="0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can instantly see where their brand appeared, how it travelled, and which moments drove the most attention.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6CD21A-EA60-9A2C-B36C-1B811DBB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9295DEA-5385-BBBD-0895-B6387080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4E48-1570-93BE-197C-305577BF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Generated image">
            <a:extLst>
              <a:ext uri="{FF2B5EF4-FFF2-40B4-BE49-F238E27FC236}">
                <a16:creationId xmlns:a16="http://schemas.microsoft.com/office/drawing/2014/main" id="{10173A63-6B90-0402-11DA-FF12F6B6A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5" cy="58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7E4A7-214C-D2CB-D443-063990D0DBBE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C00000"/>
                </a:solidFill>
                <a:latin typeface="Bebas Neue" panose="020B0606020202050201" pitchFamily="34" charset="77"/>
              </a:rPr>
              <a:t>Every Fan is a Billboard!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0B5DD-8E66-FE7E-8D0A-6645F1FA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166426"/>
            <a:ext cx="57526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 ACTIVATIONS </a:t>
            </a:r>
          </a:p>
          <a:p>
            <a:pPr lvl="0"/>
            <a:endParaRPr lang="en-US" altLang="en-US" b="1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Math: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attendees × 70% share = 7,000 posts × 300 impressions =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2.1M impressions</a:t>
            </a:r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distribution &amp; earned media value:</a:t>
            </a:r>
          </a:p>
          <a:p>
            <a:r>
              <a:rPr lang="en-GB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Equivalent (USD CPM):</a:t>
            </a: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$0.004–$0.017</a:t>
            </a: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GB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ads $0.07–$0.21</a:t>
            </a: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i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(10–50× cheaper)</a:t>
            </a:r>
            <a:endParaRPr lang="en-GB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WC26: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trophy tours, mascot moments, “lift the trophy” installs, sponsor zones, challenges</a:t>
            </a:r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pro branded photos,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70–90% share rate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searchable brand appearances, automated ROI report</a:t>
            </a:r>
          </a:p>
          <a:p>
            <a:pPr lvl="0"/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Coca-Cola Victory Pose - photos delivered in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60s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participants →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4.5M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3F7A74F-5767-676E-8310-23B27D7D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73E05E1-CD19-8F89-080E-04782C984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359-EFE1-C8D4-FDD9-B327C29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a person holding a phone&#10;&#10;AI-generated content may be incorrect.">
            <a:extLst>
              <a:ext uri="{FF2B5EF4-FFF2-40B4-BE49-F238E27FC236}">
                <a16:creationId xmlns:a16="http://schemas.microsoft.com/office/drawing/2014/main" id="{5DE5980E-6875-4CCB-1595-F2310268E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61" y="1018594"/>
            <a:ext cx="5829239" cy="5829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1B3CD-F4C7-9E3D-E04D-722E206C165C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C00000"/>
                </a:solidFill>
                <a:latin typeface="Bebas Neue" panose="020B0606020202050201" pitchFamily="34" charset="77"/>
              </a:rPr>
              <a:t>Seattle as the Hero 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C1876-AF0D-6C89-8D50-211C0A9E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7" y="1484256"/>
            <a:ext cx="575266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Seattle 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6 matches =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300K visitors</a:t>
            </a:r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hit landmarks =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90K photos</a:t>
            </a:r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share =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54K posts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13.5M impressions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Greater </a:t>
            </a:r>
            <a:r>
              <a:rPr lang="en-US" altLang="en-US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Seattle</a:t>
            </a:r>
            <a:r>
              <a:rPr lang="en-US" altLang="en-US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tourism, hotels, transport partners</a:t>
            </a:r>
          </a:p>
          <a:p>
            <a:pPr lvl="0"/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gets: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scalable landmark photography, verified visitor metrics, proof of engagement, exportable content library for future campaigns</a:t>
            </a:r>
          </a:p>
          <a:p>
            <a:pPr lvl="0"/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value: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economic impact data + “We Hosted the World” assets for future bids</a:t>
            </a:r>
          </a:p>
          <a:p>
            <a:pPr lvl="0"/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Seattle</a:t>
            </a:r>
            <a:r>
              <a:rPr lang="en-US" altLang="en-US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  -  photographers at </a:t>
            </a:r>
            <a:r>
              <a:rPr lang="en-US" altLang="en-US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Space Needle 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30,000 visitors matched to branded photos →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destination impressions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34B262-8484-6297-C12C-255628C2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B0C73CA-D2B6-2B14-7658-A941DBA7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5333-0433-2094-031A-72095AD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phone in front of a crowd of people&#10;&#10;AI-generated content may be incorrect.">
            <a:extLst>
              <a:ext uri="{FF2B5EF4-FFF2-40B4-BE49-F238E27FC236}">
                <a16:creationId xmlns:a16="http://schemas.microsoft.com/office/drawing/2014/main" id="{2613F4E7-FAB3-143E-CFEE-3B3938052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12CBE-147D-9650-11F8-B78A7BE23F2D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C00000"/>
                </a:solidFill>
                <a:latin typeface="Bebas Neue" panose="020B0606020202050201" pitchFamily="34" charset="77"/>
              </a:rPr>
              <a:t>Fan Zones That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9C6D-C796-F3DA-EF84-9FC12657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8376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festival: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100K attendees →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 galleries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32.5K posts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 impressions</a:t>
            </a:r>
          </a:p>
          <a:p>
            <a:pPr lvl="0"/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50M+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Fan Festival impressions</a:t>
            </a:r>
          </a:p>
          <a:p>
            <a:pPr lvl="0"/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FIFA</a:t>
            </a:r>
            <a:r>
              <a:rPr lang="en-US" altLang="en-US" baseline="300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partners, host city tourism, broadcasters, entertainment sponsors</a:t>
            </a:r>
          </a:p>
          <a:p>
            <a:pPr lvl="0"/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multi-day repeat exposure, cross-city analytics (one dashboard), authentic moments, long-tail discovery, performance insights</a:t>
            </a:r>
          </a:p>
          <a:p>
            <a:pPr lvl="0"/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Festivals 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a 39-day content campaign with built-in distribution.</a:t>
            </a:r>
          </a:p>
          <a:p>
            <a:pPr lvl="0"/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Seattle</a:t>
            </a:r>
            <a:r>
              <a:rPr lang="en-US" altLang="en-US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  -  daily coverage;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galleries → </a:t>
            </a: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275227-FCB1-A673-FC11-97E52EE6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A7CB54A-6EF6-6395-A2BA-083B11FE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7220-2FC8-F4F4-AE36-158055A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hone with people around it&#10;&#10;AI-generated content may be incorrect.">
            <a:extLst>
              <a:ext uri="{FF2B5EF4-FFF2-40B4-BE49-F238E27FC236}">
                <a16:creationId xmlns:a16="http://schemas.microsoft.com/office/drawing/2014/main" id="{2310C602-740B-CD19-B55D-5EA1439275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88CC-B5F1-61A5-6163-E99AB6CAD64F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C00000"/>
                </a:solidFill>
                <a:latin typeface="Bebas Neue" panose="020B0606020202050201" pitchFamily="34" charset="77"/>
              </a:rPr>
              <a:t>VIP Experiences Worth Sharing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B4965-78A9-4EB3-20A8-AD527EB1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3"/>
            <a:ext cx="592229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VIP value: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bigger followings, higher-value (B2B) networks, higher share rates; exclusivity drives posting</a:t>
            </a:r>
          </a:p>
          <a:p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case:</a:t>
            </a: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$10K–$100K</a:t>
            </a:r>
            <a:r>
              <a:rPr lang="en-GB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VIP packages  -  pro photo delivery boosts perceived value and renewals. </a:t>
            </a:r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Legends meet-and-greets, opening ceremony VIP, trophy access, sponsor lounges, behind-the-scenes</a:t>
            </a:r>
          </a:p>
          <a:p>
            <a:pPr lvl="0"/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premium brand association, distribution into C-suite networks, guest satisfaction metrics, testimonial-grade content</a:t>
            </a:r>
          </a:p>
          <a:p>
            <a:pPr lvl="0"/>
            <a:b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Seattle Stadium 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500 VIPs; executive networking + pitch-side + trophy moments; premium galleries shared across industries.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82CCEC-4DA7-1B68-F4CA-45D066E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27DEDF0-1171-A6AE-6162-411156A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5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B30993-CD21-46F3-B30B-25B16DBDC06E}">
  <ds:schemaRefs>
    <ds:schemaRef ds:uri="http://schemas.microsoft.com/office/2006/documentManagement/types"/>
    <ds:schemaRef ds:uri="http://purl.org/dc/terms/"/>
    <ds:schemaRef ds:uri="http://purl.org/dc/elements/1.1/"/>
    <ds:schemaRef ds:uri="37024962-1aa8-4a0e-bcc4-2052b0132858"/>
    <ds:schemaRef ds:uri="http://schemas.microsoft.com/office/infopath/2007/PartnerControls"/>
    <ds:schemaRef ds:uri="http://schemas.openxmlformats.org/package/2006/metadata/core-properties"/>
    <ds:schemaRef ds:uri="bbe29a26-4ba2-44fb-9ebd-4f0032c7f13a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3993AB-9973-4C50-BC0A-6AAB0F9CDA52}">
  <ds:schemaRefs>
    <ds:schemaRef ds:uri="37024962-1aa8-4a0e-bcc4-2052b0132858"/>
    <ds:schemaRef ds:uri="bbe29a26-4ba2-44fb-9ebd-4f0032c7f1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865</Words>
  <Application>Microsoft Macintosh PowerPoint</Application>
  <PresentationFormat>Widescreen</PresentationFormat>
  <Paragraphs>103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</vt:lpstr>
      <vt:lpstr>Bebas Neue</vt:lpstr>
      <vt:lpstr>Open Sans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1</cp:revision>
  <dcterms:created xsi:type="dcterms:W3CDTF">2025-09-23T14:26:05Z</dcterms:created>
  <dcterms:modified xsi:type="dcterms:W3CDTF">2026-02-05T11:18:03Z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