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17"/>
  </p:notesMasterIdLst>
  <p:sldIdLst>
    <p:sldId id="3744" r:id="rId5"/>
    <p:sldId id="4662" r:id="rId6"/>
    <p:sldId id="4669" r:id="rId7"/>
    <p:sldId id="4663" r:id="rId8"/>
    <p:sldId id="4672" r:id="rId9"/>
    <p:sldId id="4664" r:id="rId10"/>
    <p:sldId id="4668" r:id="rId11"/>
    <p:sldId id="4665" r:id="rId12"/>
    <p:sldId id="4666" r:id="rId13"/>
    <p:sldId id="4667" r:id="rId14"/>
    <p:sldId id="4670" r:id="rId15"/>
    <p:sldId id="465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22" userDrawn="1">
          <p15:clr>
            <a:srgbClr val="A4A3A4"/>
          </p15:clr>
        </p15:guide>
        <p15:guide id="2" pos="3636" userDrawn="1">
          <p15:clr>
            <a:srgbClr val="A4A3A4"/>
          </p15:clr>
        </p15:guide>
        <p15:guide id="3" pos="3500" userDrawn="1">
          <p15:clr>
            <a:srgbClr val="A4A3A4"/>
          </p15:clr>
        </p15:guide>
        <p15:guide id="4" pos="755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3A54"/>
    <a:srgbClr val="163C55"/>
    <a:srgbClr val="143A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7839499-35D3-8944-843E-CE4A752F8CDB}" v="30" dt="2026-02-05T10:42:13.968"/>
    <p1510:client id="{FE64C9B4-2078-B043-A79B-DB454B356DC6}" v="38" dt="2026-02-04T16:43:28.13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57"/>
    <p:restoredTop sz="94694"/>
  </p:normalViewPr>
  <p:slideViewPr>
    <p:cSldViewPr snapToGrid="0">
      <p:cViewPr varScale="1">
        <p:scale>
          <a:sx n="121" d="100"/>
          <a:sy n="121" d="100"/>
        </p:scale>
        <p:origin x="1088" y="176"/>
      </p:cViewPr>
      <p:guideLst>
        <p:guide orient="horz" pos="822"/>
        <p:guide pos="3636"/>
        <p:guide pos="3500"/>
        <p:guide pos="755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95" d="100"/>
        <a:sy n="19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ard Smit" userId="22167768-4314-4e1d-8fbe-029f1825b3f9" providerId="ADAL" clId="{CFF6D736-B40F-5D14-A1B5-7B0F90E9DAD7}"/>
    <pc:docChg chg="modSld">
      <pc:chgData name="Leonard Smit" userId="22167768-4314-4e1d-8fbe-029f1825b3f9" providerId="ADAL" clId="{CFF6D736-B40F-5D14-A1B5-7B0F90E9DAD7}" dt="2026-02-05T10:42:13.967" v="29" actId="478"/>
      <pc:docMkLst>
        <pc:docMk/>
      </pc:docMkLst>
      <pc:sldChg chg="addSp delSp modSp">
        <pc:chgData name="Leonard Smit" userId="22167768-4314-4e1d-8fbe-029f1825b3f9" providerId="ADAL" clId="{CFF6D736-B40F-5D14-A1B5-7B0F90E9DAD7}" dt="2026-02-05T10:41:22.518" v="4" actId="478"/>
        <pc:sldMkLst>
          <pc:docMk/>
          <pc:sldMk cId="1326285935" sldId="4662"/>
        </pc:sldMkLst>
        <pc:picChg chg="add del mod">
          <ac:chgData name="Leonard Smit" userId="22167768-4314-4e1d-8fbe-029f1825b3f9" providerId="ADAL" clId="{CFF6D736-B40F-5D14-A1B5-7B0F90E9DAD7}" dt="2026-02-05T10:41:22.518" v="4" actId="478"/>
          <ac:picMkLst>
            <pc:docMk/>
            <pc:sldMk cId="1326285935" sldId="4662"/>
            <ac:picMk id="3" creationId="{3262F2E3-9E7B-C131-69BA-7C1EDE07F3C8}"/>
          </ac:picMkLst>
        </pc:picChg>
        <pc:picChg chg="mod">
          <ac:chgData name="Leonard Smit" userId="22167768-4314-4e1d-8fbe-029f1825b3f9" providerId="ADAL" clId="{CFF6D736-B40F-5D14-A1B5-7B0F90E9DAD7}" dt="2026-02-05T10:41:21.111" v="3" actId="167"/>
          <ac:picMkLst>
            <pc:docMk/>
            <pc:sldMk cId="1326285935" sldId="4662"/>
            <ac:picMk id="1026" creationId="{3246B72D-A6A2-090A-DE58-75A172FAC4AD}"/>
          </ac:picMkLst>
        </pc:picChg>
      </pc:sldChg>
      <pc:sldChg chg="addSp delSp modSp">
        <pc:chgData name="Leonard Smit" userId="22167768-4314-4e1d-8fbe-029f1825b3f9" providerId="ADAL" clId="{CFF6D736-B40F-5D14-A1B5-7B0F90E9DAD7}" dt="2026-02-05T10:41:42.813" v="14" actId="478"/>
        <pc:sldMkLst>
          <pc:docMk/>
          <pc:sldMk cId="1690731552" sldId="4664"/>
        </pc:sldMkLst>
        <pc:picChg chg="add del mod">
          <ac:chgData name="Leonard Smit" userId="22167768-4314-4e1d-8fbe-029f1825b3f9" providerId="ADAL" clId="{CFF6D736-B40F-5D14-A1B5-7B0F90E9DAD7}" dt="2026-02-05T10:41:42.813" v="14" actId="478"/>
          <ac:picMkLst>
            <pc:docMk/>
            <pc:sldMk cId="1690731552" sldId="4664"/>
            <ac:picMk id="4" creationId="{08F3CA4A-0CB5-E6AF-5F6A-1FF43EAD986A}"/>
          </ac:picMkLst>
        </pc:picChg>
        <pc:picChg chg="mod">
          <ac:chgData name="Leonard Smit" userId="22167768-4314-4e1d-8fbe-029f1825b3f9" providerId="ADAL" clId="{CFF6D736-B40F-5D14-A1B5-7B0F90E9DAD7}" dt="2026-02-05T10:41:41.333" v="13" actId="167"/>
          <ac:picMkLst>
            <pc:docMk/>
            <pc:sldMk cId="1690731552" sldId="4664"/>
            <ac:picMk id="3074" creationId="{A0D75D88-21D4-ADF8-9359-67F2B558AC51}"/>
          </ac:picMkLst>
        </pc:picChg>
      </pc:sldChg>
      <pc:sldChg chg="addSp delSp modSp">
        <pc:chgData name="Leonard Smit" userId="22167768-4314-4e1d-8fbe-029f1825b3f9" providerId="ADAL" clId="{CFF6D736-B40F-5D14-A1B5-7B0F90E9DAD7}" dt="2026-02-05T10:42:05.013" v="24" actId="478"/>
        <pc:sldMkLst>
          <pc:docMk/>
          <pc:sldMk cId="289225831" sldId="4667"/>
        </pc:sldMkLst>
        <pc:picChg chg="add del mod">
          <ac:chgData name="Leonard Smit" userId="22167768-4314-4e1d-8fbe-029f1825b3f9" providerId="ADAL" clId="{CFF6D736-B40F-5D14-A1B5-7B0F90E9DAD7}" dt="2026-02-05T10:42:05.013" v="24" actId="478"/>
          <ac:picMkLst>
            <pc:docMk/>
            <pc:sldMk cId="289225831" sldId="4667"/>
            <ac:picMk id="4" creationId="{DAEE073C-3635-88FC-5D82-35B28264F487}"/>
          </ac:picMkLst>
        </pc:picChg>
        <pc:picChg chg="mod">
          <ac:chgData name="Leonard Smit" userId="22167768-4314-4e1d-8fbe-029f1825b3f9" providerId="ADAL" clId="{CFF6D736-B40F-5D14-A1B5-7B0F90E9DAD7}" dt="2026-02-05T10:42:03.666" v="23" actId="167"/>
          <ac:picMkLst>
            <pc:docMk/>
            <pc:sldMk cId="289225831" sldId="4667"/>
            <ac:picMk id="5122" creationId="{5BD374E6-2898-5193-0A51-EB52AB2556FB}"/>
          </ac:picMkLst>
        </pc:picChg>
      </pc:sldChg>
      <pc:sldChg chg="addSp delSp modSp">
        <pc:chgData name="Leonard Smit" userId="22167768-4314-4e1d-8fbe-029f1825b3f9" providerId="ADAL" clId="{CFF6D736-B40F-5D14-A1B5-7B0F90E9DAD7}" dt="2026-02-05T10:41:51.844" v="19" actId="478"/>
        <pc:sldMkLst>
          <pc:docMk/>
          <pc:sldMk cId="2405593329" sldId="4668"/>
        </pc:sldMkLst>
        <pc:picChg chg="mod">
          <ac:chgData name="Leonard Smit" userId="22167768-4314-4e1d-8fbe-029f1825b3f9" providerId="ADAL" clId="{CFF6D736-B40F-5D14-A1B5-7B0F90E9DAD7}" dt="2026-02-05T10:41:50.286" v="18" actId="167"/>
          <ac:picMkLst>
            <pc:docMk/>
            <pc:sldMk cId="2405593329" sldId="4668"/>
            <ac:picMk id="4" creationId="{879781FD-E32E-76C9-EA5A-5C79AC464CCB}"/>
          </ac:picMkLst>
        </pc:picChg>
        <pc:picChg chg="add del mod">
          <ac:chgData name="Leonard Smit" userId="22167768-4314-4e1d-8fbe-029f1825b3f9" providerId="ADAL" clId="{CFF6D736-B40F-5D14-A1B5-7B0F90E9DAD7}" dt="2026-02-05T10:41:51.844" v="19" actId="478"/>
          <ac:picMkLst>
            <pc:docMk/>
            <pc:sldMk cId="2405593329" sldId="4668"/>
            <ac:picMk id="5" creationId="{69B39160-11AE-6CD7-4D24-C9E1F8647CF3}"/>
          </ac:picMkLst>
        </pc:picChg>
      </pc:sldChg>
      <pc:sldChg chg="addSp delSp modSp">
        <pc:chgData name="Leonard Smit" userId="22167768-4314-4e1d-8fbe-029f1825b3f9" providerId="ADAL" clId="{CFF6D736-B40F-5D14-A1B5-7B0F90E9DAD7}" dt="2026-02-05T10:41:33.275" v="9" actId="478"/>
        <pc:sldMkLst>
          <pc:docMk/>
          <pc:sldMk cId="1863740096" sldId="4669"/>
        </pc:sldMkLst>
        <pc:picChg chg="add del mod">
          <ac:chgData name="Leonard Smit" userId="22167768-4314-4e1d-8fbe-029f1825b3f9" providerId="ADAL" clId="{CFF6D736-B40F-5D14-A1B5-7B0F90E9DAD7}" dt="2026-02-05T10:41:33.275" v="9" actId="478"/>
          <ac:picMkLst>
            <pc:docMk/>
            <pc:sldMk cId="1863740096" sldId="4669"/>
            <ac:picMk id="3" creationId="{C3E6A0D0-1C52-AF46-AADC-E46EAA20D279}"/>
          </ac:picMkLst>
        </pc:picChg>
        <pc:picChg chg="mod">
          <ac:chgData name="Leonard Smit" userId="22167768-4314-4e1d-8fbe-029f1825b3f9" providerId="ADAL" clId="{CFF6D736-B40F-5D14-A1B5-7B0F90E9DAD7}" dt="2026-02-05T10:41:31.430" v="8" actId="167"/>
          <ac:picMkLst>
            <pc:docMk/>
            <pc:sldMk cId="1863740096" sldId="4669"/>
            <ac:picMk id="2052" creationId="{A0575F18-132C-8CDE-48AC-C16057EE9152}"/>
          </ac:picMkLst>
        </pc:picChg>
      </pc:sldChg>
      <pc:sldChg chg="addSp delSp modSp">
        <pc:chgData name="Leonard Smit" userId="22167768-4314-4e1d-8fbe-029f1825b3f9" providerId="ADAL" clId="{CFF6D736-B40F-5D14-A1B5-7B0F90E9DAD7}" dt="2026-02-05T10:42:13.967" v="29" actId="478"/>
        <pc:sldMkLst>
          <pc:docMk/>
          <pc:sldMk cId="2301146481" sldId="4670"/>
        </pc:sldMkLst>
        <pc:picChg chg="add del mod">
          <ac:chgData name="Leonard Smit" userId="22167768-4314-4e1d-8fbe-029f1825b3f9" providerId="ADAL" clId="{CFF6D736-B40F-5D14-A1B5-7B0F90E9DAD7}" dt="2026-02-05T10:42:13.967" v="29" actId="478"/>
          <ac:picMkLst>
            <pc:docMk/>
            <pc:sldMk cId="2301146481" sldId="4670"/>
            <ac:picMk id="4" creationId="{3F582A6E-62E3-E472-E3AE-6AAAAB24AE93}"/>
          </ac:picMkLst>
        </pc:picChg>
        <pc:picChg chg="mod">
          <ac:chgData name="Leonard Smit" userId="22167768-4314-4e1d-8fbe-029f1825b3f9" providerId="ADAL" clId="{CFF6D736-B40F-5D14-A1B5-7B0F90E9DAD7}" dt="2026-02-05T10:42:12.816" v="28" actId="167"/>
          <ac:picMkLst>
            <pc:docMk/>
            <pc:sldMk cId="2301146481" sldId="4670"/>
            <ac:picMk id="6151" creationId="{40173515-989E-1B9B-176B-BD4E7A3808C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B8536A-521D-A447-A1C1-89D68E129A95}" type="datetimeFigureOut">
              <a:rPr lang="en-US" smtClean="0"/>
              <a:t>2/5/26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BE87CD-6D87-BE42-BA26-A1D56CC444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779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349209-03EE-9F7F-89C9-A8C7B705F0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6AB126-BD02-7011-37EF-9862F6CCBD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D5A618-3D5F-DEFC-B24A-2E6DA6FB6F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E4553F-AE62-D200-51AC-9360E1919A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06256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C6E274-98BF-A692-0EA5-BA7BCF180E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DCFB2F-219B-7B17-2B64-3DA536627C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214B26-9502-B7B2-B9FE-5301947A54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B60817-8350-4A36-B15D-52E1AE8261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57639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E87CD-6D87-BE42-BA26-A1D56CC444E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6869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9A5BB4-8798-6918-089A-A62064F84E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D8684F2-C052-A7BD-97DA-6598485C10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C16BBC-E4BA-BBFE-E516-C237626EFF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C70D45-3A0F-C03E-8442-05F6ABF78D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68627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C8125F-46AA-CF3B-0F7B-BE0C8E4A29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ED510C-9403-0B67-6EFA-B590CB0E02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831C9C-E086-13C2-9C2E-A15FF05DDB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3D03F0-47FF-E99B-D38F-77CCF67A28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81791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B6E918-9340-A262-A9A3-BAACC8DB9E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B5DE48-BD75-8667-5EC1-AAB55A2D9B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AF587A-0208-C7E3-108F-6B883E527E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5238C9-873C-6E92-C516-EC6020ECB9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6667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822277-0F4D-CCCA-3939-0C1AC878F2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107C47-378B-B12F-A6CE-1004D36CF8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B105E7-AF48-A12F-CE78-8C1C65F98C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94C9E2-1110-C395-22BD-4AA639D2F3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81852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90E64D-5D59-EF0F-BC8B-751F0CA9F8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CA2460-B914-1C2A-249F-33EA69F27A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332A72-B379-1598-AB99-915FD7D635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CDBB99-12F4-DD1A-6DAC-EF513FC845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73602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221855-3E6A-2A12-291A-8DE5C3763D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4807D1-68AA-903F-FDAA-34C4633531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4E192C-95D2-2069-7A62-30C1020B23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0EE134-89EF-5130-58FE-8DE1B606D0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43219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266930-6EA4-544C-4184-7540223DB8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CBC587-06E0-4401-A5B8-863985BC9D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CDB832-6383-7F34-ED36-9CE7628063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A6774B-028F-EEEB-907E-5BE760705F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3393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1CA355-CEBA-6E14-4707-18D428B1CC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82B175-7635-08A6-C056-444D2DD590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C9CD95-FAA6-BCEB-F700-A0A8BDCADC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AF0F43-23E1-FEE4-9AF4-DE19E6B6D4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7723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itl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2BCCC219-DC26-80C7-C5ED-9668E8CCD72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-9525"/>
            <a:ext cx="12228513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695325" y="2420938"/>
            <a:ext cx="10225088" cy="86404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600">
                <a:solidFill>
                  <a:schemeClr val="accent1"/>
                </a:solidFill>
                <a:latin typeface="Bebas Neue" panose="020B0606020202050201" pitchFamily="34" charset="0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Sub Heading</a:t>
            </a:r>
          </a:p>
        </p:txBody>
      </p:sp>
      <p:sp>
        <p:nvSpPr>
          <p:cNvPr id="39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3284984"/>
            <a:ext cx="10225088" cy="86404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>
                <a:latin typeface="+mn-lt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Body</a:t>
            </a:r>
          </a:p>
        </p:txBody>
      </p:sp>
      <p:sp>
        <p:nvSpPr>
          <p:cNvPr id="45" name="Title 12"/>
          <p:cNvSpPr>
            <a:spLocks noGrp="1"/>
          </p:cNvSpPr>
          <p:nvPr>
            <p:ph type="title" hasCustomPrompt="1"/>
          </p:nvPr>
        </p:nvSpPr>
        <p:spPr>
          <a:xfrm>
            <a:off x="575512" y="937587"/>
            <a:ext cx="6384584" cy="747128"/>
          </a:xfrm>
        </p:spPr>
        <p:txBody>
          <a:bodyPr>
            <a:spAutoFit/>
          </a:bodyPr>
          <a:lstStyle>
            <a:lvl1pPr>
              <a:defRPr sz="46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/>
              <a:t>HEADING GOES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2977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B063383D-7DB3-7177-8DEB-B335C5D841B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6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1359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488A7C-D0EB-524A-95E0-57232F35B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B1152-1BD3-4E08-AF14-28EB1F606D7E}" type="datetimeFigureOut">
              <a:rPr lang="en-US" smtClean="0"/>
              <a:t>2/5/26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8A2BBF-9F1D-D543-B7D8-1F0CFCA67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CC24B8-7BAC-6C43-A125-005FE3D5E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6E2A6-806C-4C35-860A-418CEDB96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941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BF1A753E-7DC5-D3A7-F336-5B235EAD8C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  <a:endParaRPr lang="en-US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A368E5EF-AC1D-7E89-3CCC-C9B693A8F3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9878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86" r:id="rId2"/>
    <p:sldLayoutId id="2147483711" r:id="rId3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 kern="1200">
          <a:solidFill>
            <a:schemeClr val="tx1"/>
          </a:solidFill>
          <a:latin typeface="Bebas Neue" panose="020B0606020202050201" pitchFamily="34" charset="0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venir Next" panose="020B0503020202020204" pitchFamily="34" charset="0"/>
        <a:buChar char="•"/>
        <a:defRPr sz="2800" kern="1200">
          <a:solidFill>
            <a:schemeClr val="tx1"/>
          </a:solidFill>
          <a:latin typeface="Bebas Neue" panose="020B0606020202050201" pitchFamily="34" charset="0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venir Next" panose="020B0503020202020204" pitchFamily="34" charset="0"/>
        <a:buChar char="•"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venir Next" panose="020B0503020202020204" pitchFamily="34" charset="0"/>
        <a:buChar char="•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venir Next" panose="020B0503020202020204" pitchFamily="34" charset="0"/>
        <a:buChar char="•"/>
        <a:defRPr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venir Next" panose="020B0503020202020204" pitchFamily="34" charset="0"/>
        <a:buChar char="•"/>
        <a:defRPr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venir Next" panose="020B0503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venir Next" panose="020B0503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venir Next" panose="020B0503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venir Next" panose="020B0503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hyperlink" Target="mailto:rod@whitewallcreative.com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ulti-colored wall art">
            <a:extLst>
              <a:ext uri="{FF2B5EF4-FFF2-40B4-BE49-F238E27FC236}">
                <a16:creationId xmlns:a16="http://schemas.microsoft.com/office/drawing/2014/main" id="{130B8EAD-00FA-1BF5-B354-6605F471B9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EC23D352-3433-7C74-161A-0E156A9D8F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23964" y="1814514"/>
            <a:ext cx="9744075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1707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7922D3-DBE6-CC46-4402-F770C7CF5A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enerated image">
            <a:extLst>
              <a:ext uri="{FF2B5EF4-FFF2-40B4-BE49-F238E27FC236}">
                <a16:creationId xmlns:a16="http://schemas.microsoft.com/office/drawing/2014/main" id="{5BD374E6-2898-5193-0A51-EB52AB255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155" y="1009155"/>
            <a:ext cx="5848846" cy="5848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FDF2038-7D3A-360B-3563-58D7478FD70C}"/>
              </a:ext>
            </a:extLst>
          </p:cNvPr>
          <p:cNvSpPr txBox="1"/>
          <p:nvPr/>
        </p:nvSpPr>
        <p:spPr>
          <a:xfrm>
            <a:off x="343339" y="304841"/>
            <a:ext cx="10650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C00000"/>
                </a:solidFill>
                <a:latin typeface="Bebas Neue" panose="020B0606020202050201" pitchFamily="34" charset="77"/>
              </a:rPr>
              <a:t>NEXT STEPS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9502394-E069-6D12-1D2E-65DB1D8964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338" y="1293344"/>
            <a:ext cx="5333474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lvl="0" indent="-342900">
              <a:buFont typeface="+mj-lt"/>
              <a:buAutoNum type="arabicPeriod"/>
            </a:pP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Demo (30 mins):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guest upload + organizer dashboard</a:t>
            </a:r>
          </a:p>
          <a:p>
            <a:pPr marL="342900" lvl="0" indent="-342900">
              <a:buFont typeface="+mj-lt"/>
              <a:buAutoNum type="arabicPeriod"/>
            </a:pPr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Proposal: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model attendees, pricing, projected ROI</a:t>
            </a:r>
          </a:p>
          <a:p>
            <a:pPr marL="342900" lvl="0" indent="-342900">
              <a:buFont typeface="+mj-lt"/>
              <a:buAutoNum type="arabicPeriod"/>
            </a:pPr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Go live: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faces found, moments delivered, data owned</a:t>
            </a:r>
          </a:p>
          <a:p>
            <a:pPr lvl="0"/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9DF227D0-7690-1001-E714-71CEBCE4A8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Picture 4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3B4C1E34-8188-6F01-CDA3-D2B2B02DE9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0559" y="224721"/>
            <a:ext cx="2328971" cy="45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258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BEA5AB-15C5-9B0B-6D41-DD39736FE3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 descr="Generated image">
            <a:extLst>
              <a:ext uri="{FF2B5EF4-FFF2-40B4-BE49-F238E27FC236}">
                <a16:creationId xmlns:a16="http://schemas.microsoft.com/office/drawing/2014/main" id="{40173515-989E-1B9B-176B-BD4E7A380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595" y="1018595"/>
            <a:ext cx="5839406" cy="583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AB5847-59A3-351A-BA5D-95E2F576953F}"/>
              </a:ext>
            </a:extLst>
          </p:cNvPr>
          <p:cNvSpPr txBox="1"/>
          <p:nvPr/>
        </p:nvSpPr>
        <p:spPr>
          <a:xfrm>
            <a:off x="343339" y="310708"/>
            <a:ext cx="10650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C00000"/>
                </a:solidFill>
                <a:latin typeface="Bebas Neue" panose="020B0606020202050201" pitchFamily="34" charset="77"/>
              </a:rPr>
              <a:t>CONTACT US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7C0837E-F9FF-4AA8-05AA-A3C1DB4F1D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339" y="1304925"/>
            <a:ext cx="5428811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Rod Lee</a:t>
            </a:r>
          </a:p>
          <a:p>
            <a:pPr lvl="0"/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SVP Customer Success</a:t>
            </a:r>
          </a:p>
          <a:p>
            <a:pPr lvl="0"/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Whitewall</a:t>
            </a:r>
          </a:p>
          <a:p>
            <a:pPr lvl="0"/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E: 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rod@whitewallcreative.com</a:t>
            </a:r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C: 1 814 692 7945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33E88D0E-1636-A6A2-43B4-F91BD32911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Picture 6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81C12ECF-3403-2FA6-DFC5-2297A03681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0559" y="224721"/>
            <a:ext cx="2328971" cy="45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1464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ulti-colored wall art">
            <a:extLst>
              <a:ext uri="{FF2B5EF4-FFF2-40B4-BE49-F238E27FC236}">
                <a16:creationId xmlns:a16="http://schemas.microsoft.com/office/drawing/2014/main" id="{130B8EAD-00FA-1BF5-B354-6605F471B9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EC23D352-3433-7C74-161A-0E156A9D8F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23964" y="1814514"/>
            <a:ext cx="9744075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1108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4D170D-647A-6163-B859-83DC91E0AF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enerated image">
            <a:extLst>
              <a:ext uri="{FF2B5EF4-FFF2-40B4-BE49-F238E27FC236}">
                <a16:creationId xmlns:a16="http://schemas.microsoft.com/office/drawing/2014/main" id="{3246B72D-A6A2-090A-DE58-75A172FAC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595" y="1018595"/>
            <a:ext cx="5839406" cy="583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54FDC1-5C59-873F-4CBE-AFB9970E0946}"/>
              </a:ext>
            </a:extLst>
          </p:cNvPr>
          <p:cNvSpPr txBox="1"/>
          <p:nvPr/>
        </p:nvSpPr>
        <p:spPr>
          <a:xfrm>
            <a:off x="343339" y="310708"/>
            <a:ext cx="10650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C00000"/>
                </a:solidFill>
                <a:latin typeface="Bebas Neue" panose="020B0606020202050201" pitchFamily="34" charset="77"/>
              </a:rPr>
              <a:t>WELCOME TO THE WORLD’S BIGGEST PHOTO OP!  </a:t>
            </a:r>
            <a:endParaRPr lang="en-GB" sz="4000" dirty="0">
              <a:solidFill>
                <a:srgbClr val="C00000"/>
              </a:solidFill>
              <a:latin typeface="Bebas Neue" panose="020B0606020202050201" pitchFamily="34" charset="77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ABA2BDF-53B2-BE35-BD93-8F0F775CA3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339" y="1304925"/>
            <a:ext cx="5752661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 one summer, </a:t>
            </a:r>
            <a:r>
              <a:rPr lang="en-US" altLang="en-US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Philadelphia</a:t>
            </a:r>
            <a:r>
              <a:rPr lang="en-US" altLang="en-US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becomes the backdrop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for hundreds of thousands of once-in-a-lifetime moments  -  and the world shares them. </a:t>
            </a:r>
          </a:p>
          <a:p>
            <a:pPr lvl="0"/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Your job isn’t just to host matches. It’s to make sure every visitor leaves with a story that says: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</a:t>
            </a:r>
            <a:r>
              <a:rPr lang="en-US" altLang="en-US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Philadelphia 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was the highlight.”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</a:p>
          <a:p>
            <a:pPr lvl="0"/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With </a:t>
            </a:r>
            <a:r>
              <a:rPr lang="en-US" altLang="en-US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Spott.Me</a:t>
            </a:r>
            <a:r>
              <a:rPr lang="en-US" altLang="en-US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you turn every visitor into a billboard for </a:t>
            </a:r>
            <a:r>
              <a:rPr lang="en-US" altLang="en-US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Philadelphia</a:t>
            </a:r>
            <a:r>
              <a:rPr lang="en-US" altLang="en-US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all over the world.</a:t>
            </a:r>
          </a:p>
          <a:p>
            <a:pPr lvl="0"/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prize: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a citywide surge of pride, tourism, and global attention: powered by real people, not ads.</a:t>
            </a:r>
          </a:p>
          <a:p>
            <a:endParaRPr lang="en-US" altLang="en-US" b="1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Read on to find out more…</a:t>
            </a:r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4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FF32F863-6D45-0F4E-F48F-E737D72E7D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0559" y="224721"/>
            <a:ext cx="2328971" cy="45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2859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3EFA72-48EA-A700-9525-D99E4CE9C6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Generated image">
            <a:extLst>
              <a:ext uri="{FF2B5EF4-FFF2-40B4-BE49-F238E27FC236}">
                <a16:creationId xmlns:a16="http://schemas.microsoft.com/office/drawing/2014/main" id="{A0575F18-132C-8CDE-48AC-C16057EE9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595" y="1018595"/>
            <a:ext cx="5839406" cy="583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289B15-F251-86F5-0951-846D2B527E59}"/>
              </a:ext>
            </a:extLst>
          </p:cNvPr>
          <p:cNvSpPr txBox="1"/>
          <p:nvPr/>
        </p:nvSpPr>
        <p:spPr>
          <a:xfrm>
            <a:off x="343339" y="310708"/>
            <a:ext cx="10650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4000" dirty="0">
                <a:solidFill>
                  <a:srgbClr val="C00000"/>
                </a:solidFill>
                <a:latin typeface="Bebas Neue" panose="020B0606020202050201" pitchFamily="34" charset="77"/>
              </a:rPr>
              <a:t>AI-Powered Photo Discovery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303FBF2-6D12-473A-2584-F14D24F0BB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340" y="1318032"/>
            <a:ext cx="5675798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Spott.Me</a:t>
            </a:r>
            <a:r>
              <a:rPr lang="en-GB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uses facial recognition AI to help event</a:t>
            </a:r>
            <a:b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attendees instantly find professional photos of</a:t>
            </a:r>
            <a:b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themselves.</a:t>
            </a:r>
          </a:p>
          <a:p>
            <a:endParaRPr lang="en-GB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Result:</a:t>
            </a:r>
            <a:b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Every attendee becomes a </a:t>
            </a:r>
            <a:r>
              <a:rPr lang="en-GB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micro-influencer</a:t>
            </a: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distributing professional, branded content to their networks.</a:t>
            </a:r>
          </a:p>
          <a:p>
            <a:endParaRPr lang="en-GB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How It Works: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Professional photographers capture the event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Photos uploaded to our platform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Attendees upload a selfie via their phone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AI matches their face instantly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Fans share branded content across social media</a:t>
            </a:r>
          </a:p>
        </p:txBody>
      </p:sp>
      <p:pic>
        <p:nvPicPr>
          <p:cNvPr id="7" name="Picture 6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5446371F-F106-3C35-B4EB-F810BCFF7B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0559" y="224721"/>
            <a:ext cx="2328971" cy="45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7400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DB2AF9-A71F-E745-9B6F-99EF32F0AF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sitting at a desk looking at a computer&#10;&#10;AI-generated content may be incorrect.">
            <a:extLst>
              <a:ext uri="{FF2B5EF4-FFF2-40B4-BE49-F238E27FC236}">
                <a16:creationId xmlns:a16="http://schemas.microsoft.com/office/drawing/2014/main" id="{5A3C2631-7A61-C16A-065F-9FD114377E9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" r="1"/>
          <a:stretch>
            <a:fillRect/>
          </a:stretch>
        </p:blipFill>
        <p:spPr>
          <a:xfrm>
            <a:off x="6354305" y="1018594"/>
            <a:ext cx="5837696" cy="58394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F15053-D13C-772E-1E88-29DAE11B3196}"/>
              </a:ext>
            </a:extLst>
          </p:cNvPr>
          <p:cNvSpPr txBox="1"/>
          <p:nvPr/>
        </p:nvSpPr>
        <p:spPr>
          <a:xfrm>
            <a:off x="343339" y="310708"/>
            <a:ext cx="10650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C00000"/>
                </a:solidFill>
                <a:latin typeface="Bebas Neue" panose="020B0606020202050201" pitchFamily="34" charset="77"/>
              </a:rPr>
              <a:t>Make Sponsorship Measurable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18ABE91-47E0-8C63-6410-9FD78A2404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399" y="1304923"/>
            <a:ext cx="5911347" cy="50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Problem: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</a:p>
          <a:p>
            <a:pPr lvl="0"/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Brands spend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$70–$750K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on activations but can’t prove ROI - reports are manual, incomplete, and estimate-based.</a:t>
            </a:r>
          </a:p>
          <a:p>
            <a:pPr lvl="0"/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“For the first time, sponsors don’t have to take your word for it.”</a:t>
            </a:r>
          </a:p>
          <a:p>
            <a:pPr lvl="0"/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Our Difference:</a:t>
            </a:r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Searchable Brand Database: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find every photo with logos/products/signage; filter by placement + confidence.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Verified Impressions: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exact view counts, cross-platform share tracking, real-time engagement.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Automated Reporting: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post-event PDF/CSV analytics, top content surfaced, exportable library.</a:t>
            </a:r>
          </a:p>
          <a:p>
            <a:pPr lvl="0">
              <a:buFontTx/>
              <a:buChar char="•"/>
            </a:pPr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“We think it worked” → “Here’s exactly how it worked.”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28F20E7B-0C5B-B955-37C5-0D2D9027E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Picture 8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0D7DD160-B0CE-B805-657F-D85C44D560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0559" y="224721"/>
            <a:ext cx="2328971" cy="45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4094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FFE916-F4B8-B155-E85C-A5DADAE475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erson sitting at a desk with a computer and a phone&#10;&#10;AI-generated content may be incorrect.">
            <a:extLst>
              <a:ext uri="{FF2B5EF4-FFF2-40B4-BE49-F238E27FC236}">
                <a16:creationId xmlns:a16="http://schemas.microsoft.com/office/drawing/2014/main" id="{C04280DB-A486-5091-7813-9BF6E5640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2591" y="1018591"/>
            <a:ext cx="5839407" cy="58394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2B0C96-7FD8-EE01-4C20-B465A0B8360E}"/>
              </a:ext>
            </a:extLst>
          </p:cNvPr>
          <p:cNvSpPr txBox="1"/>
          <p:nvPr/>
        </p:nvSpPr>
        <p:spPr>
          <a:xfrm>
            <a:off x="343339" y="310708"/>
            <a:ext cx="10650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C00000"/>
                </a:solidFill>
                <a:latin typeface="Bebas Neue" panose="020B0606020202050201" pitchFamily="34" charset="77"/>
              </a:rPr>
              <a:t>What Sponsors See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6ECB8DD-157A-7E14-1C7C-3C39A2B1AC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399" y="1166424"/>
            <a:ext cx="5667601" cy="535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Sponsor Dashboard: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</a:p>
          <a:p>
            <a:pPr lvl="0"/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visual, post-event view of how branded moments performed in the real world.</a:t>
            </a:r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Dashboard view includes: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Verified impressions and views by channel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Shares, clicks, and top-performing moments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Brand appearances across photos (logo / product / signage)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Branded content, defined:</a:t>
            </a:r>
          </a:p>
          <a:p>
            <a:pPr lvl="0"/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Photos delivered with a subtle frame or watermark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CTA or QR (template-controlled to meet brand guidelines)</a:t>
            </a:r>
          </a:p>
          <a:p>
            <a:pPr lvl="0"/>
            <a:endParaRPr lang="en-US" altLang="en-US" b="1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Why it matters:</a:t>
            </a:r>
          </a:p>
          <a:p>
            <a:pPr lvl="0"/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Sponsors can instantly see where their brand appeared, how it travelled, and which moments drove the most attention.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3B6CD21A-EA60-9A2C-B36C-1B811DBB65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Picture 8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D9295DEA-5385-BBBD-0895-B6387080AC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0559" y="224721"/>
            <a:ext cx="2328971" cy="45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6004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8C4E48-1570-93BE-197C-305577BFFF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enerated image">
            <a:extLst>
              <a:ext uri="{FF2B5EF4-FFF2-40B4-BE49-F238E27FC236}">
                <a16:creationId xmlns:a16="http://schemas.microsoft.com/office/drawing/2014/main" id="{A0D75D88-21D4-ADF8-9359-67F2B558A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595" y="1018595"/>
            <a:ext cx="5839405" cy="5839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67E4A7-214C-D2CB-D443-063990D0DBBE}"/>
              </a:ext>
            </a:extLst>
          </p:cNvPr>
          <p:cNvSpPr txBox="1"/>
          <p:nvPr/>
        </p:nvSpPr>
        <p:spPr>
          <a:xfrm>
            <a:off x="343339" y="310709"/>
            <a:ext cx="10650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C00000"/>
                </a:solidFill>
                <a:latin typeface="Bebas Neue" panose="020B0606020202050201" pitchFamily="34" charset="77"/>
              </a:rPr>
              <a:t>Every Fan is a Billboard!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7B0B5DD-8E66-FE7E-8D0A-6645F1FA20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339" y="1166426"/>
            <a:ext cx="5752661" cy="535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SPONSOR ACTIVATIONS </a:t>
            </a:r>
          </a:p>
          <a:p>
            <a:pPr lvl="0"/>
            <a:endParaRPr lang="en-US" altLang="en-US" b="1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Math: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</a:p>
          <a:p>
            <a:pPr lvl="0"/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10,000 attendees × 70% share = 7,000 posts × 300 impressions =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2.1M impressions</a:t>
            </a:r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Verified distribution &amp; earned media value:</a:t>
            </a:r>
          </a:p>
          <a:p>
            <a:r>
              <a:rPr lang="en-GB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Equivalent (USD CPM):</a:t>
            </a: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$0.004–$0.017</a:t>
            </a: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vs </a:t>
            </a:r>
            <a:r>
              <a:rPr lang="en-GB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social ads $0.07–$0.21</a:t>
            </a: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i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(10–50× cheaper)</a:t>
            </a:r>
            <a:endParaRPr lang="en-GB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Ideal for WC26: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trophy tours, mascot moments, “lift the trophy” installs, sponsor zones, challenges</a:t>
            </a:r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Sponsors get: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pro branded photos,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70–90% share rate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searchable brand appearances, automated ROI report</a:t>
            </a:r>
          </a:p>
          <a:p>
            <a:pPr lvl="0"/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Example: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Coca-Cola Victory Pose - photos delivered in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60s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;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15,000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participants →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4.5M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impressions.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23F7A74F-5767-676E-8310-23B27D7D4C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Picture 6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B73E05E1-CD19-8F89-080E-04782C984E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0559" y="224721"/>
            <a:ext cx="2328971" cy="45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7315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44A359-EFE1-C8D4-FDD9-B327C291B3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enerated image">
            <a:extLst>
              <a:ext uri="{FF2B5EF4-FFF2-40B4-BE49-F238E27FC236}">
                <a16:creationId xmlns:a16="http://schemas.microsoft.com/office/drawing/2014/main" id="{879781FD-E32E-76C9-EA5A-5C79AC464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595" y="1018595"/>
            <a:ext cx="5839406" cy="583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F1B3CD-F4C7-9E3D-E04D-722E206C165C}"/>
              </a:ext>
            </a:extLst>
          </p:cNvPr>
          <p:cNvSpPr txBox="1"/>
          <p:nvPr/>
        </p:nvSpPr>
        <p:spPr>
          <a:xfrm>
            <a:off x="343339" y="310708"/>
            <a:ext cx="10650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C00000"/>
                </a:solidFill>
                <a:latin typeface="Bebas Neue" panose="020B0606020202050201" pitchFamily="34" charset="77"/>
              </a:rPr>
              <a:t>Philadelphia as the Hero City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A8C1876-AF0D-6C89-8D50-211C0A9EF5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337" y="1484256"/>
            <a:ext cx="5752663" cy="4801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Philadelphia 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impact: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6 matches =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300K visitors</a:t>
            </a:r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30% hit landmarks =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90K photos</a:t>
            </a:r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60% share =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54K posts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→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13.5M impressions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</a:p>
          <a:p>
            <a:pPr lvl="0"/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Perfect for: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Greater </a:t>
            </a:r>
            <a:r>
              <a:rPr lang="en-US" altLang="en-US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Philadelphia</a:t>
            </a:r>
            <a:r>
              <a:rPr lang="en-US" altLang="en-US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tourism, hotels, transport partners</a:t>
            </a:r>
          </a:p>
          <a:p>
            <a:pPr lvl="0"/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Tourism gets: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scalable landmark photography, verified visitor metrics, proof of engagement, exportable content library for future campaigns</a:t>
            </a:r>
          </a:p>
          <a:p>
            <a:pPr lvl="0"/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Legacy value: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economic impact data + “We Hosted the World” assets for future bids</a:t>
            </a:r>
          </a:p>
          <a:p>
            <a:pPr lvl="0"/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Example: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  <a:r>
              <a:rPr lang="en-US" altLang="en-US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Philadelphia</a:t>
            </a:r>
            <a:r>
              <a:rPr lang="en-US" altLang="en-US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campaign  -  photographers at </a:t>
            </a:r>
            <a:r>
              <a:rPr lang="en-US" altLang="en-US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Independence Hall,</a:t>
            </a:r>
            <a:r>
              <a:rPr lang="en-US" altLang="en-US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30,000 visitors matched to branded photos →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9M destination impressions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2C34B262-8484-6297-C12C-255628C22C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Picture 9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FB0C73CA-D2B6-2B14-7658-A941DBA78C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0559" y="224721"/>
            <a:ext cx="2328971" cy="45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5933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B25333-0433-2094-031A-72095ADC7F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hand holding a phone in front of a crowd of people&#10;&#10;AI-generated content may be incorrect.">
            <a:extLst>
              <a:ext uri="{FF2B5EF4-FFF2-40B4-BE49-F238E27FC236}">
                <a16:creationId xmlns:a16="http://schemas.microsoft.com/office/drawing/2014/main" id="{2613F4E7-FAB3-143E-CFEE-3B393805268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" r="-1"/>
          <a:stretch>
            <a:fillRect/>
          </a:stretch>
        </p:blipFill>
        <p:spPr>
          <a:xfrm>
            <a:off x="6354305" y="1018595"/>
            <a:ext cx="5837695" cy="58394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B12CBE-147D-9650-11F8-B78A7BE23F2D}"/>
              </a:ext>
            </a:extLst>
          </p:cNvPr>
          <p:cNvSpPr txBox="1"/>
          <p:nvPr/>
        </p:nvSpPr>
        <p:spPr>
          <a:xfrm>
            <a:off x="343339" y="310709"/>
            <a:ext cx="10650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C00000"/>
                </a:solidFill>
                <a:latin typeface="Bebas Neue" panose="020B0606020202050201" pitchFamily="34" charset="77"/>
              </a:rPr>
              <a:t>Fan Zones That Scale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5E19C6D-C796-F3DA-EF84-9FC126572D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339" y="1304925"/>
            <a:ext cx="5837695" cy="4801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 festival: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100K attendees →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50K galleries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→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32.5K posts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→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9.75M impressions</a:t>
            </a:r>
          </a:p>
          <a:p>
            <a:pPr lvl="0"/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Total: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50M+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Fan Festival impressions</a:t>
            </a:r>
          </a:p>
          <a:p>
            <a:pPr lvl="0"/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Perfect for: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FIFA</a:t>
            </a:r>
            <a:r>
              <a:rPr lang="en-US" altLang="en-US" baseline="30000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®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partners, host city tourism, broadcasters, entertainment sponsors</a:t>
            </a:r>
          </a:p>
          <a:p>
            <a:pPr lvl="0"/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Sponsors get: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multi-day repeat exposure, cross-city analytics (one dashboard), authentic moments, long-tail discovery, performance insights</a:t>
            </a:r>
          </a:p>
          <a:p>
            <a:pPr lvl="0"/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Fan Festivals 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= a 39-day content campaign with built-in distribution.</a:t>
            </a:r>
          </a:p>
          <a:p>
            <a:pPr lvl="0"/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Example: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  <a:r>
              <a:rPr lang="en-US" altLang="en-US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Philadelphia</a:t>
            </a:r>
            <a:r>
              <a:rPr lang="en-US" altLang="en-US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Fan Festival  -  daily coverage;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50K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galleries →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9.75M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impressions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28275227-FCB1-A673-FC11-97E52EE6BE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Picture 4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4A7CB54A-6EF6-6395-A2BA-083B11FE7C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0559" y="224721"/>
            <a:ext cx="2328971" cy="45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5713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0B7220-2FC8-F4F4-AE36-158055AFAC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hand holding a phone with people around it&#10;&#10;AI-generated content may be incorrect.">
            <a:extLst>
              <a:ext uri="{FF2B5EF4-FFF2-40B4-BE49-F238E27FC236}">
                <a16:creationId xmlns:a16="http://schemas.microsoft.com/office/drawing/2014/main" id="{2310C602-740B-CD19-B55D-5EA1439275C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" r="-1"/>
          <a:stretch>
            <a:fillRect/>
          </a:stretch>
        </p:blipFill>
        <p:spPr>
          <a:xfrm>
            <a:off x="6354305" y="1018595"/>
            <a:ext cx="5837695" cy="58394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2D88CC-B5F1-61A5-6163-E99AB6CAD64F}"/>
              </a:ext>
            </a:extLst>
          </p:cNvPr>
          <p:cNvSpPr txBox="1"/>
          <p:nvPr/>
        </p:nvSpPr>
        <p:spPr>
          <a:xfrm>
            <a:off x="343339" y="310709"/>
            <a:ext cx="10650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C00000"/>
                </a:solidFill>
                <a:latin typeface="Bebas Neue" panose="020B0606020202050201" pitchFamily="34" charset="77"/>
              </a:rPr>
              <a:t>VIP Experiences Worth Sharing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6AB4965-78A9-4EB3-20A8-AD527EB1E8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338" y="1293343"/>
            <a:ext cx="5922290" cy="50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VIP value: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bigger followings, higher-value (B2B) networks, higher share rates; exclusivity drives posting</a:t>
            </a:r>
          </a:p>
          <a:p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Business case:</a:t>
            </a: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$10K–$100K</a:t>
            </a: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VIP packages  -  pro photo delivery boosts perceived value and renewals. </a:t>
            </a:r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Perfect for: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Legends meet-and-greets, opening ceremony VIP, trophy access, sponsor lounges, behind-the-scenes</a:t>
            </a:r>
          </a:p>
          <a:p>
            <a:pPr lvl="0"/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Sponsors get: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premium brand association, distribution into C-suite networks, guest satisfaction metrics, testimonial-grade content</a:t>
            </a:r>
          </a:p>
          <a:p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Example: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  <a:r>
              <a:rPr lang="en-GB" dirty="0">
                <a:solidFill>
                  <a:schemeClr val="accent1"/>
                </a:solidFill>
                <a:latin typeface="+mn-lt"/>
              </a:rPr>
              <a:t>Philadelphia Stadium 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 500 VIPs; executive networking + pitch-side + trophy moments; premium galleries shared across industries.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3D82CCEC-4DA7-1B68-F4CA-45D066E7E7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Picture 4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E27DEDF0-1171-A6AE-6162-411156A7B5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0559" y="224721"/>
            <a:ext cx="2328971" cy="45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186508"/>
      </p:ext>
    </p:extLst>
  </p:cSld>
  <p:clrMapOvr>
    <a:masterClrMapping/>
  </p:clrMapOvr>
</p:sld>
</file>

<file path=ppt/theme/theme1.xml><?xml version="1.0" encoding="utf-8"?>
<a:theme xmlns:a="http://schemas.openxmlformats.org/drawingml/2006/main" name="Whitewall 2022">
  <a:themeElements>
    <a:clrScheme name="Whitewall">
      <a:dk1>
        <a:sysClr val="windowText" lastClr="000000"/>
      </a:dk1>
      <a:lt1>
        <a:sysClr val="window" lastClr="FFFFFF"/>
      </a:lt1>
      <a:dk2>
        <a:srgbClr val="FFFFFF"/>
      </a:dk2>
      <a:lt2>
        <a:srgbClr val="A09CA2"/>
      </a:lt2>
      <a:accent1>
        <a:srgbClr val="143A54"/>
      </a:accent1>
      <a:accent2>
        <a:srgbClr val="D00000"/>
      </a:accent2>
      <a:accent3>
        <a:srgbClr val="EBD64E"/>
      </a:accent3>
      <a:accent4>
        <a:srgbClr val="29ABE2"/>
      </a:accent4>
      <a:accent5>
        <a:srgbClr val="4D4D4D"/>
      </a:accent5>
      <a:accent6>
        <a:srgbClr val="FFFFFF"/>
      </a:accent6>
      <a:hlink>
        <a:srgbClr val="29ABE2"/>
      </a:hlink>
      <a:folHlink>
        <a:srgbClr val="EBD64E"/>
      </a:folHlink>
    </a:clrScheme>
    <a:fontScheme name="Custom 1">
      <a:majorFont>
        <a:latin typeface="Korolev Compressed Heavy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W-Creds" id="{678A78D7-39C1-F04B-BA9E-4743E3CACC34}" vid="{3522F4A0-B3FB-0F45-B43F-4D93B76AFFA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50FE3CF5C6914E8E6067F006322BEE" ma:contentTypeVersion="16" ma:contentTypeDescription="Create a new document." ma:contentTypeScope="" ma:versionID="b9eb6c7fc5f16c4301f5d21b0ee7594c">
  <xsd:schema xmlns:xsd="http://www.w3.org/2001/XMLSchema" xmlns:xs="http://www.w3.org/2001/XMLSchema" xmlns:p="http://schemas.microsoft.com/office/2006/metadata/properties" xmlns:ns2="37024962-1aa8-4a0e-bcc4-2052b0132858" xmlns:ns3="bbe29a26-4ba2-44fb-9ebd-4f0032c7f13a" targetNamespace="http://schemas.microsoft.com/office/2006/metadata/properties" ma:root="true" ma:fieldsID="5fd337e81635d8a74a9eaf92e69cb0a4" ns2:_="" ns3:_="">
    <xsd:import namespace="37024962-1aa8-4a0e-bcc4-2052b0132858"/>
    <xsd:import namespace="bbe29a26-4ba2-44fb-9ebd-4f0032c7f13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024962-1aa8-4a0e-bcc4-2052b013285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5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725e52a8-c8f1-46e2-8f82-f219af9959a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e29a26-4ba2-44fb-9ebd-4f0032c7f13a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b34508f9-cc6b-4a84-84e4-467216a896b2}" ma:internalName="TaxCatchAll" ma:showField="CatchAllData" ma:web="bbe29a26-4ba2-44fb-9ebd-4f0032c7f13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7024962-1aa8-4a0e-bcc4-2052b0132858">
      <Terms xmlns="http://schemas.microsoft.com/office/infopath/2007/PartnerControls"/>
    </lcf76f155ced4ddcb4097134ff3c332f>
    <TaxCatchAll xmlns="bbe29a26-4ba2-44fb-9ebd-4f0032c7f13a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03993AB-9973-4C50-BC0A-6AAB0F9CDA5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7024962-1aa8-4a0e-bcc4-2052b0132858"/>
    <ds:schemaRef ds:uri="bbe29a26-4ba2-44fb-9ebd-4f0032c7f13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6B30993-CD21-46F3-B30B-25B16DBDC06E}">
  <ds:schemaRefs>
    <ds:schemaRef ds:uri="http://schemas.openxmlformats.org/package/2006/metadata/core-properties"/>
    <ds:schemaRef ds:uri="http://purl.org/dc/terms/"/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purl.org/dc/dcmitype/"/>
    <ds:schemaRef ds:uri="http://purl.org/dc/elements/1.1/"/>
    <ds:schemaRef ds:uri="http://schemas.microsoft.com/office/infopath/2007/PartnerControls"/>
    <ds:schemaRef ds:uri="bbe29a26-4ba2-44fb-9ebd-4f0032c7f13a"/>
    <ds:schemaRef ds:uri="37024962-1aa8-4a0e-bcc4-2052b0132858"/>
  </ds:schemaRefs>
</ds:datastoreItem>
</file>

<file path=customXml/itemProps3.xml><?xml version="1.0" encoding="utf-8"?>
<ds:datastoreItem xmlns:ds="http://schemas.openxmlformats.org/officeDocument/2006/customXml" ds:itemID="{345BE55E-76FC-48AD-9045-32B5C05C09C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967</TotalTime>
  <Words>865</Words>
  <Application>Microsoft Macintosh PowerPoint</Application>
  <PresentationFormat>Widescreen</PresentationFormat>
  <Paragraphs>103</Paragraphs>
  <Slides>12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Aptos</vt:lpstr>
      <vt:lpstr>Arial</vt:lpstr>
      <vt:lpstr>Avenir Next</vt:lpstr>
      <vt:lpstr>Bebas Neue</vt:lpstr>
      <vt:lpstr>Open Sans</vt:lpstr>
      <vt:lpstr>Whitewall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Matthew Wall</dc:creator>
  <cp:lastModifiedBy>Leonard Smit</cp:lastModifiedBy>
  <cp:revision>26</cp:revision>
  <dcterms:created xsi:type="dcterms:W3CDTF">2025-09-23T14:26:05Z</dcterms:created>
  <dcterms:modified xsi:type="dcterms:W3CDTF">2026-02-05T10:42:16Z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0x010100FD50FE3CF5C6914E8E6067F006322BEE</vt:lpwstr>
  </property>
  <property fmtid="{D5CDD505-2E9C-101B-9397-08002B2CF9AE}" pid="3" name="MediaServiceImageTags">
    <vt:lpwstr/>
  </property>
</Properties>
</file>