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BD083-53C3-4C4C-9952-B5A2D41008EA}" v="77" dt="2026-02-18T18:17:06.171"/>
    <p1510:client id="{DEE7D0BE-2303-634D-BB70-F4B8E9632D2D}" v="45" dt="2026-02-19T14:36:27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1"/>
    <p:restoredTop sz="94694"/>
  </p:normalViewPr>
  <p:slideViewPr>
    <p:cSldViewPr snapToGrid="0">
      <p:cViewPr varScale="1">
        <p:scale>
          <a:sx n="107" d="100"/>
          <a:sy n="107" d="100"/>
        </p:scale>
        <p:origin x="154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19T14:36:27.187" v="46" actId="21"/>
      <pc:docMkLst>
        <pc:docMk/>
      </pc:docMkLst>
      <pc:sldChg chg="addSp delSp modSp">
        <pc:chgData name="Leonard Smit" userId="22167768-4314-4e1d-8fbe-029f1825b3f9" providerId="ADAL" clId="{CFF6D736-B40F-5D14-A1B5-7B0F90E9DAD7}" dt="2026-02-19T14:34:53.648" v="4" actId="21"/>
        <pc:sldMkLst>
          <pc:docMk/>
          <pc:sldMk cId="1326285935" sldId="4662"/>
        </pc:sldMkLst>
        <pc:picChg chg="mod">
          <ac:chgData name="Leonard Smit" userId="22167768-4314-4e1d-8fbe-029f1825b3f9" providerId="ADAL" clId="{CFF6D736-B40F-5D14-A1B5-7B0F90E9DAD7}" dt="2026-02-19T14:34:51.233" v="3" actId="167"/>
          <ac:picMkLst>
            <pc:docMk/>
            <pc:sldMk cId="1326285935" sldId="4662"/>
            <ac:picMk id="3" creationId="{565B8BB0-7FEF-FEB7-7DDA-9BE3244F21C7}"/>
          </ac:picMkLst>
        </pc:picChg>
        <pc:picChg chg="add del mod">
          <ac:chgData name="Leonard Smit" userId="22167768-4314-4e1d-8fbe-029f1825b3f9" providerId="ADAL" clId="{CFF6D736-B40F-5D14-A1B5-7B0F90E9DAD7}" dt="2026-02-19T14:34:53.648" v="4" actId="21"/>
          <ac:picMkLst>
            <pc:docMk/>
            <pc:sldMk cId="1326285935" sldId="4662"/>
            <ac:picMk id="4" creationId="{A0893B2A-4158-25AF-B52A-346706F2AD7F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5:10.544" v="12" actId="21"/>
        <pc:sldMkLst>
          <pc:docMk/>
          <pc:sldMk cId="4235409410" sldId="4663"/>
        </pc:sldMkLst>
        <pc:picChg chg="add del mod">
          <ac:chgData name="Leonard Smit" userId="22167768-4314-4e1d-8fbe-029f1825b3f9" providerId="ADAL" clId="{CFF6D736-B40F-5D14-A1B5-7B0F90E9DAD7}" dt="2026-02-19T14:35:10.544" v="12" actId="21"/>
          <ac:picMkLst>
            <pc:docMk/>
            <pc:sldMk cId="4235409410" sldId="4663"/>
            <ac:picMk id="4" creationId="{A0386350-E8DE-64D2-BFA7-9DE5EC9DCD15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5:24.486" v="21" actId="21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19T14:35:24.486" v="21" actId="21"/>
          <ac:picMkLst>
            <pc:docMk/>
            <pc:sldMk cId="1690731552" sldId="4664"/>
            <ac:picMk id="4" creationId="{64181E3D-E4AE-4BD5-E0D3-3E897030D077}"/>
          </ac:picMkLst>
        </pc:picChg>
        <pc:picChg chg="mod">
          <ac:chgData name="Leonard Smit" userId="22167768-4314-4e1d-8fbe-029f1825b3f9" providerId="ADAL" clId="{CFF6D736-B40F-5D14-A1B5-7B0F90E9DAD7}" dt="2026-02-19T14:35:23.454" v="20" actId="167"/>
          <ac:picMkLst>
            <pc:docMk/>
            <pc:sldMk cId="1690731552" sldId="4664"/>
            <ac:picMk id="4098" creationId="{F6B811E8-C4E7-2377-9BEE-ACDFAEC7D11D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5:51.234" v="31" actId="21"/>
        <pc:sldMkLst>
          <pc:docMk/>
          <pc:sldMk cId="679571329" sldId="4665"/>
        </pc:sldMkLst>
        <pc:picChg chg="mod">
          <ac:chgData name="Leonard Smit" userId="22167768-4314-4e1d-8fbe-029f1825b3f9" providerId="ADAL" clId="{CFF6D736-B40F-5D14-A1B5-7B0F90E9DAD7}" dt="2026-02-19T14:35:50.171" v="30" actId="167"/>
          <ac:picMkLst>
            <pc:docMk/>
            <pc:sldMk cId="679571329" sldId="4665"/>
            <ac:picMk id="4" creationId="{FFFACBF9-E220-87BA-9E46-08A66F0BB815}"/>
          </ac:picMkLst>
        </pc:picChg>
        <pc:picChg chg="add del mod">
          <ac:chgData name="Leonard Smit" userId="22167768-4314-4e1d-8fbe-029f1825b3f9" providerId="ADAL" clId="{CFF6D736-B40F-5D14-A1B5-7B0F90E9DAD7}" dt="2026-02-19T14:35:51.234" v="31" actId="21"/>
          <ac:picMkLst>
            <pc:docMk/>
            <pc:sldMk cId="679571329" sldId="4665"/>
            <ac:picMk id="7" creationId="{83A83EA2-E8A7-F02B-041F-37EC3001F047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6:00.954" v="36" actId="21"/>
        <pc:sldMkLst>
          <pc:docMk/>
          <pc:sldMk cId="2617186508" sldId="4666"/>
        </pc:sldMkLst>
        <pc:picChg chg="mod">
          <ac:chgData name="Leonard Smit" userId="22167768-4314-4e1d-8fbe-029f1825b3f9" providerId="ADAL" clId="{CFF6D736-B40F-5D14-A1B5-7B0F90E9DAD7}" dt="2026-02-19T14:35:59.801" v="35" actId="167"/>
          <ac:picMkLst>
            <pc:docMk/>
            <pc:sldMk cId="2617186508" sldId="4666"/>
            <ac:picMk id="4" creationId="{9D40DCE7-F02F-E931-C246-BCFCFE40BA12}"/>
          </ac:picMkLst>
        </pc:picChg>
        <pc:picChg chg="add del mod">
          <ac:chgData name="Leonard Smit" userId="22167768-4314-4e1d-8fbe-029f1825b3f9" providerId="ADAL" clId="{CFF6D736-B40F-5D14-A1B5-7B0F90E9DAD7}" dt="2026-02-19T14:36:00.954" v="36" actId="21"/>
          <ac:picMkLst>
            <pc:docMk/>
            <pc:sldMk cId="2617186508" sldId="4666"/>
            <ac:picMk id="7" creationId="{4BC485B7-A542-5464-A754-99BF0A9A6451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6:12.400" v="41" actId="21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19T14:36:12.400" v="41" actId="21"/>
          <ac:picMkLst>
            <pc:docMk/>
            <pc:sldMk cId="289225831" sldId="4667"/>
            <ac:picMk id="4" creationId="{0A59E68F-CB59-EC75-0BFD-05A9410F68CE}"/>
          </ac:picMkLst>
        </pc:picChg>
        <pc:picChg chg="mod">
          <ac:chgData name="Leonard Smit" userId="22167768-4314-4e1d-8fbe-029f1825b3f9" providerId="ADAL" clId="{CFF6D736-B40F-5D14-A1B5-7B0F90E9DAD7}" dt="2026-02-19T14:36:11.227" v="40" actId="167"/>
          <ac:picMkLst>
            <pc:docMk/>
            <pc:sldMk cId="289225831" sldId="4667"/>
            <ac:picMk id="5122" creationId="{89967B60-27B1-215D-2586-A12CD1C65A96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5:37.193" v="26" actId="21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19T14:35:37.193" v="26" actId="21"/>
          <ac:picMkLst>
            <pc:docMk/>
            <pc:sldMk cId="2405593329" sldId="4668"/>
            <ac:picMk id="4" creationId="{D04E17C7-A9A4-21E8-51F9-88AF3021ACEB}"/>
          </ac:picMkLst>
        </pc:picChg>
        <pc:picChg chg="mod">
          <ac:chgData name="Leonard Smit" userId="22167768-4314-4e1d-8fbe-029f1825b3f9" providerId="ADAL" clId="{CFF6D736-B40F-5D14-A1B5-7B0F90E9DAD7}" dt="2026-02-19T14:35:35.885" v="25" actId="167"/>
          <ac:picMkLst>
            <pc:docMk/>
            <pc:sldMk cId="2405593329" sldId="4668"/>
            <ac:picMk id="3076" creationId="{24D3A1B7-4905-38B4-EC4F-007BF1F981F1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5:04.030" v="9" actId="21"/>
        <pc:sldMkLst>
          <pc:docMk/>
          <pc:sldMk cId="1863740096" sldId="4669"/>
        </pc:sldMkLst>
        <pc:picChg chg="mod">
          <ac:chgData name="Leonard Smit" userId="22167768-4314-4e1d-8fbe-029f1825b3f9" providerId="ADAL" clId="{CFF6D736-B40F-5D14-A1B5-7B0F90E9DAD7}" dt="2026-02-19T14:35:02.945" v="8" actId="167"/>
          <ac:picMkLst>
            <pc:docMk/>
            <pc:sldMk cId="1863740096" sldId="4669"/>
            <ac:picMk id="3" creationId="{4F33794F-41DB-B6AA-E9E0-2EBA73DF6EC0}"/>
          </ac:picMkLst>
        </pc:picChg>
        <pc:picChg chg="add del mod">
          <ac:chgData name="Leonard Smit" userId="22167768-4314-4e1d-8fbe-029f1825b3f9" providerId="ADAL" clId="{CFF6D736-B40F-5D14-A1B5-7B0F90E9DAD7}" dt="2026-02-19T14:35:04.030" v="9" actId="21"/>
          <ac:picMkLst>
            <pc:docMk/>
            <pc:sldMk cId="1863740096" sldId="4669"/>
            <ac:picMk id="4" creationId="{EB459B8F-0B9C-3E05-5D51-2528CDDB5752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6:27.187" v="46" actId="21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19T14:36:27.187" v="46" actId="21"/>
          <ac:picMkLst>
            <pc:docMk/>
            <pc:sldMk cId="2301146481" sldId="4670"/>
            <ac:picMk id="4" creationId="{ABFC88E3-AF86-7D96-88A7-10E1E9F2B978}"/>
          </ac:picMkLst>
        </pc:picChg>
        <pc:picChg chg="mod">
          <ac:chgData name="Leonard Smit" userId="22167768-4314-4e1d-8fbe-029f1825b3f9" providerId="ADAL" clId="{CFF6D736-B40F-5D14-A1B5-7B0F90E9DAD7}" dt="2026-02-19T14:36:25.867" v="45" actId="167"/>
          <ac:picMkLst>
            <pc:docMk/>
            <pc:sldMk cId="2301146481" sldId="4670"/>
            <ac:picMk id="6146" creationId="{0C73FBD0-D71F-C1C3-8E76-8F197278667F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5:15.053" v="16" actId="21"/>
        <pc:sldMkLst>
          <pc:docMk/>
          <pc:sldMk cId="4116600413" sldId="4672"/>
        </pc:sldMkLst>
        <pc:picChg chg="add del mod">
          <ac:chgData name="Leonard Smit" userId="22167768-4314-4e1d-8fbe-029f1825b3f9" providerId="ADAL" clId="{CFF6D736-B40F-5D14-A1B5-7B0F90E9DAD7}" dt="2026-02-19T14:35:15.053" v="16" actId="21"/>
          <ac:picMkLst>
            <pc:docMk/>
            <pc:sldMk cId="4116600413" sldId="4672"/>
            <ac:picMk id="4" creationId="{DC4D8795-DA87-C556-C654-224B95D168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89967B60-27B1-215D-2586-A12CD1C6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20305"/>
            <a:ext cx="5837695" cy="58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0C73FBD0-D71F-C1C3-8E76-8F197278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565B8BB0-7FEF-FEB7-7DDA-9BE3244F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09154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Monterrey 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“Monterrey 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Mexico City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4F33794F-41DB-B6AA-E9E0-2EBA73DF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F6B811E8-C4E7-2377-9BEE-ACDFAEC7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enerated image">
            <a:extLst>
              <a:ext uri="{FF2B5EF4-FFF2-40B4-BE49-F238E27FC236}">
                <a16:creationId xmlns:a16="http://schemas.microsoft.com/office/drawing/2014/main" id="{24D3A1B7-4905-38B4-EC4F-007BF1F9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20305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Monterrey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Monterrey 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Monterrey 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Monterrey campaign  -  photographers at </a:t>
            </a:r>
            <a:r>
              <a:rPr lang="en-US" altLang="en-US" b="1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Fundidora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FFFACBF9-E220-87BA-9E46-08A66F0BB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4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Monterrey 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9D40DCE7-F02F-E931-C246-BCFCFE40B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4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Monterrey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30993-CD21-46F3-B30B-25B16DBDC06E}">
  <ds:schemaRefs>
    <ds:schemaRef ds:uri="37024962-1aa8-4a0e-bcc4-2052b0132858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bbe29a26-4ba2-44fb-9ebd-4f0032c7f13a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864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27</cp:revision>
  <dcterms:created xsi:type="dcterms:W3CDTF">2025-09-23T14:26:05Z</dcterms:created>
  <dcterms:modified xsi:type="dcterms:W3CDTF">2026-02-19T14:36:35Z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