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581BA-1A83-1443-9A9F-9F8E06FA835C}" v="38" dt="2026-02-04T16:21:21.364"/>
    <p1510:client id="{A95A1A24-574B-764F-85F2-3D50E9A231E4}" v="57" dt="2026-02-05T10:39:14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3"/>
    <p:restoredTop sz="94694"/>
  </p:normalViewPr>
  <p:slideViewPr>
    <p:cSldViewPr snapToGrid="0">
      <p:cViewPr varScale="1">
        <p:scale>
          <a:sx n="107" d="100"/>
          <a:sy n="107" d="100"/>
        </p:scale>
        <p:origin x="162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addSld delSld modSld">
      <pc:chgData name="Leonard Smit" userId="22167768-4314-4e1d-8fbe-029f1825b3f9" providerId="ADAL" clId="{CFF6D736-B40F-5D14-A1B5-7B0F90E9DAD7}" dt="2026-02-05T10:39:14.145" v="53" actId="1076"/>
      <pc:docMkLst>
        <pc:docMk/>
      </pc:docMkLst>
      <pc:sldChg chg="addSp delSp modSp">
        <pc:chgData name="Leonard Smit" userId="22167768-4314-4e1d-8fbe-029f1825b3f9" providerId="ADAL" clId="{CFF6D736-B40F-5D14-A1B5-7B0F90E9DAD7}" dt="2026-02-05T10:37:35.774" v="19" actId="1076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37:34.021" v="18" actId="478"/>
          <ac:picMkLst>
            <pc:docMk/>
            <pc:sldMk cId="1326285935" sldId="4662"/>
            <ac:picMk id="3" creationId="{AA4BEC8E-A35E-449A-0FF6-CFD36E5326C1}"/>
          </ac:picMkLst>
        </pc:picChg>
        <pc:picChg chg="mod">
          <ac:chgData name="Leonard Smit" userId="22167768-4314-4e1d-8fbe-029f1825b3f9" providerId="ADAL" clId="{CFF6D736-B40F-5D14-A1B5-7B0F90E9DAD7}" dt="2026-02-05T10:37:35.774" v="19" actId="1076"/>
          <ac:picMkLst>
            <pc:docMk/>
            <pc:sldMk cId="1326285935" sldId="4662"/>
            <ac:picMk id="1026" creationId="{DA098528-5E93-A552-3087-CB5CBB653272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8:30.296" v="33" actId="1076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38:28.638" v="32" actId="478"/>
          <ac:picMkLst>
            <pc:docMk/>
            <pc:sldMk cId="1690731552" sldId="4664"/>
            <ac:picMk id="4" creationId="{1C2211CC-F3F6-3A09-2A6C-D1BB591899D8}"/>
          </ac:picMkLst>
        </pc:picChg>
        <pc:picChg chg="mod">
          <ac:chgData name="Leonard Smit" userId="22167768-4314-4e1d-8fbe-029f1825b3f9" providerId="ADAL" clId="{CFF6D736-B40F-5D14-A1B5-7B0F90E9DAD7}" dt="2026-02-05T10:38:30.296" v="33" actId="1076"/>
          <ac:picMkLst>
            <pc:docMk/>
            <pc:sldMk cId="1690731552" sldId="4664"/>
            <ac:picMk id="3074" creationId="{67516AF4-C662-A95E-E888-68E1E395F88C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8:58.845" v="45" actId="1076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38:57.078" v="44" actId="478"/>
          <ac:picMkLst>
            <pc:docMk/>
            <pc:sldMk cId="289225831" sldId="4667"/>
            <ac:picMk id="4" creationId="{BBBDFA51-EACB-0273-F531-664A74457CEC}"/>
          </ac:picMkLst>
        </pc:picChg>
        <pc:picChg chg="mod">
          <ac:chgData name="Leonard Smit" userId="22167768-4314-4e1d-8fbe-029f1825b3f9" providerId="ADAL" clId="{CFF6D736-B40F-5D14-A1B5-7B0F90E9DAD7}" dt="2026-02-05T10:38:58.845" v="45" actId="1076"/>
          <ac:picMkLst>
            <pc:docMk/>
            <pc:sldMk cId="289225831" sldId="4667"/>
            <ac:picMk id="5132" creationId="{49EDE850-ADDB-9DC2-6AA3-738B869348D2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8:42.643" v="39" actId="1076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05T10:38:41.088" v="38" actId="478"/>
          <ac:picMkLst>
            <pc:docMk/>
            <pc:sldMk cId="2405593329" sldId="4668"/>
            <ac:picMk id="4" creationId="{2111A434-C27A-0B23-5384-5914915957C8}"/>
          </ac:picMkLst>
        </pc:picChg>
        <pc:picChg chg="mod">
          <ac:chgData name="Leonard Smit" userId="22167768-4314-4e1d-8fbe-029f1825b3f9" providerId="ADAL" clId="{CFF6D736-B40F-5D14-A1B5-7B0F90E9DAD7}" dt="2026-02-05T10:38:42.643" v="39" actId="1076"/>
          <ac:picMkLst>
            <pc:docMk/>
            <pc:sldMk cId="2405593329" sldId="4668"/>
            <ac:picMk id="4098" creationId="{97BF5A3A-98EF-708F-5539-73C1A0E8CCDC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8:10.123" v="27" actId="1076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05T10:38:08.850" v="26" actId="478"/>
          <ac:picMkLst>
            <pc:docMk/>
            <pc:sldMk cId="1863740096" sldId="4669"/>
            <ac:picMk id="3" creationId="{11DBB834-F341-17EC-1477-2E0C70849373}"/>
          </ac:picMkLst>
        </pc:picChg>
        <pc:picChg chg="mod">
          <ac:chgData name="Leonard Smit" userId="22167768-4314-4e1d-8fbe-029f1825b3f9" providerId="ADAL" clId="{CFF6D736-B40F-5D14-A1B5-7B0F90E9DAD7}" dt="2026-02-05T10:38:10.123" v="27" actId="1076"/>
          <ac:picMkLst>
            <pc:docMk/>
            <pc:sldMk cId="1863740096" sldId="4669"/>
            <ac:picMk id="2058" creationId="{FC37B0F1-18FE-3517-3436-C4253E823739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9:14.145" v="53" actId="1076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05T10:39:12.330" v="52" actId="478"/>
          <ac:picMkLst>
            <pc:docMk/>
            <pc:sldMk cId="2301146481" sldId="4670"/>
            <ac:picMk id="4" creationId="{AA5CFB37-0B2A-DE6D-57E3-7A645A28BA4D}"/>
          </ac:picMkLst>
        </pc:picChg>
        <pc:picChg chg="mod">
          <ac:chgData name="Leonard Smit" userId="22167768-4314-4e1d-8fbe-029f1825b3f9" providerId="ADAL" clId="{CFF6D736-B40F-5D14-A1B5-7B0F90E9DAD7}" dt="2026-02-05T10:39:14.145" v="53" actId="1076"/>
          <ac:picMkLst>
            <pc:docMk/>
            <pc:sldMk cId="2301146481" sldId="4670"/>
            <ac:picMk id="6146" creationId="{7E465EF9-6C7E-3F14-B366-4E24E3F4D002}"/>
          </ac:picMkLst>
        </pc:picChg>
      </pc:sldChg>
      <pc:sldChg chg="add del">
        <pc:chgData name="Leonard Smit" userId="22167768-4314-4e1d-8fbe-029f1825b3f9" providerId="ADAL" clId="{CFF6D736-B40F-5D14-A1B5-7B0F90E9DAD7}" dt="2026-02-05T10:37:40.636" v="21"/>
        <pc:sldMkLst>
          <pc:docMk/>
          <pc:sldMk cId="2970279302" sldId="46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d@whitewallcreati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5132" name="Picture 12" descr="Generated image">
            <a:extLst>
              <a:ext uri="{FF2B5EF4-FFF2-40B4-BE49-F238E27FC236}">
                <a16:creationId xmlns:a16="http://schemas.microsoft.com/office/drawing/2014/main" id="{49EDE850-ADDB-9DC2-6AA3-738B8693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7E465EF9-6C7E-3F14-B366-4E24E3F4D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Houston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Houston,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DA098528-5E93-A552-3087-CB5CBB65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18594"/>
            <a:ext cx="5837695" cy="58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2058" name="Picture 10" descr="Generated image">
            <a:extLst>
              <a:ext uri="{FF2B5EF4-FFF2-40B4-BE49-F238E27FC236}">
                <a16:creationId xmlns:a16="http://schemas.microsoft.com/office/drawing/2014/main" id="{FC37B0F1-18FE-3517-3436-C4253E82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18594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7516AF4-C662-A95E-E888-68E1E395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20305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Houston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Houston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Houston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Houston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</a:t>
            </a:r>
            <a:r>
              <a:rPr lang="en-GB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Space Centre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97BF5A3A-98EF-708F-5539-73C1A0E8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Houston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NRG Stadium 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37024962-1aa8-4a0e-bcc4-2052b0132858"/>
    <ds:schemaRef ds:uri="http://purl.org/dc/dcmitype/"/>
    <ds:schemaRef ds:uri="bbe29a26-4ba2-44fb-9ebd-4f0032c7f13a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866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