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5EDEEF-6851-9443-A4DF-1DB892A93D88}" v="44" dt="2026-02-18T17:43:02.437"/>
    <p1510:client id="{DC567191-6ABB-6242-806C-EEB48AB57512}" v="1" dt="2026-02-18T18:18:55.033"/>
    <p1510:client id="{EA2F5E73-9546-D947-B0DA-358AD2F0D403}" v="81" dt="2026-02-19T14:31:57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/>
    <p:restoredTop sz="94694"/>
  </p:normalViewPr>
  <p:slideViewPr>
    <p:cSldViewPr snapToGrid="0">
      <p:cViewPr varScale="1">
        <p:scale>
          <a:sx n="107" d="100"/>
          <a:sy n="107" d="100"/>
        </p:scale>
        <p:origin x="1624" y="472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custSel modSld">
      <pc:chgData name="Leonard Smit" userId="22167768-4314-4e1d-8fbe-029f1825b3f9" providerId="ADAL" clId="{CFF6D736-B40F-5D14-A1B5-7B0F90E9DAD7}" dt="2026-02-19T14:31:57.535" v="86" actId="21"/>
      <pc:docMkLst>
        <pc:docMk/>
      </pc:docMkLst>
      <pc:sldChg chg="addSp delSp modSp mod">
        <pc:chgData name="Leonard Smit" userId="22167768-4314-4e1d-8fbe-029f1825b3f9" providerId="ADAL" clId="{CFF6D736-B40F-5D14-A1B5-7B0F90E9DAD7}" dt="2026-02-19T14:30:12.671" v="42" actId="21"/>
        <pc:sldMkLst>
          <pc:docMk/>
          <pc:sldMk cId="1326285935" sldId="4662"/>
        </pc:sldMkLst>
        <pc:picChg chg="add del mod">
          <ac:chgData name="Leonard Smit" userId="22167768-4314-4e1d-8fbe-029f1825b3f9" providerId="ADAL" clId="{CFF6D736-B40F-5D14-A1B5-7B0F90E9DAD7}" dt="2026-02-19T14:28:12.397" v="4" actId="21"/>
          <ac:picMkLst>
            <pc:docMk/>
            <pc:sldMk cId="1326285935" sldId="4662"/>
            <ac:picMk id="3" creationId="{BF09FD38-25BF-6231-8042-BDED8ABA6E97}"/>
          </ac:picMkLst>
        </pc:picChg>
        <pc:picChg chg="add del mod">
          <ac:chgData name="Leonard Smit" userId="22167768-4314-4e1d-8fbe-029f1825b3f9" providerId="ADAL" clId="{CFF6D736-B40F-5D14-A1B5-7B0F90E9DAD7}" dt="2026-02-19T14:30:12.671" v="42" actId="21"/>
          <ac:picMkLst>
            <pc:docMk/>
            <pc:sldMk cId="1326285935" sldId="4662"/>
            <ac:picMk id="4" creationId="{5BEAD633-203C-68E1-DB5C-0117C7E411D7}"/>
          </ac:picMkLst>
        </pc:picChg>
        <pc:picChg chg="mod">
          <ac:chgData name="Leonard Smit" userId="22167768-4314-4e1d-8fbe-029f1825b3f9" providerId="ADAL" clId="{CFF6D736-B40F-5D14-A1B5-7B0F90E9DAD7}" dt="2026-02-19T14:30:11.532" v="41" actId="167"/>
          <ac:picMkLst>
            <pc:docMk/>
            <pc:sldMk cId="1326285935" sldId="4662"/>
            <ac:picMk id="1026" creationId="{F3A99063-9CA0-A9B6-865C-ABD362D36B0A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0:40.526" v="54" actId="21"/>
        <pc:sldMkLst>
          <pc:docMk/>
          <pc:sldMk cId="4235409410" sldId="4663"/>
        </pc:sldMkLst>
        <pc:picChg chg="add del mod">
          <ac:chgData name="Leonard Smit" userId="22167768-4314-4e1d-8fbe-029f1825b3f9" providerId="ADAL" clId="{CFF6D736-B40F-5D14-A1B5-7B0F90E9DAD7}" dt="2026-02-19T14:30:40.526" v="54" actId="21"/>
          <ac:picMkLst>
            <pc:docMk/>
            <pc:sldMk cId="4235409410" sldId="4663"/>
            <ac:picMk id="4" creationId="{3BC048C1-56EE-9C18-9EEC-9C083C1FD7BF}"/>
          </ac:picMkLst>
        </pc:picChg>
        <pc:picChg chg="mod">
          <ac:chgData name="Leonard Smit" userId="22167768-4314-4e1d-8fbe-029f1825b3f9" providerId="ADAL" clId="{CFF6D736-B40F-5D14-A1B5-7B0F90E9DAD7}" dt="2026-02-19T14:30:39.650" v="53" actId="167"/>
          <ac:picMkLst>
            <pc:docMk/>
            <pc:sldMk cId="4235409410" sldId="4663"/>
            <ac:picMk id="7" creationId="{5A3C2631-7A61-C16A-065F-9FD114377E93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1:05.994" v="64" actId="21"/>
        <pc:sldMkLst>
          <pc:docMk/>
          <pc:sldMk cId="1690731552" sldId="4664"/>
        </pc:sldMkLst>
        <pc:picChg chg="mod">
          <ac:chgData name="Leonard Smit" userId="22167768-4314-4e1d-8fbe-029f1825b3f9" providerId="ADAL" clId="{CFF6D736-B40F-5D14-A1B5-7B0F90E9DAD7}" dt="2026-02-19T14:31:04.865" v="63" actId="167"/>
          <ac:picMkLst>
            <pc:docMk/>
            <pc:sldMk cId="1690731552" sldId="4664"/>
            <ac:picMk id="4" creationId="{F8D571B5-BDD7-D907-17FD-BF522FCD36BD}"/>
          </ac:picMkLst>
        </pc:picChg>
        <pc:picChg chg="add del mod">
          <ac:chgData name="Leonard Smit" userId="22167768-4314-4e1d-8fbe-029f1825b3f9" providerId="ADAL" clId="{CFF6D736-B40F-5D14-A1B5-7B0F90E9DAD7}" dt="2026-02-19T14:28:38.202" v="15" actId="21"/>
          <ac:picMkLst>
            <pc:docMk/>
            <pc:sldMk cId="1690731552" sldId="4664"/>
            <ac:picMk id="5" creationId="{B03CE408-B95C-1559-C564-853B72DFDDD4}"/>
          </ac:picMkLst>
        </pc:picChg>
        <pc:picChg chg="add del mod">
          <ac:chgData name="Leonard Smit" userId="22167768-4314-4e1d-8fbe-029f1825b3f9" providerId="ADAL" clId="{CFF6D736-B40F-5D14-A1B5-7B0F90E9DAD7}" dt="2026-02-19T14:31:05.994" v="64" actId="21"/>
          <ac:picMkLst>
            <pc:docMk/>
            <pc:sldMk cId="1690731552" sldId="4664"/>
            <ac:picMk id="8" creationId="{0A22B02C-8845-3B51-565C-06C9C30E25F0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1:26.136" v="74" actId="21"/>
        <pc:sldMkLst>
          <pc:docMk/>
          <pc:sldMk cId="679571329" sldId="4665"/>
        </pc:sldMkLst>
        <pc:picChg chg="add del mod">
          <ac:chgData name="Leonard Smit" userId="22167768-4314-4e1d-8fbe-029f1825b3f9" providerId="ADAL" clId="{CFF6D736-B40F-5D14-A1B5-7B0F90E9DAD7}" dt="2026-02-19T14:29:06.250" v="25" actId="21"/>
          <ac:picMkLst>
            <pc:docMk/>
            <pc:sldMk cId="679571329" sldId="4665"/>
            <ac:picMk id="4" creationId="{116565E0-18F3-5191-A216-21FE236B8305}"/>
          </ac:picMkLst>
        </pc:picChg>
        <pc:picChg chg="add del mod">
          <ac:chgData name="Leonard Smit" userId="22167768-4314-4e1d-8fbe-029f1825b3f9" providerId="ADAL" clId="{CFF6D736-B40F-5D14-A1B5-7B0F90E9DAD7}" dt="2026-02-19T14:31:26.136" v="74" actId="21"/>
          <ac:picMkLst>
            <pc:docMk/>
            <pc:sldMk cId="679571329" sldId="4665"/>
            <ac:picMk id="7" creationId="{7E91667B-EBCD-161D-0F73-FF77B1774DF6}"/>
          </ac:picMkLst>
        </pc:picChg>
        <pc:picChg chg="mod">
          <ac:chgData name="Leonard Smit" userId="22167768-4314-4e1d-8fbe-029f1825b3f9" providerId="ADAL" clId="{CFF6D736-B40F-5D14-A1B5-7B0F90E9DAD7}" dt="2026-02-19T14:31:25.041" v="73" actId="167"/>
          <ac:picMkLst>
            <pc:docMk/>
            <pc:sldMk cId="679571329" sldId="4665"/>
            <ac:picMk id="10" creationId="{2613F4E7-FAB3-143E-CFEE-3B393805268C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1:37.462" v="78" actId="21"/>
        <pc:sldMkLst>
          <pc:docMk/>
          <pc:sldMk cId="2617186508" sldId="4666"/>
        </pc:sldMkLst>
        <pc:picChg chg="add del mod">
          <ac:chgData name="Leonard Smit" userId="22167768-4314-4e1d-8fbe-029f1825b3f9" providerId="ADAL" clId="{CFF6D736-B40F-5D14-A1B5-7B0F90E9DAD7}" dt="2026-02-19T14:29:25.808" v="30" actId="478"/>
          <ac:picMkLst>
            <pc:docMk/>
            <pc:sldMk cId="2617186508" sldId="4666"/>
            <ac:picMk id="4" creationId="{BD445239-A004-5FDB-A4F3-2F2706B6BEA3}"/>
          </ac:picMkLst>
        </pc:picChg>
        <pc:picChg chg="add del mod">
          <ac:chgData name="Leonard Smit" userId="22167768-4314-4e1d-8fbe-029f1825b3f9" providerId="ADAL" clId="{CFF6D736-B40F-5D14-A1B5-7B0F90E9DAD7}" dt="2026-02-19T14:31:37.462" v="78" actId="21"/>
          <ac:picMkLst>
            <pc:docMk/>
            <pc:sldMk cId="2617186508" sldId="4666"/>
            <ac:picMk id="7" creationId="{6B37134D-4B83-0CFD-E7B6-3786A1955B69}"/>
          </ac:picMkLst>
        </pc:picChg>
        <pc:picChg chg="mod">
          <ac:chgData name="Leonard Smit" userId="22167768-4314-4e1d-8fbe-029f1825b3f9" providerId="ADAL" clId="{CFF6D736-B40F-5D14-A1B5-7B0F90E9DAD7}" dt="2026-02-19T14:31:36.029" v="77" actId="167"/>
          <ac:picMkLst>
            <pc:docMk/>
            <pc:sldMk cId="2617186508" sldId="4666"/>
            <ac:picMk id="9" creationId="{2310C602-740B-CD19-B55D-5EA1439275C4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1:45.155" v="81" actId="478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19T14:29:38.051" v="35" actId="478"/>
          <ac:picMkLst>
            <pc:docMk/>
            <pc:sldMk cId="289225831" sldId="4667"/>
            <ac:picMk id="4" creationId="{2F2E286F-EE4B-1E40-55DF-13ED40FDD12D}"/>
          </ac:picMkLst>
        </pc:picChg>
        <pc:picChg chg="add del mod">
          <ac:chgData name="Leonard Smit" userId="22167768-4314-4e1d-8fbe-029f1825b3f9" providerId="ADAL" clId="{CFF6D736-B40F-5D14-A1B5-7B0F90E9DAD7}" dt="2026-02-19T14:31:45.155" v="81" actId="478"/>
          <ac:picMkLst>
            <pc:docMk/>
            <pc:sldMk cId="289225831" sldId="4667"/>
            <ac:picMk id="7" creationId="{03229016-B953-8112-DA56-E1ADAD8BF3A6}"/>
          </ac:picMkLst>
        </pc:picChg>
        <pc:picChg chg="mod">
          <ac:chgData name="Leonard Smit" userId="22167768-4314-4e1d-8fbe-029f1825b3f9" providerId="ADAL" clId="{CFF6D736-B40F-5D14-A1B5-7B0F90E9DAD7}" dt="2026-02-19T14:29:36.684" v="34" actId="167"/>
          <ac:picMkLst>
            <pc:docMk/>
            <pc:sldMk cId="289225831" sldId="4667"/>
            <ac:picMk id="5122" creationId="{287CF251-11EB-0577-883A-51CA90DE34E4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1:16.553" v="69" actId="21"/>
        <pc:sldMkLst>
          <pc:docMk/>
          <pc:sldMk cId="2405593329" sldId="4668"/>
        </pc:sldMkLst>
        <pc:picChg chg="add del mod">
          <ac:chgData name="Leonard Smit" userId="22167768-4314-4e1d-8fbe-029f1825b3f9" providerId="ADAL" clId="{CFF6D736-B40F-5D14-A1B5-7B0F90E9DAD7}" dt="2026-02-19T14:28:52.224" v="20" actId="21"/>
          <ac:picMkLst>
            <pc:docMk/>
            <pc:sldMk cId="2405593329" sldId="4668"/>
            <ac:picMk id="4" creationId="{45A6B2AF-406F-1336-8CBE-29435418A2C3}"/>
          </ac:picMkLst>
        </pc:picChg>
        <pc:picChg chg="add del mod">
          <ac:chgData name="Leonard Smit" userId="22167768-4314-4e1d-8fbe-029f1825b3f9" providerId="ADAL" clId="{CFF6D736-B40F-5D14-A1B5-7B0F90E9DAD7}" dt="2026-02-19T14:31:16.553" v="69" actId="21"/>
          <ac:picMkLst>
            <pc:docMk/>
            <pc:sldMk cId="2405593329" sldId="4668"/>
            <ac:picMk id="5" creationId="{0F2FC6C3-13F3-03E5-3294-7958E6827DBF}"/>
          </ac:picMkLst>
        </pc:picChg>
        <pc:picChg chg="mod">
          <ac:chgData name="Leonard Smit" userId="22167768-4314-4e1d-8fbe-029f1825b3f9" providerId="ADAL" clId="{CFF6D736-B40F-5D14-A1B5-7B0F90E9DAD7}" dt="2026-02-19T14:31:15.429" v="68" actId="167"/>
          <ac:picMkLst>
            <pc:docMk/>
            <pc:sldMk cId="2405593329" sldId="4668"/>
            <ac:picMk id="4098" creationId="{443AF55C-E075-3535-FE30-B627585E7BA9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0:26.797" v="49" actId="21"/>
        <pc:sldMkLst>
          <pc:docMk/>
          <pc:sldMk cId="1863740096" sldId="4669"/>
        </pc:sldMkLst>
        <pc:picChg chg="add del mod">
          <ac:chgData name="Leonard Smit" userId="22167768-4314-4e1d-8fbe-029f1825b3f9" providerId="ADAL" clId="{CFF6D736-B40F-5D14-A1B5-7B0F90E9DAD7}" dt="2026-02-19T14:28:22.146" v="9" actId="478"/>
          <ac:picMkLst>
            <pc:docMk/>
            <pc:sldMk cId="1863740096" sldId="4669"/>
            <ac:picMk id="3" creationId="{A449F88F-6E99-BE0F-660D-C6FAEA0285AE}"/>
          </ac:picMkLst>
        </pc:picChg>
        <pc:picChg chg="add mod">
          <ac:chgData name="Leonard Smit" userId="22167768-4314-4e1d-8fbe-029f1825b3f9" providerId="ADAL" clId="{CFF6D736-B40F-5D14-A1B5-7B0F90E9DAD7}" dt="2026-02-19T14:30:24.670" v="48" actId="167"/>
          <ac:picMkLst>
            <pc:docMk/>
            <pc:sldMk cId="1863740096" sldId="4669"/>
            <ac:picMk id="4" creationId="{94AA35F0-FA05-D324-798F-C50F5EAE9CEE}"/>
          </ac:picMkLst>
        </pc:picChg>
        <pc:picChg chg="add del mod">
          <ac:chgData name="Leonard Smit" userId="22167768-4314-4e1d-8fbe-029f1825b3f9" providerId="ADAL" clId="{CFF6D736-B40F-5D14-A1B5-7B0F90E9DAD7}" dt="2026-02-19T14:30:26.797" v="49" actId="21"/>
          <ac:picMkLst>
            <pc:docMk/>
            <pc:sldMk cId="1863740096" sldId="4669"/>
            <ac:picMk id="5" creationId="{18E5855C-33A2-082A-B40D-72E8DAC53E94}"/>
          </ac:picMkLst>
        </pc:picChg>
        <pc:picChg chg="del mod">
          <ac:chgData name="Leonard Smit" userId="22167768-4314-4e1d-8fbe-029f1825b3f9" providerId="ADAL" clId="{CFF6D736-B40F-5D14-A1B5-7B0F90E9DAD7}" dt="2026-02-19T14:28:21.234" v="8" actId="21"/>
          <ac:picMkLst>
            <pc:docMk/>
            <pc:sldMk cId="1863740096" sldId="4669"/>
            <ac:picMk id="2052" creationId="{B765F948-F0A2-0735-375D-AA1FF3EFD486}"/>
          </ac:picMkLst>
        </pc:picChg>
      </pc:sldChg>
      <pc:sldChg chg="addSp delSp modSp">
        <pc:chgData name="Leonard Smit" userId="22167768-4314-4e1d-8fbe-029f1825b3f9" providerId="ADAL" clId="{CFF6D736-B40F-5D14-A1B5-7B0F90E9DAD7}" dt="2026-02-19T14:31:57.535" v="86" actId="21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19T14:29:45.137" v="37" actId="478"/>
          <ac:picMkLst>
            <pc:docMk/>
            <pc:sldMk cId="2301146481" sldId="4670"/>
            <ac:picMk id="4" creationId="{1D303DAA-A5C0-574B-5061-055310C25EC0}"/>
          </ac:picMkLst>
        </pc:picChg>
        <pc:picChg chg="add del mod">
          <ac:chgData name="Leonard Smit" userId="22167768-4314-4e1d-8fbe-029f1825b3f9" providerId="ADAL" clId="{CFF6D736-B40F-5D14-A1B5-7B0F90E9DAD7}" dt="2026-02-19T14:31:57.535" v="86" actId="21"/>
          <ac:picMkLst>
            <pc:docMk/>
            <pc:sldMk cId="2301146481" sldId="4670"/>
            <ac:picMk id="5" creationId="{5E6A7DC7-DC74-230B-BAB4-D5D1867C2745}"/>
          </ac:picMkLst>
        </pc:picChg>
        <pc:picChg chg="mod">
          <ac:chgData name="Leonard Smit" userId="22167768-4314-4e1d-8fbe-029f1825b3f9" providerId="ADAL" clId="{CFF6D736-B40F-5D14-A1B5-7B0F90E9DAD7}" dt="2026-02-19T14:31:55.484" v="85" actId="167"/>
          <ac:picMkLst>
            <pc:docMk/>
            <pc:sldMk cId="2301146481" sldId="4670"/>
            <ac:picMk id="6146" creationId="{EA4DEF3B-D955-1439-C38E-A6579669867D}"/>
          </ac:picMkLst>
        </pc:picChg>
      </pc:sldChg>
      <pc:sldChg chg="addSp delSp modSp mod">
        <pc:chgData name="Leonard Smit" userId="22167768-4314-4e1d-8fbe-029f1825b3f9" providerId="ADAL" clId="{CFF6D736-B40F-5D14-A1B5-7B0F90E9DAD7}" dt="2026-02-19T14:30:52.764" v="59" actId="21"/>
        <pc:sldMkLst>
          <pc:docMk/>
          <pc:sldMk cId="4116600413" sldId="4672"/>
        </pc:sldMkLst>
        <pc:picChg chg="add del mod">
          <ac:chgData name="Leonard Smit" userId="22167768-4314-4e1d-8fbe-029f1825b3f9" providerId="ADAL" clId="{CFF6D736-B40F-5D14-A1B5-7B0F90E9DAD7}" dt="2026-02-19T14:30:52.764" v="59" actId="21"/>
          <ac:picMkLst>
            <pc:docMk/>
            <pc:sldMk cId="4116600413" sldId="4672"/>
            <ac:picMk id="4" creationId="{CFC68589-961A-C84E-4DC1-6B7F3C881FEF}"/>
          </ac:picMkLst>
        </pc:picChg>
        <pc:picChg chg="mod">
          <ac:chgData name="Leonard Smit" userId="22167768-4314-4e1d-8fbe-029f1825b3f9" providerId="ADAL" clId="{CFF6D736-B40F-5D14-A1B5-7B0F90E9DAD7}" dt="2026-02-19T14:30:51.843" v="58" actId="167"/>
          <ac:picMkLst>
            <pc:docMk/>
            <pc:sldMk cId="4116600413" sldId="4672"/>
            <ac:picMk id="12" creationId="{C04280DB-A486-5091-7813-9BF6E564089E}"/>
          </ac:picMkLst>
        </pc:picChg>
      </pc:sldChg>
    </pc:docChg>
  </pc:docChgLst>
  <pc:docChgLst>
    <pc:chgData name="Sebastian White" userId="c6921e3a-1915-43ed-a679-cfdd15c33f54" providerId="ADAL" clId="{F51A6A69-3B51-5B5B-BBA0-9E361FF4E9CE}"/>
    <pc:docChg chg="modSld">
      <pc:chgData name="Sebastian White" userId="c6921e3a-1915-43ed-a679-cfdd15c33f54" providerId="ADAL" clId="{F51A6A69-3B51-5B5B-BBA0-9E361FF4E9CE}" dt="2026-02-18T18:18:55.031" v="31" actId="14100"/>
      <pc:docMkLst>
        <pc:docMk/>
      </pc:docMkLst>
      <pc:sldChg chg="modSp mod">
        <pc:chgData name="Sebastian White" userId="c6921e3a-1915-43ed-a679-cfdd15c33f54" providerId="ADAL" clId="{F51A6A69-3B51-5B5B-BBA0-9E361FF4E9CE}" dt="2026-02-18T17:48:04.200" v="30" actId="113"/>
        <pc:sldMkLst>
          <pc:docMk/>
          <pc:sldMk cId="2405593329" sldId="4668"/>
        </pc:sldMkLst>
        <pc:spChg chg="mod">
          <ac:chgData name="Sebastian White" userId="c6921e3a-1915-43ed-a679-cfdd15c33f54" providerId="ADAL" clId="{F51A6A69-3B51-5B5B-BBA0-9E361FF4E9CE}" dt="2026-02-18T17:48:04.200" v="30" actId="113"/>
          <ac:spMkLst>
            <pc:docMk/>
            <pc:sldMk cId="2405593329" sldId="4668"/>
            <ac:spMk id="2" creationId="{AA8C1876-AF0D-6C89-8D50-211C0A9EF538}"/>
          </ac:spMkLst>
        </pc:spChg>
      </pc:sldChg>
      <pc:sldChg chg="modSp">
        <pc:chgData name="Sebastian White" userId="c6921e3a-1915-43ed-a679-cfdd15c33f54" providerId="ADAL" clId="{F51A6A69-3B51-5B5B-BBA0-9E361FF4E9CE}" dt="2026-02-18T18:18:55.031" v="31" actId="14100"/>
        <pc:sldMkLst>
          <pc:docMk/>
          <pc:sldMk cId="1863740096" sldId="4669"/>
        </pc:sldMkLst>
        <pc:picChg chg="mod">
          <ac:chgData name="Sebastian White" userId="c6921e3a-1915-43ed-a679-cfdd15c33f54" providerId="ADAL" clId="{F51A6A69-3B51-5B5B-BBA0-9E361FF4E9CE}" dt="2026-02-18T18:18:55.031" v="31" actId="14100"/>
          <ac:picMkLst>
            <pc:docMk/>
            <pc:sldMk cId="1863740096" sldId="4669"/>
            <ac:picMk id="2052" creationId="{B765F948-F0A2-0735-375D-AA1FF3EFD4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rod@whitewallcreative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287CF251-11EB-0577-883A-51CA90DE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nerated image">
            <a:extLst>
              <a:ext uri="{FF2B5EF4-FFF2-40B4-BE49-F238E27FC236}">
                <a16:creationId xmlns:a16="http://schemas.microsoft.com/office/drawing/2014/main" id="{EA4DEF3B-D955-1439-C38E-A65796698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4" y="1009153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F3A99063-9CA0-A9B6-865C-ABD362D36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5" y="1009155"/>
            <a:ext cx="5848846" cy="58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Guadalajara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Guadalajara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Guadalajara, 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enerated image">
            <a:extLst>
              <a:ext uri="{FF2B5EF4-FFF2-40B4-BE49-F238E27FC236}">
                <a16:creationId xmlns:a16="http://schemas.microsoft.com/office/drawing/2014/main" id="{94AA35F0-FA05-D324-798F-C50F5EAE9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7" cy="58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55" y="1009155"/>
            <a:ext cx="5848844" cy="5848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F8D571B5-BDD7-D907-17FD-BF522FCD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4" y="1009154"/>
            <a:ext cx="5848847" cy="584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443AF55C-E075-3535-FE30-B627585E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7" cy="58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Guadalajara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345757"/>
            <a:ext cx="5752663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Guadalajara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Guadalajara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Guadalajara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waterfront campaign  -  photographers at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Plaza de Los Mariachis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2613F4E7-FAB3-143E-CFEE-3B393805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2" y="1018593"/>
            <a:ext cx="5837697" cy="5839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Guadalajara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2310C602-740B-CD19-B55D-5EA143927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Guadalajara Stadium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30993-CD21-46F3-B30B-25B16DBDC06E}">
  <ds:schemaRefs>
    <ds:schemaRef ds:uri="bbe29a26-4ba2-44fb-9ebd-4f0032c7f13a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7024962-1aa8-4a0e-bcc4-2052b01328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868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27</cp:revision>
  <dcterms:created xsi:type="dcterms:W3CDTF">2025-09-23T14:26:05Z</dcterms:created>
  <dcterms:modified xsi:type="dcterms:W3CDTF">2026-02-19T14:32:06Z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