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4441C-7BB2-9447-AFF7-41759AC3F61F}" v="36" dt="2026-02-04T16:06:31.995"/>
    <p1510:client id="{A6C13769-075D-E947-94DF-7C0C9D58E8C0}" v="60" dt="2026-02-05T10:35:55.4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/>
    <p:restoredTop sz="94694"/>
  </p:normalViewPr>
  <p:slideViewPr>
    <p:cSldViewPr snapToGrid="0">
      <p:cViewPr varScale="1">
        <p:scale>
          <a:sx n="121" d="100"/>
          <a:sy n="121" d="100"/>
        </p:scale>
        <p:origin x="1088" y="176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05T10:35:54.930" v="51" actId="478"/>
      <pc:docMkLst>
        <pc:docMk/>
      </pc:docMkLst>
      <pc:sldChg chg="addSp delSp modSp">
        <pc:chgData name="Leonard Smit" userId="22167768-4314-4e1d-8fbe-029f1825b3f9" providerId="ADAL" clId="{CFF6D736-B40F-5D14-A1B5-7B0F90E9DAD7}" dt="2026-02-05T10:34:20.801" v="5" actId="1076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05T10:34:19.334" v="4" actId="478"/>
          <ac:picMkLst>
            <pc:docMk/>
            <pc:sldMk cId="1326285935" sldId="4662"/>
            <ac:picMk id="3" creationId="{9C4E361D-D1D1-B009-E92C-FAF9C3E25B27}"/>
          </ac:picMkLst>
        </pc:picChg>
        <pc:picChg chg="mod">
          <ac:chgData name="Leonard Smit" userId="22167768-4314-4e1d-8fbe-029f1825b3f9" providerId="ADAL" clId="{CFF6D736-B40F-5D14-A1B5-7B0F90E9DAD7}" dt="2026-02-05T10:34:20.801" v="5" actId="1076"/>
          <ac:picMkLst>
            <pc:docMk/>
            <pc:sldMk cId="1326285935" sldId="4662"/>
            <ac:picMk id="2050" creationId="{1C065189-5221-2534-7CC2-89D31D5E548A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4:37.094" v="11" actId="1076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05T10:34:35.043" v="10" actId="478"/>
          <ac:picMkLst>
            <pc:docMk/>
            <pc:sldMk cId="1690731552" sldId="4664"/>
            <ac:picMk id="4" creationId="{DF7B7C05-0B89-C32B-C65C-4CC0244781FB}"/>
          </ac:picMkLst>
        </pc:picChg>
        <pc:picChg chg="mod">
          <ac:chgData name="Leonard Smit" userId="22167768-4314-4e1d-8fbe-029f1825b3f9" providerId="ADAL" clId="{CFF6D736-B40F-5D14-A1B5-7B0F90E9DAD7}" dt="2026-02-05T10:34:37.094" v="11" actId="1076"/>
          <ac:picMkLst>
            <pc:docMk/>
            <pc:sldMk cId="1690731552" sldId="4664"/>
            <ac:picMk id="3074" creationId="{E0D80F7E-3639-48BC-3E53-73DB43431073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5:23.805" v="37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05T10:35:23.446" v="36" actId="478"/>
          <ac:picMkLst>
            <pc:docMk/>
            <pc:sldMk cId="289225831" sldId="4667"/>
            <ac:picMk id="4" creationId="{E8413B43-D328-354E-DE16-6E0CCAED7ED6}"/>
          </ac:picMkLst>
        </pc:picChg>
        <pc:picChg chg="add mod">
          <ac:chgData name="Leonard Smit" userId="22167768-4314-4e1d-8fbe-029f1825b3f9" providerId="ADAL" clId="{CFF6D736-B40F-5D14-A1B5-7B0F90E9DAD7}" dt="2026-02-05T10:35:23.805" v="37"/>
          <ac:picMkLst>
            <pc:docMk/>
            <pc:sldMk cId="289225831" sldId="4667"/>
            <ac:picMk id="7" creationId="{CA63F224-76B8-EC08-5048-3FF683C3FE8C}"/>
          </ac:picMkLst>
        </pc:picChg>
        <pc:picChg chg="del mod">
          <ac:chgData name="Leonard Smit" userId="22167768-4314-4e1d-8fbe-029f1825b3f9" providerId="ADAL" clId="{CFF6D736-B40F-5D14-A1B5-7B0F90E9DAD7}" dt="2026-02-05T10:35:22.592" v="35" actId="21"/>
          <ac:picMkLst>
            <pc:docMk/>
            <pc:sldMk cId="289225831" sldId="4667"/>
            <ac:picMk id="5122" creationId="{0B775CB6-233E-88DF-91BF-BAF662A04AF7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4:56.671" v="23" actId="1076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05T10:34:50.506" v="20" actId="478"/>
          <ac:picMkLst>
            <pc:docMk/>
            <pc:sldMk cId="2405593329" sldId="4668"/>
            <ac:picMk id="4" creationId="{E13101CC-67FB-725B-616F-E462D0175E73}"/>
          </ac:picMkLst>
        </pc:picChg>
        <pc:picChg chg="mod">
          <ac:chgData name="Leonard Smit" userId="22167768-4314-4e1d-8fbe-029f1825b3f9" providerId="ADAL" clId="{CFF6D736-B40F-5D14-A1B5-7B0F90E9DAD7}" dt="2026-02-05T10:34:56.671" v="23" actId="1076"/>
          <ac:picMkLst>
            <pc:docMk/>
            <pc:sldMk cId="2405593329" sldId="4668"/>
            <ac:picMk id="4098" creationId="{5D359901-275C-7EB7-A449-38FB7F02DD95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35:54.930" v="51" actId="478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05T10:35:54.930" v="51" actId="478"/>
          <ac:picMkLst>
            <pc:docMk/>
            <pc:sldMk cId="2301146481" sldId="4670"/>
            <ac:picMk id="4" creationId="{8420196C-F60C-7134-7D2D-FAFDC8EAE5FF}"/>
          </ac:picMkLst>
        </pc:picChg>
        <pc:picChg chg="add mod">
          <ac:chgData name="Leonard Smit" userId="22167768-4314-4e1d-8fbe-029f1825b3f9" providerId="ADAL" clId="{CFF6D736-B40F-5D14-A1B5-7B0F90E9DAD7}" dt="2026-02-05T10:35:46.444" v="45"/>
          <ac:picMkLst>
            <pc:docMk/>
            <pc:sldMk cId="2301146481" sldId="4670"/>
            <ac:picMk id="5" creationId="{A3668926-D1E6-1433-76D3-2258BDACFD84}"/>
          </ac:picMkLst>
        </pc:picChg>
        <pc:picChg chg="add del mod">
          <ac:chgData name="Leonard Smit" userId="22167768-4314-4e1d-8fbe-029f1825b3f9" providerId="ADAL" clId="{CFF6D736-B40F-5D14-A1B5-7B0F90E9DAD7}" dt="2026-02-05T10:35:54.526" v="50" actId="21"/>
          <ac:picMkLst>
            <pc:docMk/>
            <pc:sldMk cId="2301146481" sldId="4670"/>
            <ac:picMk id="6156" creationId="{793C68C1-3880-C9E1-D4E3-510F7DBAB29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rod@whitewallcreative.co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7" name="Picture 2" descr="Generated image">
            <a:extLst>
              <a:ext uri="{FF2B5EF4-FFF2-40B4-BE49-F238E27FC236}">
                <a16:creationId xmlns:a16="http://schemas.microsoft.com/office/drawing/2014/main" id="{CA63F224-76B8-EC08-5048-3FF683C3F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1009154"/>
            <a:ext cx="5837696" cy="583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5" name="Picture 12" descr="Generated image">
            <a:extLst>
              <a:ext uri="{FF2B5EF4-FFF2-40B4-BE49-F238E27FC236}">
                <a16:creationId xmlns:a16="http://schemas.microsoft.com/office/drawing/2014/main" id="{A3668926-D1E6-1433-76D3-2258BDAC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04" y="990567"/>
            <a:ext cx="5867433" cy="586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Dallas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Dallas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Dallas, 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1C065189-5221-2534-7CC2-89D31D5E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3D712085-3D8D-715E-F39C-8398E898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195" y="1022195"/>
            <a:ext cx="5835805" cy="583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E0D80F7E-3639-48BC-3E53-73DB43431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4" y="1009155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Dallas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Dallas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Dallas 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Dallas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 -  photographers at </a:t>
            </a:r>
            <a:r>
              <a:rPr lang="en-US" altLang="en-US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Reunion Tower,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5D359901-275C-7EB7-A449-38FB7F02D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Dallas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AT&amp;T Stadium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www.w3.org/XML/1998/namespace"/>
    <ds:schemaRef ds:uri="http://schemas.microsoft.com/office/2006/documentManagement/types"/>
    <ds:schemaRef ds:uri="37024962-1aa8-4a0e-bcc4-2052b0132858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bbe29a26-4ba2-44fb-9ebd-4f0032c7f13a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867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2026-02-05T10:35:55Z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