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3744" r:id="rId5"/>
    <p:sldId id="4662" r:id="rId6"/>
    <p:sldId id="4669" r:id="rId7"/>
    <p:sldId id="4663" r:id="rId8"/>
    <p:sldId id="4672" r:id="rId9"/>
    <p:sldId id="4664" r:id="rId10"/>
    <p:sldId id="4668" r:id="rId11"/>
    <p:sldId id="4665" r:id="rId12"/>
    <p:sldId id="4666" r:id="rId13"/>
    <p:sldId id="4667" r:id="rId14"/>
    <p:sldId id="4670" r:id="rId15"/>
    <p:sldId id="465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3636" userDrawn="1">
          <p15:clr>
            <a:srgbClr val="A4A3A4"/>
          </p15:clr>
        </p15:guide>
        <p15:guide id="3" pos="3500" userDrawn="1">
          <p15:clr>
            <a:srgbClr val="A4A3A4"/>
          </p15:clr>
        </p15:guide>
        <p15:guide id="4" pos="75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A54"/>
    <a:srgbClr val="163C55"/>
    <a:srgbClr val="14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4C5BA4-DDAF-AB4B-82F5-18FDDBDC705B}" v="42" dt="2026-02-05T10:34:02.117"/>
    <p1510:client id="{4B376BE7-59E9-F94A-AECC-B9E5941842C3}" v="80" dt="2026-02-04T15:36:58.4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9"/>
    <p:restoredTop sz="94694"/>
  </p:normalViewPr>
  <p:slideViewPr>
    <p:cSldViewPr snapToGrid="0">
      <p:cViewPr varScale="1">
        <p:scale>
          <a:sx n="107" d="100"/>
          <a:sy n="107" d="100"/>
        </p:scale>
        <p:origin x="1584" y="472"/>
      </p:cViewPr>
      <p:guideLst>
        <p:guide orient="horz" pos="822"/>
        <p:guide pos="3636"/>
        <p:guide pos="3500"/>
        <p:guide pos="75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5" d="100"/>
        <a:sy n="1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 Smit" userId="22167768-4314-4e1d-8fbe-029f1825b3f9" providerId="ADAL" clId="{CFF6D736-B40F-5D14-A1B5-7B0F90E9DAD7}"/>
    <pc:docChg chg="modSld">
      <pc:chgData name="Leonard Smit" userId="22167768-4314-4e1d-8fbe-029f1825b3f9" providerId="ADAL" clId="{CFF6D736-B40F-5D14-A1B5-7B0F90E9DAD7}" dt="2026-02-05T10:34:02.117" v="39" actId="1076"/>
      <pc:docMkLst>
        <pc:docMk/>
      </pc:docMkLst>
      <pc:sldChg chg="addSp delSp modSp">
        <pc:chgData name="Leonard Smit" userId="22167768-4314-4e1d-8fbe-029f1825b3f9" providerId="ADAL" clId="{CFF6D736-B40F-5D14-A1B5-7B0F90E9DAD7}" dt="2026-02-05T10:32:37.615" v="5" actId="1076"/>
        <pc:sldMkLst>
          <pc:docMk/>
          <pc:sldMk cId="1326285935" sldId="4662"/>
        </pc:sldMkLst>
        <pc:picChg chg="add del mod">
          <ac:chgData name="Leonard Smit" userId="22167768-4314-4e1d-8fbe-029f1825b3f9" providerId="ADAL" clId="{CFF6D736-B40F-5D14-A1B5-7B0F90E9DAD7}" dt="2026-02-05T10:32:35.941" v="4" actId="478"/>
          <ac:picMkLst>
            <pc:docMk/>
            <pc:sldMk cId="1326285935" sldId="4662"/>
            <ac:picMk id="3" creationId="{A1A8DF8C-7E31-0F52-B1BD-49ECBF94752C}"/>
          </ac:picMkLst>
        </pc:picChg>
        <pc:picChg chg="mod">
          <ac:chgData name="Leonard Smit" userId="22167768-4314-4e1d-8fbe-029f1825b3f9" providerId="ADAL" clId="{CFF6D736-B40F-5D14-A1B5-7B0F90E9DAD7}" dt="2026-02-05T10:32:37.615" v="5" actId="1076"/>
          <ac:picMkLst>
            <pc:docMk/>
            <pc:sldMk cId="1326285935" sldId="4662"/>
            <ac:picMk id="1029" creationId="{CB1A099E-6BF1-6E27-D290-53EEE2A2F5C8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33:08.578" v="18" actId="1076"/>
        <pc:sldMkLst>
          <pc:docMk/>
          <pc:sldMk cId="1690731552" sldId="4664"/>
        </pc:sldMkLst>
        <pc:picChg chg="add del mod">
          <ac:chgData name="Leonard Smit" userId="22167768-4314-4e1d-8fbe-029f1825b3f9" providerId="ADAL" clId="{CFF6D736-B40F-5D14-A1B5-7B0F90E9DAD7}" dt="2026-02-05T10:33:06.435" v="17" actId="478"/>
          <ac:picMkLst>
            <pc:docMk/>
            <pc:sldMk cId="1690731552" sldId="4664"/>
            <ac:picMk id="4" creationId="{D7A23978-B569-6397-898A-28C76BF95DE6}"/>
          </ac:picMkLst>
        </pc:picChg>
        <pc:picChg chg="mod">
          <ac:chgData name="Leonard Smit" userId="22167768-4314-4e1d-8fbe-029f1825b3f9" providerId="ADAL" clId="{CFF6D736-B40F-5D14-A1B5-7B0F90E9DAD7}" dt="2026-02-05T10:33:08.578" v="18" actId="1076"/>
          <ac:picMkLst>
            <pc:docMk/>
            <pc:sldMk cId="1690731552" sldId="4664"/>
            <ac:picMk id="3083" creationId="{1CECDABE-9386-C34A-0963-949080C04D66}"/>
          </ac:picMkLst>
        </pc:picChg>
      </pc:sldChg>
      <pc:sldChg chg="addSp modSp">
        <pc:chgData name="Leonard Smit" userId="22167768-4314-4e1d-8fbe-029f1825b3f9" providerId="ADAL" clId="{CFF6D736-B40F-5D14-A1B5-7B0F90E9DAD7}" dt="2026-02-05T10:33:34.983" v="25"/>
        <pc:sldMkLst>
          <pc:docMk/>
          <pc:sldMk cId="679571329" sldId="4665"/>
        </pc:sldMkLst>
        <pc:picChg chg="add mod">
          <ac:chgData name="Leonard Smit" userId="22167768-4314-4e1d-8fbe-029f1825b3f9" providerId="ADAL" clId="{CFF6D736-B40F-5D14-A1B5-7B0F90E9DAD7}" dt="2026-02-05T10:33:34.983" v="25"/>
          <ac:picMkLst>
            <pc:docMk/>
            <pc:sldMk cId="679571329" sldId="4665"/>
            <ac:picMk id="4" creationId="{2481585A-4DCE-42EC-936E-D8623B9C5AD8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34:02.117" v="39" actId="1076"/>
        <pc:sldMkLst>
          <pc:docMk/>
          <pc:sldMk cId="289225831" sldId="4667"/>
        </pc:sldMkLst>
        <pc:picChg chg="add del mod">
          <ac:chgData name="Leonard Smit" userId="22167768-4314-4e1d-8fbe-029f1825b3f9" providerId="ADAL" clId="{CFF6D736-B40F-5D14-A1B5-7B0F90E9DAD7}" dt="2026-02-05T10:33:48.706" v="30" actId="478"/>
          <ac:picMkLst>
            <pc:docMk/>
            <pc:sldMk cId="289225831" sldId="4667"/>
            <ac:picMk id="4" creationId="{C5740569-BFDE-E674-2568-7CE0201EC20E}"/>
          </ac:picMkLst>
        </pc:picChg>
        <pc:picChg chg="mod">
          <ac:chgData name="Leonard Smit" userId="22167768-4314-4e1d-8fbe-029f1825b3f9" providerId="ADAL" clId="{CFF6D736-B40F-5D14-A1B5-7B0F90E9DAD7}" dt="2026-02-05T10:34:02.117" v="39" actId="1076"/>
          <ac:picMkLst>
            <pc:docMk/>
            <pc:sldMk cId="289225831" sldId="4667"/>
            <ac:picMk id="5125" creationId="{B03E163A-46E3-016E-DA09-3132DF93495C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33:19.872" v="24" actId="1076"/>
        <pc:sldMkLst>
          <pc:docMk/>
          <pc:sldMk cId="2405593329" sldId="4668"/>
        </pc:sldMkLst>
        <pc:picChg chg="mod">
          <ac:chgData name="Leonard Smit" userId="22167768-4314-4e1d-8fbe-029f1825b3f9" providerId="ADAL" clId="{CFF6D736-B40F-5D14-A1B5-7B0F90E9DAD7}" dt="2026-02-05T10:33:19.872" v="24" actId="1076"/>
          <ac:picMkLst>
            <pc:docMk/>
            <pc:sldMk cId="2405593329" sldId="4668"/>
            <ac:picMk id="4" creationId="{54DFCF9D-A6D6-79BF-A580-DCE64F5CD273}"/>
          </ac:picMkLst>
        </pc:picChg>
        <pc:picChg chg="add del mod">
          <ac:chgData name="Leonard Smit" userId="22167768-4314-4e1d-8fbe-029f1825b3f9" providerId="ADAL" clId="{CFF6D736-B40F-5D14-A1B5-7B0F90E9DAD7}" dt="2026-02-05T10:33:18.376" v="23" actId="478"/>
          <ac:picMkLst>
            <pc:docMk/>
            <pc:sldMk cId="2405593329" sldId="4668"/>
            <ac:picMk id="5" creationId="{76C17D59-790D-2CCA-AE2E-8558F73BA96D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32:52.152" v="11" actId="1076"/>
        <pc:sldMkLst>
          <pc:docMk/>
          <pc:sldMk cId="1863740096" sldId="4669"/>
        </pc:sldMkLst>
        <pc:picChg chg="mod">
          <ac:chgData name="Leonard Smit" userId="22167768-4314-4e1d-8fbe-029f1825b3f9" providerId="ADAL" clId="{CFF6D736-B40F-5D14-A1B5-7B0F90E9DAD7}" dt="2026-02-05T10:32:52.152" v="11" actId="1076"/>
          <ac:picMkLst>
            <pc:docMk/>
            <pc:sldMk cId="1863740096" sldId="4669"/>
            <ac:picMk id="3" creationId="{A55CF1A1-5BB2-EF9F-D0F5-561CFDF8DB2C}"/>
          </ac:picMkLst>
        </pc:picChg>
        <pc:picChg chg="add del mod">
          <ac:chgData name="Leonard Smit" userId="22167768-4314-4e1d-8fbe-029f1825b3f9" providerId="ADAL" clId="{CFF6D736-B40F-5D14-A1B5-7B0F90E9DAD7}" dt="2026-02-05T10:32:50.506" v="10" actId="478"/>
          <ac:picMkLst>
            <pc:docMk/>
            <pc:sldMk cId="1863740096" sldId="4669"/>
            <ac:picMk id="4" creationId="{36B43D95-31E4-C069-5A69-9710BE26201A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33:59.894" v="37" actId="1076"/>
        <pc:sldMkLst>
          <pc:docMk/>
          <pc:sldMk cId="2301146481" sldId="4670"/>
        </pc:sldMkLst>
        <pc:picChg chg="mod">
          <ac:chgData name="Leonard Smit" userId="22167768-4314-4e1d-8fbe-029f1825b3f9" providerId="ADAL" clId="{CFF6D736-B40F-5D14-A1B5-7B0F90E9DAD7}" dt="2026-02-05T10:33:59.894" v="37" actId="1076"/>
          <ac:picMkLst>
            <pc:docMk/>
            <pc:sldMk cId="2301146481" sldId="4670"/>
            <ac:picMk id="4" creationId="{372BAF16-A12A-0277-77D9-E6A2B4BDEC51}"/>
          </ac:picMkLst>
        </pc:picChg>
        <pc:picChg chg="add del mod">
          <ac:chgData name="Leonard Smit" userId="22167768-4314-4e1d-8fbe-029f1825b3f9" providerId="ADAL" clId="{CFF6D736-B40F-5D14-A1B5-7B0F90E9DAD7}" dt="2026-02-05T10:33:58.455" v="36" actId="478"/>
          <ac:picMkLst>
            <pc:docMk/>
            <pc:sldMk cId="2301146481" sldId="4670"/>
            <ac:picMk id="5" creationId="{D116EF86-B937-D15E-1A56-465EC7FA5162}"/>
          </ac:picMkLst>
        </pc:picChg>
      </pc:sldChg>
      <pc:sldChg chg="addSp modSp">
        <pc:chgData name="Leonard Smit" userId="22167768-4314-4e1d-8fbe-029f1825b3f9" providerId="ADAL" clId="{CFF6D736-B40F-5D14-A1B5-7B0F90E9DAD7}" dt="2026-02-05T10:32:55.686" v="12"/>
        <pc:sldMkLst>
          <pc:docMk/>
          <pc:sldMk cId="4116600413" sldId="4672"/>
        </pc:sldMkLst>
        <pc:picChg chg="add mod">
          <ac:chgData name="Leonard Smit" userId="22167768-4314-4e1d-8fbe-029f1825b3f9" providerId="ADAL" clId="{CFF6D736-B40F-5D14-A1B5-7B0F90E9DAD7}" dt="2026-02-05T10:32:55.686" v="12"/>
          <ac:picMkLst>
            <pc:docMk/>
            <pc:sldMk cId="4116600413" sldId="4672"/>
            <ac:picMk id="4" creationId="{72ED155B-5482-AB1D-A820-A002A5AC5D95}"/>
          </ac:picMkLst>
        </pc:picChg>
      </pc:sldChg>
    </pc:docChg>
  </pc:docChgLst>
  <pc:docChgLst>
    <pc:chgData name="Sebastian White" userId="c6921e3a-1915-43ed-a679-cfdd15c33f54" providerId="ADAL" clId="{F51A6A69-3B51-5B5B-BBA0-9E361FF4E9CE}"/>
    <pc:docChg chg="modSld">
      <pc:chgData name="Sebastian White" userId="c6921e3a-1915-43ed-a679-cfdd15c33f54" providerId="ADAL" clId="{F51A6A69-3B51-5B5B-BBA0-9E361FF4E9CE}" dt="2026-02-04T15:37:55.148" v="53" actId="207"/>
      <pc:docMkLst>
        <pc:docMk/>
      </pc:docMkLst>
      <pc:sldChg chg="addSp delSp modSp mod">
        <pc:chgData name="Sebastian White" userId="c6921e3a-1915-43ed-a679-cfdd15c33f54" providerId="ADAL" clId="{F51A6A69-3B51-5B5B-BBA0-9E361FF4E9CE}" dt="2026-02-04T15:30:42.143" v="13" actId="207"/>
        <pc:sldMkLst>
          <pc:docMk/>
          <pc:sldMk cId="1326285935" sldId="4662"/>
        </pc:sldMkLst>
        <pc:spChg chg="mod">
          <ac:chgData name="Sebastian White" userId="c6921e3a-1915-43ed-a679-cfdd15c33f54" providerId="ADAL" clId="{F51A6A69-3B51-5B5B-BBA0-9E361FF4E9CE}" dt="2026-02-04T15:30:42.143" v="13" actId="207"/>
          <ac:spMkLst>
            <pc:docMk/>
            <pc:sldMk cId="1326285935" sldId="4662"/>
            <ac:spMk id="2" creationId="{3ABA2BDF-53B2-BE35-BD93-8F0F775CA3EE}"/>
          </ac:spMkLst>
        </pc:spChg>
        <pc:spChg chg="add del mod">
          <ac:chgData name="Sebastian White" userId="c6921e3a-1915-43ed-a679-cfdd15c33f54" providerId="ADAL" clId="{F51A6A69-3B51-5B5B-BBA0-9E361FF4E9CE}" dt="2026-02-04T15:30:15.444" v="4" actId="478"/>
          <ac:spMkLst>
            <pc:docMk/>
            <pc:sldMk cId="1326285935" sldId="4662"/>
            <ac:spMk id="4" creationId="{BA1F2FB5-F4FA-9956-FC53-F48F22A64D1D}"/>
          </ac:spMkLst>
        </pc:spChg>
        <pc:spChg chg="add">
          <ac:chgData name="Sebastian White" userId="c6921e3a-1915-43ed-a679-cfdd15c33f54" providerId="ADAL" clId="{F51A6A69-3B51-5B5B-BBA0-9E361FF4E9CE}" dt="2026-02-04T15:30:16.209" v="5"/>
          <ac:spMkLst>
            <pc:docMk/>
            <pc:sldMk cId="1326285935" sldId="4662"/>
            <ac:spMk id="7" creationId="{54594E5B-3DA6-5DFE-344C-7DAE9DDF25D2}"/>
          </ac:spMkLst>
        </pc:spChg>
        <pc:picChg chg="add del mod">
          <ac:chgData name="Sebastian White" userId="c6921e3a-1915-43ed-a679-cfdd15c33f54" providerId="ADAL" clId="{F51A6A69-3B51-5B5B-BBA0-9E361FF4E9CE}" dt="2026-02-04T15:30:15.444" v="4" actId="478"/>
          <ac:picMkLst>
            <pc:docMk/>
            <pc:sldMk cId="1326285935" sldId="4662"/>
            <ac:picMk id="3" creationId="{3B6604F9-ABED-C410-E8B0-3F682ECF144A}"/>
          </ac:picMkLst>
        </pc:picChg>
        <pc:picChg chg="del">
          <ac:chgData name="Sebastian White" userId="c6921e3a-1915-43ed-a679-cfdd15c33f54" providerId="ADAL" clId="{F51A6A69-3B51-5B5B-BBA0-9E361FF4E9CE}" dt="2026-02-04T15:29:55.207" v="0" actId="478"/>
          <ac:picMkLst>
            <pc:docMk/>
            <pc:sldMk cId="1326285935" sldId="4662"/>
            <ac:picMk id="1026" creationId="{D1D06579-E9BB-63C3-C357-B16BFCB3C52C}"/>
          </ac:picMkLst>
        </pc:picChg>
        <pc:picChg chg="add mod">
          <ac:chgData name="Sebastian White" userId="c6921e3a-1915-43ed-a679-cfdd15c33f54" providerId="ADAL" clId="{F51A6A69-3B51-5B5B-BBA0-9E361FF4E9CE}" dt="2026-02-04T15:30:26.907" v="9" actId="1076"/>
          <ac:picMkLst>
            <pc:docMk/>
            <pc:sldMk cId="1326285935" sldId="4662"/>
            <ac:picMk id="1029" creationId="{CB1A099E-6BF1-6E27-D290-53EEE2A2F5C8}"/>
          </ac:picMkLst>
        </pc:picChg>
      </pc:sldChg>
      <pc:sldChg chg="addSp delSp modSp">
        <pc:chgData name="Sebastian White" userId="c6921e3a-1915-43ed-a679-cfdd15c33f54" providerId="ADAL" clId="{F51A6A69-3B51-5B5B-BBA0-9E361FF4E9CE}" dt="2026-02-04T15:34:30.060" v="32" actId="14100"/>
        <pc:sldMkLst>
          <pc:docMk/>
          <pc:sldMk cId="1690731552" sldId="4664"/>
        </pc:sldMkLst>
        <pc:picChg chg="add del mod">
          <ac:chgData name="Sebastian White" userId="c6921e3a-1915-43ed-a679-cfdd15c33f54" providerId="ADAL" clId="{F51A6A69-3B51-5B5B-BBA0-9E361FF4E9CE}" dt="2026-02-04T15:34:04.207" v="28" actId="478"/>
          <ac:picMkLst>
            <pc:docMk/>
            <pc:sldMk cId="1690731552" sldId="4664"/>
            <ac:picMk id="4" creationId="{F9B59A59-3987-EAAA-D4A8-A4F1C32178DB}"/>
          </ac:picMkLst>
        </pc:picChg>
        <pc:picChg chg="add del mod">
          <ac:chgData name="Sebastian White" userId="c6921e3a-1915-43ed-a679-cfdd15c33f54" providerId="ADAL" clId="{F51A6A69-3B51-5B5B-BBA0-9E361FF4E9CE}" dt="2026-02-04T15:33:29.443" v="21" actId="478"/>
          <ac:picMkLst>
            <pc:docMk/>
            <pc:sldMk cId="1690731552" sldId="4664"/>
            <ac:picMk id="3074" creationId="{2454E4AA-7651-959D-C2CB-A9DE1D48DA77}"/>
          </ac:picMkLst>
        </pc:picChg>
        <pc:picChg chg="del">
          <ac:chgData name="Sebastian White" userId="c6921e3a-1915-43ed-a679-cfdd15c33f54" providerId="ADAL" clId="{F51A6A69-3B51-5B5B-BBA0-9E361FF4E9CE}" dt="2026-02-04T15:32:28.062" v="18" actId="478"/>
          <ac:picMkLst>
            <pc:docMk/>
            <pc:sldMk cId="1690731552" sldId="4664"/>
            <ac:picMk id="3076" creationId="{392D34F4-212B-D45F-BCD4-AD0011FD038F}"/>
          </ac:picMkLst>
        </pc:picChg>
        <pc:picChg chg="add del mod">
          <ac:chgData name="Sebastian White" userId="c6921e3a-1915-43ed-a679-cfdd15c33f54" providerId="ADAL" clId="{F51A6A69-3B51-5B5B-BBA0-9E361FF4E9CE}" dt="2026-02-04T15:34:04.207" v="28" actId="478"/>
          <ac:picMkLst>
            <pc:docMk/>
            <pc:sldMk cId="1690731552" sldId="4664"/>
            <ac:picMk id="3078" creationId="{6EE4882E-2495-D41B-C083-1845F93DE18C}"/>
          </ac:picMkLst>
        </pc:picChg>
        <pc:picChg chg="add del mod">
          <ac:chgData name="Sebastian White" userId="c6921e3a-1915-43ed-a679-cfdd15c33f54" providerId="ADAL" clId="{F51A6A69-3B51-5B5B-BBA0-9E361FF4E9CE}" dt="2026-02-04T15:34:04.207" v="28" actId="478"/>
          <ac:picMkLst>
            <pc:docMk/>
            <pc:sldMk cId="1690731552" sldId="4664"/>
            <ac:picMk id="3079" creationId="{B43275B0-0E30-AA0D-BDD7-44C590809436}"/>
          </ac:picMkLst>
        </pc:picChg>
        <pc:picChg chg="add del mod">
          <ac:chgData name="Sebastian White" userId="c6921e3a-1915-43ed-a679-cfdd15c33f54" providerId="ADAL" clId="{F51A6A69-3B51-5B5B-BBA0-9E361FF4E9CE}" dt="2026-02-04T15:34:04.207" v="28" actId="478"/>
          <ac:picMkLst>
            <pc:docMk/>
            <pc:sldMk cId="1690731552" sldId="4664"/>
            <ac:picMk id="3081" creationId="{BCE4147A-72CF-FE85-5B4C-FBD848A28A85}"/>
          </ac:picMkLst>
        </pc:picChg>
        <pc:picChg chg="add mod">
          <ac:chgData name="Sebastian White" userId="c6921e3a-1915-43ed-a679-cfdd15c33f54" providerId="ADAL" clId="{F51A6A69-3B51-5B5B-BBA0-9E361FF4E9CE}" dt="2026-02-04T15:34:30.060" v="32" actId="14100"/>
          <ac:picMkLst>
            <pc:docMk/>
            <pc:sldMk cId="1690731552" sldId="4664"/>
            <ac:picMk id="3083" creationId="{1CECDABE-9386-C34A-0963-949080C04D66}"/>
          </ac:picMkLst>
        </pc:picChg>
      </pc:sldChg>
      <pc:sldChg chg="modSp mod">
        <pc:chgData name="Sebastian White" userId="c6921e3a-1915-43ed-a679-cfdd15c33f54" providerId="ADAL" clId="{F51A6A69-3B51-5B5B-BBA0-9E361FF4E9CE}" dt="2026-02-04T15:37:49.924" v="52" actId="207"/>
        <pc:sldMkLst>
          <pc:docMk/>
          <pc:sldMk cId="679571329" sldId="4665"/>
        </pc:sldMkLst>
        <pc:spChg chg="mod">
          <ac:chgData name="Sebastian White" userId="c6921e3a-1915-43ed-a679-cfdd15c33f54" providerId="ADAL" clId="{F51A6A69-3B51-5B5B-BBA0-9E361FF4E9CE}" dt="2026-02-04T15:37:49.924" v="52" actId="207"/>
          <ac:spMkLst>
            <pc:docMk/>
            <pc:sldMk cId="679571329" sldId="4665"/>
            <ac:spMk id="2" creationId="{25E19C6D-C796-F3DA-EF84-9FC126572D4A}"/>
          </ac:spMkLst>
        </pc:spChg>
      </pc:sldChg>
      <pc:sldChg chg="modSp mod">
        <pc:chgData name="Sebastian White" userId="c6921e3a-1915-43ed-a679-cfdd15c33f54" providerId="ADAL" clId="{F51A6A69-3B51-5B5B-BBA0-9E361FF4E9CE}" dt="2026-02-04T15:37:55.148" v="53" actId="207"/>
        <pc:sldMkLst>
          <pc:docMk/>
          <pc:sldMk cId="2617186508" sldId="4666"/>
        </pc:sldMkLst>
        <pc:spChg chg="mod">
          <ac:chgData name="Sebastian White" userId="c6921e3a-1915-43ed-a679-cfdd15c33f54" providerId="ADAL" clId="{F51A6A69-3B51-5B5B-BBA0-9E361FF4E9CE}" dt="2026-02-04T15:37:55.148" v="53" actId="207"/>
          <ac:spMkLst>
            <pc:docMk/>
            <pc:sldMk cId="2617186508" sldId="4666"/>
            <ac:spMk id="2" creationId="{F6AB4965-78A9-4EB3-20A8-AD527EB1E876}"/>
          </ac:spMkLst>
        </pc:spChg>
      </pc:sldChg>
      <pc:sldChg chg="addSp delSp modSp">
        <pc:chgData name="Sebastian White" userId="c6921e3a-1915-43ed-a679-cfdd15c33f54" providerId="ADAL" clId="{F51A6A69-3B51-5B5B-BBA0-9E361FF4E9CE}" dt="2026-02-04T15:35:23.001" v="44" actId="1076"/>
        <pc:sldMkLst>
          <pc:docMk/>
          <pc:sldMk cId="289225831" sldId="4667"/>
        </pc:sldMkLst>
        <pc:spChg chg="add del mod">
          <ac:chgData name="Sebastian White" userId="c6921e3a-1915-43ed-a679-cfdd15c33f54" providerId="ADAL" clId="{F51A6A69-3B51-5B5B-BBA0-9E361FF4E9CE}" dt="2026-02-04T15:35:15.053" v="41" actId="478"/>
          <ac:spMkLst>
            <pc:docMk/>
            <pc:sldMk cId="289225831" sldId="4667"/>
            <ac:spMk id="7" creationId="{4627784D-D69A-2B82-FB37-3EB1E870A989}"/>
          </ac:spMkLst>
        </pc:spChg>
        <pc:picChg chg="add del mod">
          <ac:chgData name="Sebastian White" userId="c6921e3a-1915-43ed-a679-cfdd15c33f54" providerId="ADAL" clId="{F51A6A69-3B51-5B5B-BBA0-9E361FF4E9CE}" dt="2026-02-04T15:35:15.053" v="41" actId="478"/>
          <ac:picMkLst>
            <pc:docMk/>
            <pc:sldMk cId="289225831" sldId="4667"/>
            <ac:picMk id="4" creationId="{70471402-1D32-6559-6287-7B5C80A74CFE}"/>
          </ac:picMkLst>
        </pc:picChg>
        <pc:picChg chg="del">
          <ac:chgData name="Sebastian White" userId="c6921e3a-1915-43ed-a679-cfdd15c33f54" providerId="ADAL" clId="{F51A6A69-3B51-5B5B-BBA0-9E361FF4E9CE}" dt="2026-02-04T15:35:07.824" v="37" actId="478"/>
          <ac:picMkLst>
            <pc:docMk/>
            <pc:sldMk cId="289225831" sldId="4667"/>
            <ac:picMk id="5122" creationId="{E1B5D762-53BE-AF96-B19A-6B4220DF52F0}"/>
          </ac:picMkLst>
        </pc:picChg>
        <pc:picChg chg="add mod">
          <ac:chgData name="Sebastian White" userId="c6921e3a-1915-43ed-a679-cfdd15c33f54" providerId="ADAL" clId="{F51A6A69-3B51-5B5B-BBA0-9E361FF4E9CE}" dt="2026-02-04T15:35:23.001" v="44" actId="1076"/>
          <ac:picMkLst>
            <pc:docMk/>
            <pc:sldMk cId="289225831" sldId="4667"/>
            <ac:picMk id="5125" creationId="{B03E163A-46E3-016E-DA09-3132DF93495C}"/>
          </ac:picMkLst>
        </pc:picChg>
      </pc:sldChg>
      <pc:sldChg chg="addSp delSp modSp mod">
        <pc:chgData name="Sebastian White" userId="c6921e3a-1915-43ed-a679-cfdd15c33f54" providerId="ADAL" clId="{F51A6A69-3B51-5B5B-BBA0-9E361FF4E9CE}" dt="2026-02-04T15:37:46.333" v="51" actId="207"/>
        <pc:sldMkLst>
          <pc:docMk/>
          <pc:sldMk cId="2405593329" sldId="4668"/>
        </pc:sldMkLst>
        <pc:spChg chg="mod">
          <ac:chgData name="Sebastian White" userId="c6921e3a-1915-43ed-a679-cfdd15c33f54" providerId="ADAL" clId="{F51A6A69-3B51-5B5B-BBA0-9E361FF4E9CE}" dt="2026-02-04T15:37:46.333" v="51" actId="207"/>
          <ac:spMkLst>
            <pc:docMk/>
            <pc:sldMk cId="2405593329" sldId="4668"/>
            <ac:spMk id="2" creationId="{AA8C1876-AF0D-6C89-8D50-211C0A9EF538}"/>
          </ac:spMkLst>
        </pc:spChg>
        <pc:picChg chg="add mod">
          <ac:chgData name="Sebastian White" userId="c6921e3a-1915-43ed-a679-cfdd15c33f54" providerId="ADAL" clId="{F51A6A69-3B51-5B5B-BBA0-9E361FF4E9CE}" dt="2026-02-04T15:34:37.457" v="36" actId="1035"/>
          <ac:picMkLst>
            <pc:docMk/>
            <pc:sldMk cId="2405593329" sldId="4668"/>
            <ac:picMk id="4" creationId="{54DFCF9D-A6D6-79BF-A580-DCE64F5CD273}"/>
          </ac:picMkLst>
        </pc:picChg>
        <pc:picChg chg="del">
          <ac:chgData name="Sebastian White" userId="c6921e3a-1915-43ed-a679-cfdd15c33f54" providerId="ADAL" clId="{F51A6A69-3B51-5B5B-BBA0-9E361FF4E9CE}" dt="2026-02-04T15:33:31.215" v="22" actId="478"/>
          <ac:picMkLst>
            <pc:docMk/>
            <pc:sldMk cId="2405593329" sldId="4668"/>
            <ac:picMk id="4098" creationId="{198746B8-4ECC-907C-B6D9-CA6B0471E30A}"/>
          </ac:picMkLst>
        </pc:picChg>
      </pc:sldChg>
      <pc:sldChg chg="addSp delSp modSp">
        <pc:chgData name="Sebastian White" userId="c6921e3a-1915-43ed-a679-cfdd15c33f54" providerId="ADAL" clId="{F51A6A69-3B51-5B5B-BBA0-9E361FF4E9CE}" dt="2026-02-04T15:32:24.961" v="17" actId="1076"/>
        <pc:sldMkLst>
          <pc:docMk/>
          <pc:sldMk cId="1863740096" sldId="4669"/>
        </pc:sldMkLst>
        <pc:picChg chg="add mod">
          <ac:chgData name="Sebastian White" userId="c6921e3a-1915-43ed-a679-cfdd15c33f54" providerId="ADAL" clId="{F51A6A69-3B51-5B5B-BBA0-9E361FF4E9CE}" dt="2026-02-04T15:32:24.961" v="17" actId="1076"/>
          <ac:picMkLst>
            <pc:docMk/>
            <pc:sldMk cId="1863740096" sldId="4669"/>
            <ac:picMk id="3" creationId="{A55CF1A1-5BB2-EF9F-D0F5-561CFDF8DB2C}"/>
          </ac:picMkLst>
        </pc:picChg>
        <pc:picChg chg="del">
          <ac:chgData name="Sebastian White" userId="c6921e3a-1915-43ed-a679-cfdd15c33f54" providerId="ADAL" clId="{F51A6A69-3B51-5B5B-BBA0-9E361FF4E9CE}" dt="2026-02-04T15:30:45.614" v="14" actId="478"/>
          <ac:picMkLst>
            <pc:docMk/>
            <pc:sldMk cId="1863740096" sldId="4669"/>
            <ac:picMk id="2050" creationId="{36756A7E-F9D8-4D4F-8992-F8635082927C}"/>
          </ac:picMkLst>
        </pc:picChg>
      </pc:sldChg>
      <pc:sldChg chg="addSp delSp modSp">
        <pc:chgData name="Sebastian White" userId="c6921e3a-1915-43ed-a679-cfdd15c33f54" providerId="ADAL" clId="{F51A6A69-3B51-5B5B-BBA0-9E361FF4E9CE}" dt="2026-02-04T15:36:58.455" v="48" actId="1076"/>
        <pc:sldMkLst>
          <pc:docMk/>
          <pc:sldMk cId="2301146481" sldId="4670"/>
        </pc:sldMkLst>
        <pc:picChg chg="add mod">
          <ac:chgData name="Sebastian White" userId="c6921e3a-1915-43ed-a679-cfdd15c33f54" providerId="ADAL" clId="{F51A6A69-3B51-5B5B-BBA0-9E361FF4E9CE}" dt="2026-02-04T15:36:58.455" v="48" actId="1076"/>
          <ac:picMkLst>
            <pc:docMk/>
            <pc:sldMk cId="2301146481" sldId="4670"/>
            <ac:picMk id="4" creationId="{372BAF16-A12A-0277-77D9-E6A2B4BDEC51}"/>
          </ac:picMkLst>
        </pc:picChg>
        <pc:picChg chg="del">
          <ac:chgData name="Sebastian White" userId="c6921e3a-1915-43ed-a679-cfdd15c33f54" providerId="ADAL" clId="{F51A6A69-3B51-5B5B-BBA0-9E361FF4E9CE}" dt="2026-02-04T15:35:25.635" v="45" actId="478"/>
          <ac:picMkLst>
            <pc:docMk/>
            <pc:sldMk cId="2301146481" sldId="4670"/>
            <ac:picMk id="6146" creationId="{69B264E3-D1B4-7B8A-EEE3-CD8C40B137C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2/5/26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49209-03EE-9F7F-89C9-A8C7B705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AB126-BD02-7011-37EF-9862F6CCB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5A618-3D5F-DEFC-B24A-2E6DA6FB6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4553F-AE62-D200-51AC-9360E1919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62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6E274-98BF-A692-0EA5-BA7BCF180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CFB2F-219B-7B17-2B64-3DA536627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14B26-9502-B7B2-B9FE-5301947A5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60817-8350-4A36-B15D-52E1AE826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63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A5BB4-8798-6918-089A-A62064F84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684F2-C052-A7BD-97DA-6598485C1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C16BBC-E4BA-BBFE-E516-C237626EF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70D45-3A0F-C03E-8442-05F6ABF78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6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8125F-46AA-CF3B-0F7B-BE0C8E4A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D510C-9403-0B67-6EFA-B590CB0E0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31C9C-E086-13C2-9C2E-A15FF05DD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D03F0-47FF-E99B-D38F-77CCF67A2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179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6E918-9340-A262-A9A3-BAACC8DB9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5DE48-BD75-8667-5EC1-AAB55A2D9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F587A-0208-C7E3-108F-6B883E527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238C9-873C-6E92-C516-EC6020ECB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6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22277-0F4D-CCCA-3939-0C1AC878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07C47-378B-B12F-A6CE-1004D36CF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105E7-AF48-A12F-CE78-8C1C65F98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4C9E2-1110-C395-22BD-4AA639D2F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85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0E64D-5D59-EF0F-BC8B-751F0CA9F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A2460-B914-1C2A-249F-33EA69F27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32A72-B379-1598-AB99-915FD7D63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BB99-12F4-DD1A-6DAC-EF513FC84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21855-3E6A-2A12-291A-8DE5C376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807D1-68AA-903F-FDAA-34C463353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E192C-95D2-2069-7A62-30C1020B2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EE134-89EF-5130-58FE-8DE1B606D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2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66930-6EA4-544C-4184-7540223DB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BC587-06E0-4401-A5B8-863985BC9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DB832-6383-7F34-ED36-9CE762806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6774B-028F-EEEB-907E-5BE760705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CA355-CEBA-6E14-4707-18D428B1C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82B175-7635-08A6-C056-444D2DD59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9CD95-FAA6-BCEB-F700-A0A8BDCAD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F0F43-23E1-FEE4-9AF4-DE19E6B6D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72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7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5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2/5/26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4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6" r:id="rId2"/>
    <p:sldLayoutId id="2147483711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rod@whitewallcreative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ora.chatgpt.com/g/gen_01kgmm9fepempvzrgdmhdv36tz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22D3-DBE6-CC46-4402-F770C7CF5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FDF2038-7D3A-360B-3563-58D7478FD70C}"/>
              </a:ext>
            </a:extLst>
          </p:cNvPr>
          <p:cNvSpPr txBox="1"/>
          <p:nvPr/>
        </p:nvSpPr>
        <p:spPr>
          <a:xfrm>
            <a:off x="343339" y="304841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NEXT STEPS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02394-E069-6D12-1D2E-65DB1D896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4"/>
            <a:ext cx="533347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 (30 mins):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guest upload + organizer dashboard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model attendees, pricing, projected ROI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 live: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faces found, moments delivered, data owned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F227D0-7690-1001-E714-71CEBCE4A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3B4C1E34-8188-6F01-CDA3-D2B2B02DE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5125" name="Picture 5" descr="Generated image">
            <a:extLst>
              <a:ext uri="{FF2B5EF4-FFF2-40B4-BE49-F238E27FC236}">
                <a16:creationId xmlns:a16="http://schemas.microsoft.com/office/drawing/2014/main" id="{B03E163A-46E3-016E-DA09-3132DF934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4" y="1020304"/>
            <a:ext cx="5837696" cy="583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2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EA5AB-15C5-9B0B-6D41-DD39736FE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AB5847-59A3-351A-BA5D-95E2F576953F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CONTACT 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C0837E-F9FF-4AA8-05AA-A3C1DB4F1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42881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Rod Lee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SVP Customer Success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Whitewall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rod@whitewallcreative.com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C: 1 814 692 7945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3E88D0E-1636-A6A2-43B4-F91BD329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81C12ECF-3403-2FA6-DFC5-2297A0368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4" name="Picture 2" descr="Generated image">
            <a:extLst>
              <a:ext uri="{FF2B5EF4-FFF2-40B4-BE49-F238E27FC236}">
                <a16:creationId xmlns:a16="http://schemas.microsoft.com/office/drawing/2014/main" id="{372BAF16-A12A-0277-77D9-E6A2B4BDE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4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146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D170D-647A-6163-B859-83DC91E0A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54FDC1-5C59-873F-4CBE-AFB9970E094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WELCOME TO THE WORLD’S BIGGEST PHOTO OP!  </a:t>
            </a:r>
            <a:endParaRPr lang="en-GB" sz="40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BA2BDF-53B2-BE35-BD93-8F0F775CA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75266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one summer, 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Boston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becomes the backdrop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for hundreds of thousands of once-in-a-lifetime moments  -  and the world shares them.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job isn’t just to host matches. It’s to make sure every visitor leaves with a story that says: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Boston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 the highlight.”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</a:t>
            </a:r>
            <a:r>
              <a:rPr lang="en-US" altLang="en-US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US" alt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you turn every visitor into a billboard for 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Boston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over the world.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prize: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 citywide surge of pride, tourism, and global attention: powered by real people, not ads.</a:t>
            </a:r>
          </a:p>
          <a:p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on to find out more…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F32F863-6D45-0F4E-F48F-E737D72E7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1029" name="Picture 5" descr="Generated image">
            <a:extLst>
              <a:ext uri="{FF2B5EF4-FFF2-40B4-BE49-F238E27FC236}">
                <a16:creationId xmlns:a16="http://schemas.microsoft.com/office/drawing/2014/main" id="{CB1A099E-6BF1-6E27-D290-53EEE2A2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4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594E5B-3DA6-5DFE-344C-7DAE9DDF2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7656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ui-sans-serif"/>
                <a:hlinkClick r:id="rId5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28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FA72-48EA-A700-9525-D99E4CE9C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289B15-F251-86F5-0951-846D2B527E59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rgbClr val="C00000"/>
                </a:solidFill>
                <a:latin typeface="Bebas Neue" panose="020B0606020202050201" pitchFamily="34" charset="77"/>
              </a:rPr>
              <a:t>AI-Powered Photo Discovery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03FBF2-6D12-473A-2584-F14D24F0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1318032"/>
            <a:ext cx="567579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GB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uses facial recognition AI to help event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instantly find professional photos of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themselves.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Result: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 attendee becomes a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micro-influencer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distributing professional, branded content to their networks.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photographers capture the event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uploaded to our platform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upload a selfie via their phone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matches their face instantly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Fans share branded content across social media</a:t>
            </a: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5446371F-F106-3C35-B4EB-F810BCFF7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3" name="Picture 2" descr="Generated image">
            <a:extLst>
              <a:ext uri="{FF2B5EF4-FFF2-40B4-BE49-F238E27FC236}">
                <a16:creationId xmlns:a16="http://schemas.microsoft.com/office/drawing/2014/main" id="{A55CF1A1-5BB2-EF9F-D0F5-561CFDF8D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4" y="1018594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74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B2AF9-A71F-E745-9B6F-99EF32F0A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desk looking at a computer&#10;&#10;AI-generated content may be incorrect.">
            <a:extLst>
              <a:ext uri="{FF2B5EF4-FFF2-40B4-BE49-F238E27FC236}">
                <a16:creationId xmlns:a16="http://schemas.microsoft.com/office/drawing/2014/main" id="{5A3C2631-7A61-C16A-065F-9FD114377E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" r="1"/>
          <a:stretch>
            <a:fillRect/>
          </a:stretch>
        </p:blipFill>
        <p:spPr>
          <a:xfrm>
            <a:off x="6354305" y="1018594"/>
            <a:ext cx="5837696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15053-D13C-772E-1E88-29DAE11B319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Make Sponsorship Measurable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8ABE91-47E0-8C63-6410-9FD78A240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304923"/>
            <a:ext cx="5911347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Problem: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Brands spend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$70–$750K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on activations but can’t prove ROI - reports are manual, incomplete, and estimate-based.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“For the first time, sponsors don’t have to take your word for it.”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Difference: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Searchable Brand Database: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find every photo with logos/products/signage; filter by placement + confidence.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exact view counts, cross-platform share tracking, real-time engagement.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Automated Reporting: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post-event PDF/CSV analytics, top content surfaced, exportable library.</a:t>
            </a:r>
          </a:p>
          <a:p>
            <a:pPr lvl="0">
              <a:buFontTx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“We think it worked” → “Here’s exactly how it worked.”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F20E7B-0C5B-B955-37C5-0D2D9027E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0D7DD160-B0CE-B805-657F-D85C44D56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FE916-F4B8-B155-E85C-A5DADAE47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at a desk with a computer and a phone&#10;&#10;AI-generated content may be incorrect.">
            <a:extLst>
              <a:ext uri="{FF2B5EF4-FFF2-40B4-BE49-F238E27FC236}">
                <a16:creationId xmlns:a16="http://schemas.microsoft.com/office/drawing/2014/main" id="{C04280DB-A486-5091-7813-9BF6E564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591" y="1018591"/>
            <a:ext cx="5839407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2B0C96-7FD8-EE01-4C20-B465A0B8360E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What Sponsors See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ECB8DD-157A-7E14-1C7C-3C39A2B1A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166424"/>
            <a:ext cx="566760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Sponsor Dashboard: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visual, post-event view of how branded moments performed in the real world.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Dashboard view includes: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 and views by channel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Shares, clicks, and top-performing moments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appearances across photos (logo / product / signage)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Branded content, defined: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delivered with a subtle frame or watermark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CTA or QR (template-controlled to meet brand guidelines)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can instantly see where their brand appeared, how it travelled, and which moments drove the most attention.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B6CD21A-EA60-9A2C-B36C-1B811DBB6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D9295DEA-5385-BBBD-0895-B6387080A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00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C4E48-1570-93BE-197C-305577BFF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67E4A7-214C-D2CB-D443-063990D0DBBE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Every Fan is a Billboard!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0B5DD-8E66-FE7E-8D0A-6645F1FA2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166426"/>
            <a:ext cx="575266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 ACTIVATIONS 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Math: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10,000 attendees × 70% share = 7,000 posts × 300 impressions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2.1M impressions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distribution &amp; earned media value:</a:t>
            </a: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Equivalent (USD CPM):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$0.004–$0.017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ads $0.07–$0.21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i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(10–50× cheaper)</a:t>
            </a:r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Ideal for WC26: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trophy tours, mascot moments, “lift the trophy” installs, sponsor zones, challenges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pro branded photos,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70–90% share rate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searchable brand appearances, automated ROI report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Coca-Cola Victory Pose - photos delivered in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15,000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participants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3F7A74F-5767-676E-8310-23B27D7D4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B73E05E1-CD19-8F89-080E-04782C98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3083" name="Picture 11" descr="Generated image">
            <a:extLst>
              <a:ext uri="{FF2B5EF4-FFF2-40B4-BE49-F238E27FC236}">
                <a16:creationId xmlns:a16="http://schemas.microsoft.com/office/drawing/2014/main" id="{1CECDABE-9386-C34A-0963-949080C04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5" cy="58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731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4A359-EFE1-C8D4-FDD9-B327C291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F1B3CD-F4C7-9E3D-E04D-722E206C165C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Boston as the Hero City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8C1876-AF0D-6C89-8D50-211C0A9EF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7" y="1345757"/>
            <a:ext cx="5752663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Boston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6 matches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300K visitors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 hit landmarks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90K photos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 share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13.5M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Greater 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Boston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tourism, hotels, transport partners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gets: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scalable landmark photography, verified visitor metrics, proof of engagement, exportable content library for future campaigns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Legacy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economic impact data + “We Hosted the World” assets for future bids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Boston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waterfront campaign  -  photographers in Fenway Park 30,000 visitors matched to branded photos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9M destination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C34B262-8484-6297-C12C-255628C22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B0C73CA-D2B6-2B14-7658-A941DBA78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4" name="Picture 2" descr="Generated image">
            <a:extLst>
              <a:ext uri="{FF2B5EF4-FFF2-40B4-BE49-F238E27FC236}">
                <a16:creationId xmlns:a16="http://schemas.microsoft.com/office/drawing/2014/main" id="{54DFCF9D-A6D6-79BF-A580-DCE64F5CD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4" y="1009154"/>
            <a:ext cx="5837696" cy="583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59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25333-0433-2094-031A-72095ADC7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phone in front of a crowd of people&#10;&#10;AI-generated content may be incorrect.">
            <a:extLst>
              <a:ext uri="{FF2B5EF4-FFF2-40B4-BE49-F238E27FC236}">
                <a16:creationId xmlns:a16="http://schemas.microsoft.com/office/drawing/2014/main" id="{2613F4E7-FAB3-143E-CFEE-3B39380526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5" y="1018595"/>
            <a:ext cx="5837695" cy="583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B12CBE-147D-9650-11F8-B78A7BE23F2D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Fan Zones That Scale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19C6D-C796-F3DA-EF84-9FC126572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837695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festival: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100K attendees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 galleries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32.5K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 impressions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50M+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Fan Festival impressions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FIFA</a:t>
            </a:r>
            <a:r>
              <a:rPr lang="en-US" altLang="en-US" baseline="30000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partners, host city tourism, broadcasters, entertainment sponsors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multi-day repeat exposure, cross-city analytics (one dashboard), authentic moments, long-tail discovery, performance insights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Festivals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a 39-day content campaign with built-in distribution.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Boston</a:t>
            </a:r>
            <a:r>
              <a:rPr lang="en-US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  -  daily coverage;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galleries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275227-FCB1-A673-FC11-97E52EE6B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4A7CB54A-6EF6-6395-A2BA-083B11FE7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7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B7220-2FC8-F4F4-AE36-158055AFA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holding a phone with people around it&#10;&#10;AI-generated content may be incorrect.">
            <a:extLst>
              <a:ext uri="{FF2B5EF4-FFF2-40B4-BE49-F238E27FC236}">
                <a16:creationId xmlns:a16="http://schemas.microsoft.com/office/drawing/2014/main" id="{2310C602-740B-CD19-B55D-5EA1439275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5" y="1018595"/>
            <a:ext cx="5837695" cy="583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D88CC-B5F1-61A5-6163-E99AB6CAD64F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VIP Experiences Worth Sharing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AB4965-78A9-4EB3-20A8-AD527EB1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3"/>
            <a:ext cx="592229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VIP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bigger followings, higher-value (B2B) networks, higher share rates; exclusivity drives posting</a:t>
            </a:r>
          </a:p>
          <a:p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case: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$10K–$100K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VIP packages  -  pro photo delivery boosts perceived value and renewals. 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Legends meet-and-greets, opening ceremony VIP, trophy access, sponsor lounges, behind-the-scenes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premium brand association, distribution into C-suite networks, guest satisfaction metrics, testimonial-grade content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Gillette Stadium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500 VIPs; executive networking + pitch-side + trophy moments; premium galleries shared across industries.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D82CCEC-4DA7-1B68-F4CA-45D066E7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E27DEDF0-1171-A6AE-6162-411156A7B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86508"/>
      </p:ext>
    </p:extLst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b9eb6c7fc5f16c4301f5d21b0ee7594c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5fd337e81635d8a74a9eaf92e69cb0a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Props1.xml><?xml version="1.0" encoding="utf-8"?>
<ds:datastoreItem xmlns:ds="http://schemas.openxmlformats.org/officeDocument/2006/customXml" ds:itemID="{403993AB-9973-4C50-BC0A-6AAB0F9CDA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4962-1aa8-4a0e-bcc4-2052b0132858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B30993-CD21-46F3-B30B-25B16DBDC06E}">
  <ds:schemaRefs>
    <ds:schemaRef ds:uri="http://schemas.microsoft.com/office/2006/documentManagement/types"/>
    <ds:schemaRef ds:uri="http://purl.org/dc/elements/1.1/"/>
    <ds:schemaRef ds:uri="37024962-1aa8-4a0e-bcc4-2052b0132858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bbe29a26-4ba2-44fb-9ebd-4f0032c7f13a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865</Words>
  <Application>Microsoft Macintosh PowerPoint</Application>
  <PresentationFormat>Widescreen</PresentationFormat>
  <Paragraphs>104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Avenir Next</vt:lpstr>
      <vt:lpstr>Bebas Neue</vt:lpstr>
      <vt:lpstr>Open Sans</vt:lpstr>
      <vt:lpstr>Whitewall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Leonard Smit</cp:lastModifiedBy>
  <cp:revision>26</cp:revision>
  <dcterms:created xsi:type="dcterms:W3CDTF">2025-09-23T14:26:05Z</dcterms:created>
  <dcterms:modified xsi:type="dcterms:W3CDTF">2026-02-05T10:34:03Z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