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1A25D2-B084-194F-BA85-5B721D8C08D6}" v="84" dt="2026-02-04T15:29:40.317"/>
    <p1510:client id="{F3839916-0D21-B14E-B2CA-BA758796DF9D}" v="43" dt="2026-02-05T10:31:59.7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/>
    <p:restoredTop sz="94694"/>
  </p:normalViewPr>
  <p:slideViewPr>
    <p:cSldViewPr snapToGrid="0">
      <p:cViewPr varScale="1">
        <p:scale>
          <a:sx n="121" d="100"/>
          <a:sy n="121" d="100"/>
        </p:scale>
        <p:origin x="1088" y="176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undo custSel modSld">
      <pc:chgData name="Leonard Smit" userId="22167768-4314-4e1d-8fbe-029f1825b3f9" providerId="ADAL" clId="{CFF6D736-B40F-5D14-A1B5-7B0F90E9DAD7}" dt="2026-02-05T10:31:59.742" v="41" actId="1076"/>
      <pc:docMkLst>
        <pc:docMk/>
      </pc:docMkLst>
      <pc:sldChg chg="addSp delSp modSp mod">
        <pc:chgData name="Leonard Smit" userId="22167768-4314-4e1d-8fbe-029f1825b3f9" providerId="ADAL" clId="{CFF6D736-B40F-5D14-A1B5-7B0F90E9DAD7}" dt="2026-02-05T10:30:24.903" v="5"/>
        <pc:sldMkLst>
          <pc:docMk/>
          <pc:sldMk cId="1326285935" sldId="4662"/>
        </pc:sldMkLst>
        <pc:picChg chg="del mod">
          <ac:chgData name="Leonard Smit" userId="22167768-4314-4e1d-8fbe-029f1825b3f9" providerId="ADAL" clId="{CFF6D736-B40F-5D14-A1B5-7B0F90E9DAD7}" dt="2026-02-05T10:30:23.432" v="3" actId="21"/>
          <ac:picMkLst>
            <pc:docMk/>
            <pc:sldMk cId="1326285935" sldId="4662"/>
            <ac:picMk id="3" creationId="{7985552C-D4DE-F17A-BAFE-5740C0A70B37}"/>
          </ac:picMkLst>
        </pc:picChg>
        <pc:picChg chg="add del mod">
          <ac:chgData name="Leonard Smit" userId="22167768-4314-4e1d-8fbe-029f1825b3f9" providerId="ADAL" clId="{CFF6D736-B40F-5D14-A1B5-7B0F90E9DAD7}" dt="2026-02-05T10:30:24.482" v="4" actId="478"/>
          <ac:picMkLst>
            <pc:docMk/>
            <pc:sldMk cId="1326285935" sldId="4662"/>
            <ac:picMk id="4" creationId="{F416ABBE-BF14-A6B3-C3AC-B1C18BD932E9}"/>
          </ac:picMkLst>
        </pc:picChg>
        <pc:picChg chg="add mod">
          <ac:chgData name="Leonard Smit" userId="22167768-4314-4e1d-8fbe-029f1825b3f9" providerId="ADAL" clId="{CFF6D736-B40F-5D14-A1B5-7B0F90E9DAD7}" dt="2026-02-05T10:30:24.903" v="5"/>
          <ac:picMkLst>
            <pc:docMk/>
            <pc:sldMk cId="1326285935" sldId="4662"/>
            <ac:picMk id="7" creationId="{6B58CC8E-6965-4AE6-40AC-A369DF9CB3AE}"/>
          </ac:picMkLst>
        </pc:picChg>
      </pc:sldChg>
      <pc:sldChg chg="addSp modSp">
        <pc:chgData name="Leonard Smit" userId="22167768-4314-4e1d-8fbe-029f1825b3f9" providerId="ADAL" clId="{CFF6D736-B40F-5D14-A1B5-7B0F90E9DAD7}" dt="2026-02-05T10:30:55.988" v="17" actId="1076"/>
        <pc:sldMkLst>
          <pc:docMk/>
          <pc:sldMk cId="1690731552" sldId="4664"/>
        </pc:sldMkLst>
        <pc:picChg chg="add mod">
          <ac:chgData name="Leonard Smit" userId="22167768-4314-4e1d-8fbe-029f1825b3f9" providerId="ADAL" clId="{CFF6D736-B40F-5D14-A1B5-7B0F90E9DAD7}" dt="2026-02-05T10:30:55.988" v="17" actId="1076"/>
          <ac:picMkLst>
            <pc:docMk/>
            <pc:sldMk cId="1690731552" sldId="4664"/>
            <ac:picMk id="5" creationId="{AE66561D-CE69-EAF5-A428-F74A0DFCED17}"/>
          </ac:picMkLst>
        </pc:picChg>
      </pc:sldChg>
      <pc:sldChg chg="addSp delSp modSp mod">
        <pc:chgData name="Leonard Smit" userId="22167768-4314-4e1d-8fbe-029f1825b3f9" providerId="ADAL" clId="{CFF6D736-B40F-5D14-A1B5-7B0F90E9DAD7}" dt="2026-02-05T10:31:21.811" v="28" actId="478"/>
        <pc:sldMkLst>
          <pc:docMk/>
          <pc:sldMk cId="679571329" sldId="4665"/>
        </pc:sldMkLst>
        <pc:picChg chg="add del mod">
          <ac:chgData name="Leonard Smit" userId="22167768-4314-4e1d-8fbe-029f1825b3f9" providerId="ADAL" clId="{CFF6D736-B40F-5D14-A1B5-7B0F90E9DAD7}" dt="2026-02-05T10:31:21.811" v="28" actId="478"/>
          <ac:picMkLst>
            <pc:docMk/>
            <pc:sldMk cId="679571329" sldId="4665"/>
            <ac:picMk id="4" creationId="{2FC51BDE-140C-2E7F-591E-C28CE2A1366D}"/>
          </ac:picMkLst>
        </pc:picChg>
        <pc:picChg chg="add del">
          <ac:chgData name="Leonard Smit" userId="22167768-4314-4e1d-8fbe-029f1825b3f9" providerId="ADAL" clId="{CFF6D736-B40F-5D14-A1B5-7B0F90E9DAD7}" dt="2026-02-05T10:31:20.178" v="27" actId="478"/>
          <ac:picMkLst>
            <pc:docMk/>
            <pc:sldMk cId="679571329" sldId="4665"/>
            <ac:picMk id="10" creationId="{2613F4E7-FAB3-143E-CFEE-3B393805268C}"/>
          </ac:picMkLst>
        </pc:picChg>
      </pc:sldChg>
      <pc:sldChg chg="addSp modSp">
        <pc:chgData name="Leonard Smit" userId="22167768-4314-4e1d-8fbe-029f1825b3f9" providerId="ADAL" clId="{CFF6D736-B40F-5D14-A1B5-7B0F90E9DAD7}" dt="2026-02-05T10:31:28.145" v="29"/>
        <pc:sldMkLst>
          <pc:docMk/>
          <pc:sldMk cId="2617186508" sldId="4666"/>
        </pc:sldMkLst>
        <pc:picChg chg="add mod">
          <ac:chgData name="Leonard Smit" userId="22167768-4314-4e1d-8fbe-029f1825b3f9" providerId="ADAL" clId="{CFF6D736-B40F-5D14-A1B5-7B0F90E9DAD7}" dt="2026-02-05T10:31:28.145" v="29"/>
          <ac:picMkLst>
            <pc:docMk/>
            <pc:sldMk cId="2617186508" sldId="4666"/>
            <ac:picMk id="4" creationId="{1032788B-8EC6-57B1-BA6E-31F6416A241D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1:43.496" v="35" actId="1076"/>
        <pc:sldMkLst>
          <pc:docMk/>
          <pc:sldMk cId="289225831" sldId="4667"/>
        </pc:sldMkLst>
        <pc:picChg chg="mod">
          <ac:chgData name="Leonard Smit" userId="22167768-4314-4e1d-8fbe-029f1825b3f9" providerId="ADAL" clId="{CFF6D736-B40F-5D14-A1B5-7B0F90E9DAD7}" dt="2026-02-05T10:31:43.496" v="35" actId="1076"/>
          <ac:picMkLst>
            <pc:docMk/>
            <pc:sldMk cId="289225831" sldId="4667"/>
            <ac:picMk id="4" creationId="{31C5DC82-34F0-C917-1DC7-CA1188C56D25}"/>
          </ac:picMkLst>
        </pc:picChg>
        <pc:picChg chg="add del mod">
          <ac:chgData name="Leonard Smit" userId="22167768-4314-4e1d-8fbe-029f1825b3f9" providerId="ADAL" clId="{CFF6D736-B40F-5D14-A1B5-7B0F90E9DAD7}" dt="2026-02-05T10:31:41.821" v="34" actId="478"/>
          <ac:picMkLst>
            <pc:docMk/>
            <pc:sldMk cId="289225831" sldId="4667"/>
            <ac:picMk id="7" creationId="{7ADF6C0A-B9CD-4595-7454-90CB82EFAA7A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1:10.436" v="23" actId="1076"/>
        <pc:sldMkLst>
          <pc:docMk/>
          <pc:sldMk cId="2405593329" sldId="4668"/>
        </pc:sldMkLst>
        <pc:picChg chg="mod">
          <ac:chgData name="Leonard Smit" userId="22167768-4314-4e1d-8fbe-029f1825b3f9" providerId="ADAL" clId="{CFF6D736-B40F-5D14-A1B5-7B0F90E9DAD7}" dt="2026-02-05T10:31:10.436" v="23" actId="1076"/>
          <ac:picMkLst>
            <pc:docMk/>
            <pc:sldMk cId="2405593329" sldId="4668"/>
            <ac:picMk id="4" creationId="{B42DAC18-11BF-D3F4-2BE5-AADA2310593F}"/>
          </ac:picMkLst>
        </pc:picChg>
        <pc:picChg chg="add del mod">
          <ac:chgData name="Leonard Smit" userId="22167768-4314-4e1d-8fbe-029f1825b3f9" providerId="ADAL" clId="{CFF6D736-B40F-5D14-A1B5-7B0F90E9DAD7}" dt="2026-02-05T10:31:08.806" v="22" actId="478"/>
          <ac:picMkLst>
            <pc:docMk/>
            <pc:sldMk cId="2405593329" sldId="4668"/>
            <ac:picMk id="5" creationId="{1C4F36BF-13ED-E48B-A53A-DBF8C75DCD95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0:45.206" v="13" actId="1076"/>
        <pc:sldMkLst>
          <pc:docMk/>
          <pc:sldMk cId="1863740096" sldId="4669"/>
        </pc:sldMkLst>
        <pc:picChg chg="mod">
          <ac:chgData name="Leonard Smit" userId="22167768-4314-4e1d-8fbe-029f1825b3f9" providerId="ADAL" clId="{CFF6D736-B40F-5D14-A1B5-7B0F90E9DAD7}" dt="2026-02-05T10:30:45.206" v="13" actId="1076"/>
          <ac:picMkLst>
            <pc:docMk/>
            <pc:sldMk cId="1863740096" sldId="4669"/>
            <ac:picMk id="3" creationId="{0469342F-1FC6-D01D-329F-A28AF0F34A96}"/>
          </ac:picMkLst>
        </pc:picChg>
        <pc:picChg chg="add del mod">
          <ac:chgData name="Leonard Smit" userId="22167768-4314-4e1d-8fbe-029f1825b3f9" providerId="ADAL" clId="{CFF6D736-B40F-5D14-A1B5-7B0F90E9DAD7}" dt="2026-02-05T10:30:43.546" v="12" actId="478"/>
          <ac:picMkLst>
            <pc:docMk/>
            <pc:sldMk cId="1863740096" sldId="4669"/>
            <ac:picMk id="4" creationId="{C195F7AC-F3F7-9B03-3772-F55030D5305D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1:59.742" v="41" actId="1076"/>
        <pc:sldMkLst>
          <pc:docMk/>
          <pc:sldMk cId="2301146481" sldId="4670"/>
        </pc:sldMkLst>
        <pc:picChg chg="mod">
          <ac:chgData name="Leonard Smit" userId="22167768-4314-4e1d-8fbe-029f1825b3f9" providerId="ADAL" clId="{CFF6D736-B40F-5D14-A1B5-7B0F90E9DAD7}" dt="2026-02-05T10:31:59.742" v="41" actId="1076"/>
          <ac:picMkLst>
            <pc:docMk/>
            <pc:sldMk cId="2301146481" sldId="4670"/>
            <ac:picMk id="4" creationId="{E3F91498-14C7-ECB4-4B29-ECDBA1E366E7}"/>
          </ac:picMkLst>
        </pc:picChg>
        <pc:picChg chg="add del mod">
          <ac:chgData name="Leonard Smit" userId="22167768-4314-4e1d-8fbe-029f1825b3f9" providerId="ADAL" clId="{CFF6D736-B40F-5D14-A1B5-7B0F90E9DAD7}" dt="2026-02-05T10:31:58.021" v="40" actId="478"/>
          <ac:picMkLst>
            <pc:docMk/>
            <pc:sldMk cId="2301146481" sldId="4670"/>
            <ac:picMk id="5" creationId="{D61093C5-7EDB-6EA1-9D95-8DA8A7EA9AA1}"/>
          </ac:picMkLst>
        </pc:picChg>
      </pc:sldChg>
      <pc:sldChg chg="addSp modSp">
        <pc:chgData name="Leonard Smit" userId="22167768-4314-4e1d-8fbe-029f1825b3f9" providerId="ADAL" clId="{CFF6D736-B40F-5D14-A1B5-7B0F90E9DAD7}" dt="2026-02-05T10:30:48.947" v="14"/>
        <pc:sldMkLst>
          <pc:docMk/>
          <pc:sldMk cId="4116600413" sldId="4672"/>
        </pc:sldMkLst>
        <pc:picChg chg="add mod">
          <ac:chgData name="Leonard Smit" userId="22167768-4314-4e1d-8fbe-029f1825b3f9" providerId="ADAL" clId="{CFF6D736-B40F-5D14-A1B5-7B0F90E9DAD7}" dt="2026-02-05T10:30:48.947" v="14"/>
          <ac:picMkLst>
            <pc:docMk/>
            <pc:sldMk cId="4116600413" sldId="4672"/>
            <ac:picMk id="4" creationId="{2398ED0A-967E-4941-E96B-2BFBB95FE0B3}"/>
          </ac:picMkLst>
        </pc:picChg>
      </pc:sldChg>
    </pc:docChg>
  </pc:docChgLst>
  <pc:docChgLst>
    <pc:chgData name="Sebastian White" userId="c6921e3a-1915-43ed-a679-cfdd15c33f54" providerId="ADAL" clId="{F51A6A69-3B51-5B5B-BBA0-9E361FF4E9CE}"/>
    <pc:docChg chg="undo custSel modSld">
      <pc:chgData name="Sebastian White" userId="c6921e3a-1915-43ed-a679-cfdd15c33f54" providerId="ADAL" clId="{F51A6A69-3B51-5B5B-BBA0-9E361FF4E9CE}" dt="2026-02-04T17:39:42.004" v="78" actId="207"/>
      <pc:docMkLst>
        <pc:docMk/>
      </pc:docMkLst>
      <pc:sldChg chg="addSp delSp modSp mod">
        <pc:chgData name="Sebastian White" userId="c6921e3a-1915-43ed-a679-cfdd15c33f54" providerId="ADAL" clId="{F51A6A69-3B51-5B5B-BBA0-9E361FF4E9CE}" dt="2026-02-04T15:31:13.042" v="72" actId="207"/>
        <pc:sldMkLst>
          <pc:docMk/>
          <pc:sldMk cId="1326285935" sldId="4662"/>
        </pc:sldMkLst>
        <pc:spChg chg="mod">
          <ac:chgData name="Sebastian White" userId="c6921e3a-1915-43ed-a679-cfdd15c33f54" providerId="ADAL" clId="{F51A6A69-3B51-5B5B-BBA0-9E361FF4E9CE}" dt="2026-02-04T15:31:13.042" v="72" actId="207"/>
          <ac:spMkLst>
            <pc:docMk/>
            <pc:sldMk cId="1326285935" sldId="4662"/>
            <ac:spMk id="2" creationId="{3ABA2BDF-53B2-BE35-BD93-8F0F775CA3EE}"/>
          </ac:spMkLst>
        </pc:spChg>
        <pc:picChg chg="add mod">
          <ac:chgData name="Sebastian White" userId="c6921e3a-1915-43ed-a679-cfdd15c33f54" providerId="ADAL" clId="{F51A6A69-3B51-5B5B-BBA0-9E361FF4E9CE}" dt="2026-02-04T15:23:09.510" v="49" actId="1035"/>
          <ac:picMkLst>
            <pc:docMk/>
            <pc:sldMk cId="1326285935" sldId="4662"/>
            <ac:picMk id="3" creationId="{7985552C-D4DE-F17A-BAFE-5740C0A70B37}"/>
          </ac:picMkLst>
        </pc:picChg>
        <pc:picChg chg="del">
          <ac:chgData name="Sebastian White" userId="c6921e3a-1915-43ed-a679-cfdd15c33f54" providerId="ADAL" clId="{F51A6A69-3B51-5B5B-BBA0-9E361FF4E9CE}" dt="2026-02-04T15:21:47.289" v="35" actId="478"/>
          <ac:picMkLst>
            <pc:docMk/>
            <pc:sldMk cId="1326285935" sldId="4662"/>
            <ac:picMk id="1026" creationId="{F4D671A2-A541-F562-E24E-98354283E4D4}"/>
          </ac:picMkLst>
        </pc:picChg>
      </pc:sldChg>
      <pc:sldChg chg="addSp delSp modSp">
        <pc:chgData name="Sebastian White" userId="c6921e3a-1915-43ed-a679-cfdd15c33f54" providerId="ADAL" clId="{F51A6A69-3B51-5B5B-BBA0-9E361FF4E9CE}" dt="2026-02-04T15:27:00.668" v="57" actId="1076"/>
        <pc:sldMkLst>
          <pc:docMk/>
          <pc:sldMk cId="1690731552" sldId="4664"/>
        </pc:sldMkLst>
        <pc:picChg chg="add mod">
          <ac:chgData name="Sebastian White" userId="c6921e3a-1915-43ed-a679-cfdd15c33f54" providerId="ADAL" clId="{F51A6A69-3B51-5B5B-BBA0-9E361FF4E9CE}" dt="2026-02-04T15:27:00.668" v="57" actId="1076"/>
          <ac:picMkLst>
            <pc:docMk/>
            <pc:sldMk cId="1690731552" sldId="4664"/>
            <ac:picMk id="4" creationId="{9B846510-4F73-B639-48F9-F5D4D2466D0F}"/>
          </ac:picMkLst>
        </pc:picChg>
        <pc:picChg chg="del mod">
          <ac:chgData name="Sebastian White" userId="c6921e3a-1915-43ed-a679-cfdd15c33f54" providerId="ADAL" clId="{F51A6A69-3B51-5B5B-BBA0-9E361FF4E9CE}" dt="2026-02-04T15:26:55.839" v="54" actId="478"/>
          <ac:picMkLst>
            <pc:docMk/>
            <pc:sldMk cId="1690731552" sldId="4664"/>
            <ac:picMk id="4098" creationId="{5B4CB43C-9510-A39D-E0D6-086CD314B82E}"/>
          </ac:picMkLst>
        </pc:picChg>
      </pc:sldChg>
      <pc:sldChg chg="modSp mod">
        <pc:chgData name="Sebastian White" userId="c6921e3a-1915-43ed-a679-cfdd15c33f54" providerId="ADAL" clId="{F51A6A69-3B51-5B5B-BBA0-9E361FF4E9CE}" dt="2026-02-04T17:39:42.004" v="78" actId="207"/>
        <pc:sldMkLst>
          <pc:docMk/>
          <pc:sldMk cId="679571329" sldId="4665"/>
        </pc:sldMkLst>
        <pc:spChg chg="mod">
          <ac:chgData name="Sebastian White" userId="c6921e3a-1915-43ed-a679-cfdd15c33f54" providerId="ADAL" clId="{F51A6A69-3B51-5B5B-BBA0-9E361FF4E9CE}" dt="2026-02-04T17:39:42.004" v="78" actId="207"/>
          <ac:spMkLst>
            <pc:docMk/>
            <pc:sldMk cId="679571329" sldId="4665"/>
            <ac:spMk id="2" creationId="{25E19C6D-C796-F3DA-EF84-9FC126572D4A}"/>
          </ac:spMkLst>
        </pc:spChg>
      </pc:sldChg>
      <pc:sldChg chg="modSp mod">
        <pc:chgData name="Sebastian White" userId="c6921e3a-1915-43ed-a679-cfdd15c33f54" providerId="ADAL" clId="{F51A6A69-3B51-5B5B-BBA0-9E361FF4E9CE}" dt="2026-02-04T15:31:33.935" v="77" actId="207"/>
        <pc:sldMkLst>
          <pc:docMk/>
          <pc:sldMk cId="2617186508" sldId="4666"/>
        </pc:sldMkLst>
        <pc:spChg chg="mod">
          <ac:chgData name="Sebastian White" userId="c6921e3a-1915-43ed-a679-cfdd15c33f54" providerId="ADAL" clId="{F51A6A69-3B51-5B5B-BBA0-9E361FF4E9CE}" dt="2026-02-04T15:31:33.935" v="77" actId="207"/>
          <ac:spMkLst>
            <pc:docMk/>
            <pc:sldMk cId="2617186508" sldId="4666"/>
            <ac:spMk id="2" creationId="{F6AB4965-78A9-4EB3-20A8-AD527EB1E876}"/>
          </ac:spMkLst>
        </pc:spChg>
      </pc:sldChg>
      <pc:sldChg chg="addSp delSp modSp">
        <pc:chgData name="Sebastian White" userId="c6921e3a-1915-43ed-a679-cfdd15c33f54" providerId="ADAL" clId="{F51A6A69-3B51-5B5B-BBA0-9E361FF4E9CE}" dt="2026-02-04T15:27:54.480" v="63" actId="1076"/>
        <pc:sldMkLst>
          <pc:docMk/>
          <pc:sldMk cId="289225831" sldId="4667"/>
        </pc:sldMkLst>
        <pc:picChg chg="add mod">
          <ac:chgData name="Sebastian White" userId="c6921e3a-1915-43ed-a679-cfdd15c33f54" providerId="ADAL" clId="{F51A6A69-3B51-5B5B-BBA0-9E361FF4E9CE}" dt="2026-02-04T15:27:54.480" v="63" actId="1076"/>
          <ac:picMkLst>
            <pc:docMk/>
            <pc:sldMk cId="289225831" sldId="4667"/>
            <ac:picMk id="4" creationId="{31C5DC82-34F0-C917-1DC7-CA1188C56D25}"/>
          </ac:picMkLst>
        </pc:picChg>
        <pc:picChg chg="del">
          <ac:chgData name="Sebastian White" userId="c6921e3a-1915-43ed-a679-cfdd15c33f54" providerId="ADAL" clId="{F51A6A69-3B51-5B5B-BBA0-9E361FF4E9CE}" dt="2026-02-04T15:27:24.845" v="60" actId="478"/>
          <ac:picMkLst>
            <pc:docMk/>
            <pc:sldMk cId="289225831" sldId="4667"/>
            <ac:picMk id="5122" creationId="{53EE8E7A-D055-9DFE-0808-F229B72B0141}"/>
          </ac:picMkLst>
        </pc:picChg>
      </pc:sldChg>
      <pc:sldChg chg="addSp delSp modSp mod">
        <pc:chgData name="Sebastian White" userId="c6921e3a-1915-43ed-a679-cfdd15c33f54" providerId="ADAL" clId="{F51A6A69-3B51-5B5B-BBA0-9E361FF4E9CE}" dt="2026-02-04T15:31:30.068" v="76" actId="207"/>
        <pc:sldMkLst>
          <pc:docMk/>
          <pc:sldMk cId="2405593329" sldId="4668"/>
        </pc:sldMkLst>
        <pc:spChg chg="mod">
          <ac:chgData name="Sebastian White" userId="c6921e3a-1915-43ed-a679-cfdd15c33f54" providerId="ADAL" clId="{F51A6A69-3B51-5B5B-BBA0-9E361FF4E9CE}" dt="2026-02-04T15:31:30.068" v="76" actId="207"/>
          <ac:spMkLst>
            <pc:docMk/>
            <pc:sldMk cId="2405593329" sldId="4668"/>
            <ac:spMk id="2" creationId="{AA8C1876-AF0D-6C89-8D50-211C0A9EF538}"/>
          </ac:spMkLst>
        </pc:spChg>
        <pc:picChg chg="add mod">
          <ac:chgData name="Sebastian White" userId="c6921e3a-1915-43ed-a679-cfdd15c33f54" providerId="ADAL" clId="{F51A6A69-3B51-5B5B-BBA0-9E361FF4E9CE}" dt="2026-02-04T15:27:14.572" v="59" actId="14100"/>
          <ac:picMkLst>
            <pc:docMk/>
            <pc:sldMk cId="2405593329" sldId="4668"/>
            <ac:picMk id="4" creationId="{B42DAC18-11BF-D3F4-2BE5-AADA2310593F}"/>
          </ac:picMkLst>
        </pc:picChg>
        <pc:picChg chg="del">
          <ac:chgData name="Sebastian White" userId="c6921e3a-1915-43ed-a679-cfdd15c33f54" providerId="ADAL" clId="{F51A6A69-3B51-5B5B-BBA0-9E361FF4E9CE}" dt="2026-02-04T15:23:48.961" v="50" actId="478"/>
          <ac:picMkLst>
            <pc:docMk/>
            <pc:sldMk cId="2405593329" sldId="4668"/>
            <ac:picMk id="3074" creationId="{3EB067B6-3DF0-4546-A947-C00E187BD630}"/>
          </ac:picMkLst>
        </pc:picChg>
      </pc:sldChg>
      <pc:sldChg chg="addSp delSp modSp">
        <pc:chgData name="Sebastian White" userId="c6921e3a-1915-43ed-a679-cfdd15c33f54" providerId="ADAL" clId="{F51A6A69-3B51-5B5B-BBA0-9E361FF4E9CE}" dt="2026-02-04T15:22:52.646" v="45" actId="14100"/>
        <pc:sldMkLst>
          <pc:docMk/>
          <pc:sldMk cId="1863740096" sldId="4669"/>
        </pc:sldMkLst>
        <pc:picChg chg="add mod">
          <ac:chgData name="Sebastian White" userId="c6921e3a-1915-43ed-a679-cfdd15c33f54" providerId="ADAL" clId="{F51A6A69-3B51-5B5B-BBA0-9E361FF4E9CE}" dt="2026-02-04T15:22:52.646" v="45" actId="14100"/>
          <ac:picMkLst>
            <pc:docMk/>
            <pc:sldMk cId="1863740096" sldId="4669"/>
            <ac:picMk id="3" creationId="{0469342F-1FC6-D01D-329F-A28AF0F34A96}"/>
          </ac:picMkLst>
        </pc:picChg>
        <pc:picChg chg="del mod">
          <ac:chgData name="Sebastian White" userId="c6921e3a-1915-43ed-a679-cfdd15c33f54" providerId="ADAL" clId="{F51A6A69-3B51-5B5B-BBA0-9E361FF4E9CE}" dt="2026-02-04T15:22:44.773" v="40" actId="478"/>
          <ac:picMkLst>
            <pc:docMk/>
            <pc:sldMk cId="1863740096" sldId="4669"/>
            <ac:picMk id="2050" creationId="{FA8B2D2C-E6EA-EC79-33B2-64B4A28A8EBA}"/>
          </ac:picMkLst>
        </pc:picChg>
      </pc:sldChg>
      <pc:sldChg chg="addSp delSp modSp">
        <pc:chgData name="Sebastian White" userId="c6921e3a-1915-43ed-a679-cfdd15c33f54" providerId="ADAL" clId="{F51A6A69-3B51-5B5B-BBA0-9E361FF4E9CE}" dt="2026-02-04T15:29:40.317" v="69" actId="1076"/>
        <pc:sldMkLst>
          <pc:docMk/>
          <pc:sldMk cId="2301146481" sldId="4670"/>
        </pc:sldMkLst>
        <pc:picChg chg="add mod">
          <ac:chgData name="Sebastian White" userId="c6921e3a-1915-43ed-a679-cfdd15c33f54" providerId="ADAL" clId="{F51A6A69-3B51-5B5B-BBA0-9E361FF4E9CE}" dt="2026-02-04T15:29:40.317" v="69" actId="1076"/>
          <ac:picMkLst>
            <pc:docMk/>
            <pc:sldMk cId="2301146481" sldId="4670"/>
            <ac:picMk id="4" creationId="{E3F91498-14C7-ECB4-4B29-ECDBA1E366E7}"/>
          </ac:picMkLst>
        </pc:picChg>
        <pc:picChg chg="del">
          <ac:chgData name="Sebastian White" userId="c6921e3a-1915-43ed-a679-cfdd15c33f54" providerId="ADAL" clId="{F51A6A69-3B51-5B5B-BBA0-9E361FF4E9CE}" dt="2026-02-04T15:29:28.612" v="64" actId="478"/>
          <ac:picMkLst>
            <pc:docMk/>
            <pc:sldMk cId="2301146481" sldId="4670"/>
            <ac:picMk id="6146" creationId="{41516B6B-EDF3-E2FA-B813-F6F67210010F}"/>
          </ac:picMkLst>
        </pc:picChg>
      </pc:sldChg>
      <pc:sldChg chg="modSp mod">
        <pc:chgData name="Sebastian White" userId="c6921e3a-1915-43ed-a679-cfdd15c33f54" providerId="ADAL" clId="{F51A6A69-3B51-5B5B-BBA0-9E361FF4E9CE}" dt="2026-02-04T15:18:55.518" v="32" actId="1076"/>
        <pc:sldMkLst>
          <pc:docMk/>
          <pc:sldMk cId="4116600413" sldId="4672"/>
        </pc:sldMkLst>
        <pc:picChg chg="mod">
          <ac:chgData name="Sebastian White" userId="c6921e3a-1915-43ed-a679-cfdd15c33f54" providerId="ADAL" clId="{F51A6A69-3B51-5B5B-BBA0-9E361FF4E9CE}" dt="2026-02-04T15:18:55.518" v="32" actId="1076"/>
          <ac:picMkLst>
            <pc:docMk/>
            <pc:sldMk cId="4116600413" sldId="4672"/>
            <ac:picMk id="12" creationId="{C04280DB-A486-5091-7813-9BF6E56408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od@whitewallcreative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31C5DC82-34F0-C917-1DC7-CA1188C5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4" y="1009154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E3F91498-14C7-ECB4-4B29-ECDBA1E36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7" name="Picture 6" descr="Generated image">
            <a:extLst>
              <a:ext uri="{FF2B5EF4-FFF2-40B4-BE49-F238E27FC236}">
                <a16:creationId xmlns:a16="http://schemas.microsoft.com/office/drawing/2014/main" id="{6B58CC8E-6965-4AE6-40AC-A369DF9C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1009154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3" name="Picture 2" descr="Generated image">
            <a:extLst>
              <a:ext uri="{FF2B5EF4-FFF2-40B4-BE49-F238E27FC236}">
                <a16:creationId xmlns:a16="http://schemas.microsoft.com/office/drawing/2014/main" id="{0469342F-1FC6-D01D-329F-A28AF0F3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3" y="1018594"/>
            <a:ext cx="5839407" cy="58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9B846510-4F73-B639-48F9-F5D4D246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Atlanta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345757"/>
            <a:ext cx="5752663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waterfront campaign  -  photographers at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Centennial Olympic Park;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4" name="Picture 2" descr="Generated image">
            <a:extLst>
              <a:ext uri="{FF2B5EF4-FFF2-40B4-BE49-F238E27FC236}">
                <a16:creationId xmlns:a16="http://schemas.microsoft.com/office/drawing/2014/main" id="{B42DAC18-11BF-D3F4-2BE5-AADA23105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5" y="1009154"/>
            <a:ext cx="5837695" cy="583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Atlanta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Mercedes Benz Stadium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B30993-CD21-46F3-B30B-25B16DBDC06E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bbe29a26-4ba2-44fb-9ebd-4f0032c7f13a"/>
    <ds:schemaRef ds:uri="http://purl.org/dc/dcmitype/"/>
    <ds:schemaRef ds:uri="http://purl.org/dc/terms/"/>
    <ds:schemaRef ds:uri="http://purl.org/dc/elements/1.1/"/>
    <ds:schemaRef ds:uri="37024962-1aa8-4a0e-bcc4-2052b0132858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1135</TotalTime>
  <Words>867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26</cp:revision>
  <dcterms:created xsi:type="dcterms:W3CDTF">2025-09-23T14:26:05Z</dcterms:created>
  <dcterms:modified xsi:type="dcterms:W3CDTF">2026-02-05T10:32:01Z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