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06" r:id="rId4"/>
  </p:sldMasterIdLst>
  <p:notesMasterIdLst>
    <p:notesMasterId r:id="rId48"/>
  </p:notesMasterIdLst>
  <p:handoutMasterIdLst>
    <p:handoutMasterId r:id="rId49"/>
  </p:handoutMasterIdLst>
  <p:sldIdLst>
    <p:sldId id="3750" r:id="rId5"/>
    <p:sldId id="3763" r:id="rId6"/>
    <p:sldId id="3761" r:id="rId7"/>
    <p:sldId id="3798" r:id="rId8"/>
    <p:sldId id="3762" r:id="rId9"/>
    <p:sldId id="3766" r:id="rId10"/>
    <p:sldId id="3792" r:id="rId11"/>
    <p:sldId id="3767" r:id="rId12"/>
    <p:sldId id="3770" r:id="rId13"/>
    <p:sldId id="3771" r:id="rId14"/>
    <p:sldId id="3772" r:id="rId15"/>
    <p:sldId id="3773" r:id="rId16"/>
    <p:sldId id="3768" r:id="rId17"/>
    <p:sldId id="3769" r:id="rId18"/>
    <p:sldId id="3793" r:id="rId19"/>
    <p:sldId id="3764" r:id="rId20"/>
    <p:sldId id="3805" r:id="rId21"/>
    <p:sldId id="3774" r:id="rId22"/>
    <p:sldId id="3775" r:id="rId23"/>
    <p:sldId id="3776" r:id="rId24"/>
    <p:sldId id="3777" r:id="rId25"/>
    <p:sldId id="3778" r:id="rId26"/>
    <p:sldId id="3794" r:id="rId27"/>
    <p:sldId id="3779" r:id="rId28"/>
    <p:sldId id="3780" r:id="rId29"/>
    <p:sldId id="3781" r:id="rId30"/>
    <p:sldId id="3782" r:id="rId31"/>
    <p:sldId id="3783" r:id="rId32"/>
    <p:sldId id="3784" r:id="rId33"/>
    <p:sldId id="3795" r:id="rId34"/>
    <p:sldId id="3785" r:id="rId35"/>
    <p:sldId id="3786" r:id="rId36"/>
    <p:sldId id="3787" r:id="rId37"/>
    <p:sldId id="3806" r:id="rId38"/>
    <p:sldId id="3788" r:id="rId39"/>
    <p:sldId id="3789" r:id="rId40"/>
    <p:sldId id="3790" r:id="rId41"/>
    <p:sldId id="3803" r:id="rId42"/>
    <p:sldId id="3800" r:id="rId43"/>
    <p:sldId id="3799" r:id="rId44"/>
    <p:sldId id="3804" r:id="rId45"/>
    <p:sldId id="3802" r:id="rId46"/>
    <p:sldId id="3801" r:id="rId47"/>
  </p:sldIdLst>
  <p:sldSz cx="12192000" cy="6858000"/>
  <p:notesSz cx="6858000" cy="9144000"/>
  <p:embeddedFontLst>
    <p:embeddedFont>
      <p:font typeface="Avenir Next" panose="020B0503020202020204" pitchFamily="34" charset="0"/>
      <p:regular r:id="rId50"/>
      <p:bold r:id="rId51"/>
      <p:italic r:id="rId52"/>
      <p:boldItalic r:id="rId53"/>
    </p:embeddedFont>
    <p:embeddedFont>
      <p:font typeface="Bebas Neue" panose="020B0606020202050201" pitchFamily="34" charset="77"/>
      <p:regular r:id="rId54"/>
      <p:bold r:id="rId55"/>
    </p:embeddedFont>
    <p:embeddedFont>
      <p:font typeface="Open Sans" panose="020B0606030504020204" pitchFamily="34" charset="0"/>
      <p:regular r:id="rId56"/>
      <p:bold r:id="rId57"/>
      <p:italic r:id="rId58"/>
      <p:boldItalic r:id="rId59"/>
    </p:embeddedFont>
  </p:embeddedFontLst>
  <p:defaultTextStyle>
    <a:defPPr>
      <a:defRPr lang="en-US"/>
    </a:defPPr>
    <a:lvl1pPr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5pPr>
    <a:lvl6pPr marL="2286000" algn="l" defTabSz="914400" rtl="0" eaLnBrk="1" latinLnBrk="0" hangingPunct="1">
      <a:defRPr kern="1200">
        <a:solidFill>
          <a:schemeClr val="tx1"/>
        </a:solidFill>
        <a:latin typeface="Open Sans" panose="020B0606030504020204" pitchFamily="34" charset="0"/>
        <a:ea typeface="+mn-ea"/>
        <a:cs typeface="+mn-cs"/>
      </a:defRPr>
    </a:lvl6pPr>
    <a:lvl7pPr marL="2743200" algn="l" defTabSz="914400" rtl="0" eaLnBrk="1" latinLnBrk="0" hangingPunct="1">
      <a:defRPr kern="1200">
        <a:solidFill>
          <a:schemeClr val="tx1"/>
        </a:solidFill>
        <a:latin typeface="Open Sans" panose="020B0606030504020204" pitchFamily="34" charset="0"/>
        <a:ea typeface="+mn-ea"/>
        <a:cs typeface="+mn-cs"/>
      </a:defRPr>
    </a:lvl7pPr>
    <a:lvl8pPr marL="3200400" algn="l" defTabSz="914400" rtl="0" eaLnBrk="1" latinLnBrk="0" hangingPunct="1">
      <a:defRPr kern="1200">
        <a:solidFill>
          <a:schemeClr val="tx1"/>
        </a:solidFill>
        <a:latin typeface="Open Sans" panose="020B0606030504020204" pitchFamily="34" charset="0"/>
        <a:ea typeface="+mn-ea"/>
        <a:cs typeface="+mn-cs"/>
      </a:defRPr>
    </a:lvl8pPr>
    <a:lvl9pPr marL="3657600" algn="l" defTabSz="914400" rtl="0" eaLnBrk="1" latinLnBrk="0" hangingPunct="1">
      <a:defRPr kern="1200">
        <a:solidFill>
          <a:schemeClr val="tx1"/>
        </a:solidFill>
        <a:latin typeface="Open Sans" panose="020B0606030504020204" pitchFamily="34" charset="0"/>
        <a:ea typeface="+mn-ea"/>
        <a:cs typeface="+mn-cs"/>
      </a:defRPr>
    </a:lvl9pPr>
  </p:defaultTextStyle>
  <p:extLst>
    <p:ext uri="{EFAFB233-063F-42B5-8137-9DF3F51BA10A}">
      <p15:sldGuideLst xmlns:p15="http://schemas.microsoft.com/office/powerpoint/2012/main">
        <p15:guide id="1" orient="horz" pos="1548" userDrawn="1">
          <p15:clr>
            <a:srgbClr val="A4A3A4"/>
          </p15:clr>
        </p15:guide>
        <p15:guide id="2" pos="3931">
          <p15:clr>
            <a:srgbClr val="A4A3A4"/>
          </p15:clr>
        </p15:guide>
        <p15:guide id="3" pos="5042" userDrawn="1">
          <p15:clr>
            <a:srgbClr val="A4A3A4"/>
          </p15:clr>
        </p15:guide>
        <p15:guide id="4" orient="horz" pos="436">
          <p15:clr>
            <a:srgbClr val="A4A3A4"/>
          </p15:clr>
        </p15:guide>
        <p15:guide id="5" pos="52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dy Har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A1320"/>
    <a:srgbClr val="143A54"/>
    <a:srgbClr val="143A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DE900F-087B-8242-A634-7CFE2350F8F1}" v="107" dt="2026-01-21T14:58:50.804"/>
    <p1510:client id="{C165AE46-06CC-F948-8E63-4DCC8D768A93}" v="219" dt="2026-01-21T15:00:23.334"/>
    <p1510:client id="{C470EEC5-930C-FE46-ACFC-C3E6551D664F}" v="46" dt="2026-01-21T18:08:30.2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02"/>
    <p:restoredTop sz="94694"/>
  </p:normalViewPr>
  <p:slideViewPr>
    <p:cSldViewPr snapToGrid="0">
      <p:cViewPr varScale="1">
        <p:scale>
          <a:sx n="121" d="100"/>
          <a:sy n="121" d="100"/>
        </p:scale>
        <p:origin x="936" y="176"/>
      </p:cViewPr>
      <p:guideLst>
        <p:guide orient="horz" pos="1548"/>
        <p:guide pos="3931"/>
        <p:guide pos="5042"/>
        <p:guide orient="horz" pos="436"/>
        <p:guide pos="52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font" Target="fonts/font9.fntdata"/><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Wall" userId="20dc0baf-d9e1-4105-90d2-bdcf95a1ba4a" providerId="ADAL" clId="{A1010E3A-8AF0-5741-B727-7AF64EB7E660}"/>
    <pc:docChg chg="modSld">
      <pc:chgData name="Matthew Wall" userId="20dc0baf-d9e1-4105-90d2-bdcf95a1ba4a" providerId="ADAL" clId="{A1010E3A-8AF0-5741-B727-7AF64EB7E660}" dt="2026-01-21T14:58:50.804" v="90" actId="20577"/>
      <pc:docMkLst>
        <pc:docMk/>
      </pc:docMkLst>
      <pc:sldChg chg="modSp mod">
        <pc:chgData name="Matthew Wall" userId="20dc0baf-d9e1-4105-90d2-bdcf95a1ba4a" providerId="ADAL" clId="{A1010E3A-8AF0-5741-B727-7AF64EB7E660}" dt="2026-01-21T14:33:37.376" v="0" actId="20577"/>
        <pc:sldMkLst>
          <pc:docMk/>
          <pc:sldMk cId="1500785448" sldId="3763"/>
        </pc:sldMkLst>
        <pc:spChg chg="mod">
          <ac:chgData name="Matthew Wall" userId="20dc0baf-d9e1-4105-90d2-bdcf95a1ba4a" providerId="ADAL" clId="{A1010E3A-8AF0-5741-B727-7AF64EB7E660}" dt="2026-01-21T14:33:37.376" v="0" actId="20577"/>
          <ac:spMkLst>
            <pc:docMk/>
            <pc:sldMk cId="1500785448" sldId="3763"/>
            <ac:spMk id="5" creationId="{079492FB-5937-E9FA-F4D8-CB06D7A82352}"/>
          </ac:spMkLst>
        </pc:spChg>
      </pc:sldChg>
      <pc:sldChg chg="modSp mod">
        <pc:chgData name="Matthew Wall" userId="20dc0baf-d9e1-4105-90d2-bdcf95a1ba4a" providerId="ADAL" clId="{A1010E3A-8AF0-5741-B727-7AF64EB7E660}" dt="2026-01-21T14:58:50.804" v="90" actId="20577"/>
        <pc:sldMkLst>
          <pc:docMk/>
          <pc:sldMk cId="3820576662" sldId="3764"/>
        </pc:sldMkLst>
        <pc:spChg chg="mod">
          <ac:chgData name="Matthew Wall" userId="20dc0baf-d9e1-4105-90d2-bdcf95a1ba4a" providerId="ADAL" clId="{A1010E3A-8AF0-5741-B727-7AF64EB7E660}" dt="2026-01-21T14:58:50.804" v="90" actId="20577"/>
          <ac:spMkLst>
            <pc:docMk/>
            <pc:sldMk cId="3820576662" sldId="3764"/>
            <ac:spMk id="5" creationId="{02DDDA1F-B86E-FAEA-B7A9-74D50F12AFA2}"/>
          </ac:spMkLst>
        </pc:spChg>
      </pc:sldChg>
      <pc:sldChg chg="modSp mod">
        <pc:chgData name="Matthew Wall" userId="20dc0baf-d9e1-4105-90d2-bdcf95a1ba4a" providerId="ADAL" clId="{A1010E3A-8AF0-5741-B727-7AF64EB7E660}" dt="2026-01-21T14:36:22.292" v="2" actId="20577"/>
        <pc:sldMkLst>
          <pc:docMk/>
          <pc:sldMk cId="1091791583" sldId="3784"/>
        </pc:sldMkLst>
        <pc:spChg chg="mod">
          <ac:chgData name="Matthew Wall" userId="20dc0baf-d9e1-4105-90d2-bdcf95a1ba4a" providerId="ADAL" clId="{A1010E3A-8AF0-5741-B727-7AF64EB7E660}" dt="2026-01-21T14:36:22.292" v="2" actId="20577"/>
          <ac:spMkLst>
            <pc:docMk/>
            <pc:sldMk cId="1091791583" sldId="3784"/>
            <ac:spMk id="5" creationId="{3A370C0F-7AF7-B5EA-E1C1-1305999DD951}"/>
          </ac:spMkLst>
        </pc:spChg>
      </pc:sldChg>
      <pc:sldChg chg="modSp mod">
        <pc:chgData name="Matthew Wall" userId="20dc0baf-d9e1-4105-90d2-bdcf95a1ba4a" providerId="ADAL" clId="{A1010E3A-8AF0-5741-B727-7AF64EB7E660}" dt="2026-01-21T14:36:50.617" v="3" actId="403"/>
        <pc:sldMkLst>
          <pc:docMk/>
          <pc:sldMk cId="3888686648" sldId="3800"/>
        </pc:sldMkLst>
        <pc:spChg chg="mod">
          <ac:chgData name="Matthew Wall" userId="20dc0baf-d9e1-4105-90d2-bdcf95a1ba4a" providerId="ADAL" clId="{A1010E3A-8AF0-5741-B727-7AF64EB7E660}" dt="2026-01-21T14:36:50.617" v="3" actId="403"/>
          <ac:spMkLst>
            <pc:docMk/>
            <pc:sldMk cId="3888686648" sldId="3800"/>
            <ac:spMk id="5" creationId="{A38DF092-47D7-6100-B836-DF12E9D51572}"/>
          </ac:spMkLst>
        </pc:spChg>
      </pc:sldChg>
    </pc:docChg>
  </pc:docChgLst>
  <pc:docChgLst>
    <pc:chgData name="Leonard Smit" userId="22167768-4314-4e1d-8fbe-029f1825b3f9" providerId="ADAL" clId="{CFF6D736-B40F-5D14-A1B5-7B0F90E9DAD7}"/>
    <pc:docChg chg="undo custSel addSld delSld modSld">
      <pc:chgData name="Leonard Smit" userId="22167768-4314-4e1d-8fbe-029f1825b3f9" providerId="ADAL" clId="{CFF6D736-B40F-5D14-A1B5-7B0F90E9DAD7}" dt="2026-01-21T18:08:37.849" v="390" actId="14100"/>
      <pc:docMkLst>
        <pc:docMk/>
      </pc:docMkLst>
      <pc:sldChg chg="addSp delSp modSp del mod">
        <pc:chgData name="Leonard Smit" userId="22167768-4314-4e1d-8fbe-029f1825b3f9" providerId="ADAL" clId="{CFF6D736-B40F-5D14-A1B5-7B0F90E9DAD7}" dt="2026-01-21T15:00:23.334" v="291" actId="2696"/>
        <pc:sldMkLst>
          <pc:docMk/>
          <pc:sldMk cId="3370913796" sldId="3765"/>
        </pc:sldMkLst>
        <pc:spChg chg="del">
          <ac:chgData name="Leonard Smit" userId="22167768-4314-4e1d-8fbe-029f1825b3f9" providerId="ADAL" clId="{CFF6D736-B40F-5D14-A1B5-7B0F90E9DAD7}" dt="2026-01-21T13:57:09.290" v="124" actId="478"/>
          <ac:spMkLst>
            <pc:docMk/>
            <pc:sldMk cId="3370913796" sldId="3765"/>
            <ac:spMk id="2" creationId="{B4F489AE-9AC3-6B81-396D-27AA07584EE9}"/>
          </ac:spMkLst>
        </pc:spChg>
        <pc:spChg chg="add del mod">
          <ac:chgData name="Leonard Smit" userId="22167768-4314-4e1d-8fbe-029f1825b3f9" providerId="ADAL" clId="{CFF6D736-B40F-5D14-A1B5-7B0F90E9DAD7}" dt="2026-01-21T13:57:58.222" v="148" actId="478"/>
          <ac:spMkLst>
            <pc:docMk/>
            <pc:sldMk cId="3370913796" sldId="3765"/>
            <ac:spMk id="3" creationId="{1F1DA845-101C-46F5-4B86-2652521C035F}"/>
          </ac:spMkLst>
        </pc:spChg>
        <pc:spChg chg="add del mod">
          <ac:chgData name="Leonard Smit" userId="22167768-4314-4e1d-8fbe-029f1825b3f9" providerId="ADAL" clId="{CFF6D736-B40F-5D14-A1B5-7B0F90E9DAD7}" dt="2026-01-21T15:00:19.904" v="289"/>
          <ac:spMkLst>
            <pc:docMk/>
            <pc:sldMk cId="3370913796" sldId="3765"/>
            <ac:spMk id="6" creationId="{7BC4BAD7-D064-34CC-B9F8-F907CC000537}"/>
          </ac:spMkLst>
        </pc:spChg>
        <pc:spChg chg="add del mod">
          <ac:chgData name="Leonard Smit" userId="22167768-4314-4e1d-8fbe-029f1825b3f9" providerId="ADAL" clId="{CFF6D736-B40F-5D14-A1B5-7B0F90E9DAD7}" dt="2026-01-21T13:57:58.222" v="148" actId="478"/>
          <ac:spMkLst>
            <pc:docMk/>
            <pc:sldMk cId="3370913796" sldId="3765"/>
            <ac:spMk id="10" creationId="{06EFEE69-3F98-DA64-4973-27EA045CC038}"/>
          </ac:spMkLst>
        </pc:spChg>
        <pc:spChg chg="add del mod">
          <ac:chgData name="Leonard Smit" userId="22167768-4314-4e1d-8fbe-029f1825b3f9" providerId="ADAL" clId="{CFF6D736-B40F-5D14-A1B5-7B0F90E9DAD7}" dt="2026-01-21T13:57:58.222" v="148" actId="478"/>
          <ac:spMkLst>
            <pc:docMk/>
            <pc:sldMk cId="3370913796" sldId="3765"/>
            <ac:spMk id="12" creationId="{822BC311-BEEE-8320-9186-D32E23E4DF48}"/>
          </ac:spMkLst>
        </pc:spChg>
        <pc:spChg chg="add mod">
          <ac:chgData name="Leonard Smit" userId="22167768-4314-4e1d-8fbe-029f1825b3f9" providerId="ADAL" clId="{CFF6D736-B40F-5D14-A1B5-7B0F90E9DAD7}" dt="2026-01-21T13:57:26.166" v="137" actId="571"/>
          <ac:spMkLst>
            <pc:docMk/>
            <pc:sldMk cId="3370913796" sldId="3765"/>
            <ac:spMk id="25" creationId="{1718EF0D-0F5F-418A-C2AE-10C8BEA701F5}"/>
          </ac:spMkLst>
        </pc:spChg>
        <pc:spChg chg="add mod">
          <ac:chgData name="Leonard Smit" userId="22167768-4314-4e1d-8fbe-029f1825b3f9" providerId="ADAL" clId="{CFF6D736-B40F-5D14-A1B5-7B0F90E9DAD7}" dt="2026-01-21T15:00:06.075" v="283" actId="21"/>
          <ac:spMkLst>
            <pc:docMk/>
            <pc:sldMk cId="3370913796" sldId="3765"/>
            <ac:spMk id="26" creationId="{BCB19124-F54A-A867-D721-C04DD317D860}"/>
          </ac:spMkLst>
        </pc:spChg>
        <pc:spChg chg="add mod">
          <ac:chgData name="Leonard Smit" userId="22167768-4314-4e1d-8fbe-029f1825b3f9" providerId="ADAL" clId="{CFF6D736-B40F-5D14-A1B5-7B0F90E9DAD7}" dt="2026-01-21T15:00:19.174" v="287" actId="21"/>
          <ac:spMkLst>
            <pc:docMk/>
            <pc:sldMk cId="3370913796" sldId="3765"/>
            <ac:spMk id="27" creationId="{1AC875C4-5D13-1C2E-80EE-A92AD3FA2157}"/>
          </ac:spMkLst>
        </pc:spChg>
        <pc:spChg chg="add mod">
          <ac:chgData name="Leonard Smit" userId="22167768-4314-4e1d-8fbe-029f1825b3f9" providerId="ADAL" clId="{CFF6D736-B40F-5D14-A1B5-7B0F90E9DAD7}" dt="2026-01-21T14:31:38.315" v="248" actId="1076"/>
          <ac:spMkLst>
            <pc:docMk/>
            <pc:sldMk cId="3370913796" sldId="3765"/>
            <ac:spMk id="28" creationId="{F29D886E-2BB2-7B3C-C875-023F0507C905}"/>
          </ac:spMkLst>
        </pc:spChg>
        <pc:picChg chg="add del mod">
          <ac:chgData name="Leonard Smit" userId="22167768-4314-4e1d-8fbe-029f1825b3f9" providerId="ADAL" clId="{CFF6D736-B40F-5D14-A1B5-7B0F90E9DAD7}" dt="2026-01-21T13:56:01.550" v="53" actId="478"/>
          <ac:picMkLst>
            <pc:docMk/>
            <pc:sldMk cId="3370913796" sldId="3765"/>
            <ac:picMk id="7" creationId="{D722FB32-D26E-0A90-D719-E40DFA220588}"/>
          </ac:picMkLst>
        </pc:picChg>
        <pc:picChg chg="add mod">
          <ac:chgData name="Leonard Smit" userId="22167768-4314-4e1d-8fbe-029f1825b3f9" providerId="ADAL" clId="{CFF6D736-B40F-5D14-A1B5-7B0F90E9DAD7}" dt="2026-01-21T14:31:38.315" v="248" actId="1076"/>
          <ac:picMkLst>
            <pc:docMk/>
            <pc:sldMk cId="3370913796" sldId="3765"/>
            <ac:picMk id="8" creationId="{96698B9B-75CB-1C8C-3731-710D0F1F808B}"/>
          </ac:picMkLst>
        </pc:picChg>
        <pc:picChg chg="add del mod">
          <ac:chgData name="Leonard Smit" userId="22167768-4314-4e1d-8fbe-029f1825b3f9" providerId="ADAL" clId="{CFF6D736-B40F-5D14-A1B5-7B0F90E9DAD7}" dt="2026-01-21T13:55:31.064" v="44" actId="478"/>
          <ac:picMkLst>
            <pc:docMk/>
            <pc:sldMk cId="3370913796" sldId="3765"/>
            <ac:picMk id="9" creationId="{BF5EFE6A-36BB-9E26-A1E5-13A6E4C92994}"/>
          </ac:picMkLst>
        </pc:picChg>
        <pc:picChg chg="add del mod">
          <ac:chgData name="Leonard Smit" userId="22167768-4314-4e1d-8fbe-029f1825b3f9" providerId="ADAL" clId="{CFF6D736-B40F-5D14-A1B5-7B0F90E9DAD7}" dt="2026-01-21T13:56:08.284" v="56" actId="478"/>
          <ac:picMkLst>
            <pc:docMk/>
            <pc:sldMk cId="3370913796" sldId="3765"/>
            <ac:picMk id="11" creationId="{AA0C47CB-EBC2-AF08-E636-C104F6BD0CBD}"/>
          </ac:picMkLst>
        </pc:picChg>
        <pc:picChg chg="add del mod modCrop">
          <ac:chgData name="Leonard Smit" userId="22167768-4314-4e1d-8fbe-029f1825b3f9" providerId="ADAL" clId="{CFF6D736-B40F-5D14-A1B5-7B0F90E9DAD7}" dt="2026-01-21T13:58:57.093" v="172" actId="21"/>
          <ac:picMkLst>
            <pc:docMk/>
            <pc:sldMk cId="3370913796" sldId="3765"/>
            <ac:picMk id="14" creationId="{5F84813A-2E2E-59E0-3FAB-0C140022C14E}"/>
          </ac:picMkLst>
        </pc:picChg>
        <pc:picChg chg="add del mod modCrop">
          <ac:chgData name="Leonard Smit" userId="22167768-4314-4e1d-8fbe-029f1825b3f9" providerId="ADAL" clId="{CFF6D736-B40F-5D14-A1B5-7B0F90E9DAD7}" dt="2026-01-21T13:55:30.099" v="43" actId="21"/>
          <ac:picMkLst>
            <pc:docMk/>
            <pc:sldMk cId="3370913796" sldId="3765"/>
            <ac:picMk id="16" creationId="{CE619646-A3FB-0A85-C224-C94404C51F82}"/>
          </ac:picMkLst>
        </pc:picChg>
        <pc:picChg chg="add del mod modCrop">
          <ac:chgData name="Leonard Smit" userId="22167768-4314-4e1d-8fbe-029f1825b3f9" providerId="ADAL" clId="{CFF6D736-B40F-5D14-A1B5-7B0F90E9DAD7}" dt="2026-01-21T13:56:00.590" v="52" actId="21"/>
          <ac:picMkLst>
            <pc:docMk/>
            <pc:sldMk cId="3370913796" sldId="3765"/>
            <ac:picMk id="18" creationId="{4E2EC57C-79E9-2101-A8EF-D33FB0EC327B}"/>
          </ac:picMkLst>
        </pc:picChg>
        <pc:picChg chg="add del mod modCrop">
          <ac:chgData name="Leonard Smit" userId="22167768-4314-4e1d-8fbe-029f1825b3f9" providerId="ADAL" clId="{CFF6D736-B40F-5D14-A1B5-7B0F90E9DAD7}" dt="2026-01-21T13:58:43.036" v="166" actId="21"/>
          <ac:picMkLst>
            <pc:docMk/>
            <pc:sldMk cId="3370913796" sldId="3765"/>
            <ac:picMk id="19" creationId="{B8BC1481-0A36-5713-14ED-30FD011D4700}"/>
          </ac:picMkLst>
        </pc:picChg>
        <pc:picChg chg="add del mod modCrop">
          <ac:chgData name="Leonard Smit" userId="22167768-4314-4e1d-8fbe-029f1825b3f9" providerId="ADAL" clId="{CFF6D736-B40F-5D14-A1B5-7B0F90E9DAD7}" dt="2026-01-21T13:58:29.474" v="161" actId="21"/>
          <ac:picMkLst>
            <pc:docMk/>
            <pc:sldMk cId="3370913796" sldId="3765"/>
            <ac:picMk id="20" creationId="{1EC68010-1F60-21CE-F7EB-9B0D446FADB5}"/>
          </ac:picMkLst>
        </pc:picChg>
        <pc:picChg chg="add del mod">
          <ac:chgData name="Leonard Smit" userId="22167768-4314-4e1d-8fbe-029f1825b3f9" providerId="ADAL" clId="{CFF6D736-B40F-5D14-A1B5-7B0F90E9DAD7}" dt="2026-01-21T13:58:30.381" v="162" actId="478"/>
          <ac:picMkLst>
            <pc:docMk/>
            <pc:sldMk cId="3370913796" sldId="3765"/>
            <ac:picMk id="21" creationId="{EEED83C2-7003-5999-82E4-66321ED25113}"/>
          </ac:picMkLst>
        </pc:picChg>
        <pc:picChg chg="add del mod">
          <ac:chgData name="Leonard Smit" userId="22167768-4314-4e1d-8fbe-029f1825b3f9" providerId="ADAL" clId="{CFF6D736-B40F-5D14-A1B5-7B0F90E9DAD7}" dt="2026-01-21T13:58:43.823" v="167" actId="478"/>
          <ac:picMkLst>
            <pc:docMk/>
            <pc:sldMk cId="3370913796" sldId="3765"/>
            <ac:picMk id="22" creationId="{5C0D4A0F-19FB-4E6C-E0E7-13C80A5EF5CB}"/>
          </ac:picMkLst>
        </pc:picChg>
        <pc:picChg chg="add mod">
          <ac:chgData name="Leonard Smit" userId="22167768-4314-4e1d-8fbe-029f1825b3f9" providerId="ADAL" clId="{CFF6D736-B40F-5D14-A1B5-7B0F90E9DAD7}" dt="2026-01-21T13:56:50.301" v="113" actId="571"/>
          <ac:picMkLst>
            <pc:docMk/>
            <pc:sldMk cId="3370913796" sldId="3765"/>
            <ac:picMk id="23" creationId="{3D08BC44-CF79-E7CD-2EC4-439A19657AAD}"/>
          </ac:picMkLst>
        </pc:picChg>
        <pc:picChg chg="add del mod">
          <ac:chgData name="Leonard Smit" userId="22167768-4314-4e1d-8fbe-029f1825b3f9" providerId="ADAL" clId="{CFF6D736-B40F-5D14-A1B5-7B0F90E9DAD7}" dt="2026-01-21T13:58:57.890" v="173" actId="478"/>
          <ac:picMkLst>
            <pc:docMk/>
            <pc:sldMk cId="3370913796" sldId="3765"/>
            <ac:picMk id="24" creationId="{A9C19DD5-8F3D-CD76-01A8-A15A56D4E564}"/>
          </ac:picMkLst>
        </pc:picChg>
        <pc:picChg chg="add mod">
          <ac:chgData name="Leonard Smit" userId="22167768-4314-4e1d-8fbe-029f1825b3f9" providerId="ADAL" clId="{CFF6D736-B40F-5D14-A1B5-7B0F90E9DAD7}" dt="2026-01-21T14:31:38.315" v="248" actId="1076"/>
          <ac:picMkLst>
            <pc:docMk/>
            <pc:sldMk cId="3370913796" sldId="3765"/>
            <ac:picMk id="29" creationId="{BC239DD7-03EE-89B2-86C3-A1760A2457BE}"/>
          </ac:picMkLst>
        </pc:picChg>
        <pc:picChg chg="add mod">
          <ac:chgData name="Leonard Smit" userId="22167768-4314-4e1d-8fbe-029f1825b3f9" providerId="ADAL" clId="{CFF6D736-B40F-5D14-A1B5-7B0F90E9DAD7}" dt="2026-01-21T14:31:38.315" v="248" actId="1076"/>
          <ac:picMkLst>
            <pc:docMk/>
            <pc:sldMk cId="3370913796" sldId="3765"/>
            <ac:picMk id="30" creationId="{54AC1DB1-1885-5DEC-67A3-FFFD581B5776}"/>
          </ac:picMkLst>
        </pc:picChg>
        <pc:picChg chg="add mod">
          <ac:chgData name="Leonard Smit" userId="22167768-4314-4e1d-8fbe-029f1825b3f9" providerId="ADAL" clId="{CFF6D736-B40F-5D14-A1B5-7B0F90E9DAD7}" dt="2026-01-21T14:31:38.315" v="248" actId="1076"/>
          <ac:picMkLst>
            <pc:docMk/>
            <pc:sldMk cId="3370913796" sldId="3765"/>
            <ac:picMk id="31" creationId="{B495B7F9-F55B-63C3-98AB-04A68F2466C2}"/>
          </ac:picMkLst>
        </pc:picChg>
      </pc:sldChg>
      <pc:sldChg chg="delSp modSp mod">
        <pc:chgData name="Leonard Smit" userId="22167768-4314-4e1d-8fbe-029f1825b3f9" providerId="ADAL" clId="{CFF6D736-B40F-5D14-A1B5-7B0F90E9DAD7}" dt="2026-01-21T13:50:43.496" v="1" actId="14826"/>
        <pc:sldMkLst>
          <pc:docMk/>
          <pc:sldMk cId="663530539" sldId="3767"/>
        </pc:sldMkLst>
        <pc:picChg chg="del">
          <ac:chgData name="Leonard Smit" userId="22167768-4314-4e1d-8fbe-029f1825b3f9" providerId="ADAL" clId="{CFF6D736-B40F-5D14-A1B5-7B0F90E9DAD7}" dt="2026-01-21T13:47:04.952" v="0" actId="478"/>
          <ac:picMkLst>
            <pc:docMk/>
            <pc:sldMk cId="663530539" sldId="3767"/>
            <ac:picMk id="2" creationId="{EFA3E51F-ED3C-A7B3-C807-15B7D14846F4}"/>
          </ac:picMkLst>
        </pc:picChg>
        <pc:picChg chg="mod">
          <ac:chgData name="Leonard Smit" userId="22167768-4314-4e1d-8fbe-029f1825b3f9" providerId="ADAL" clId="{CFF6D736-B40F-5D14-A1B5-7B0F90E9DAD7}" dt="2026-01-21T13:50:43.496" v="1" actId="14826"/>
          <ac:picMkLst>
            <pc:docMk/>
            <pc:sldMk cId="663530539" sldId="3767"/>
            <ac:picMk id="3" creationId="{8C3E9B18-1964-825B-B16E-A090DACAA84D}"/>
          </ac:picMkLst>
        </pc:picChg>
      </pc:sldChg>
      <pc:sldChg chg="modSp mod">
        <pc:chgData name="Leonard Smit" userId="22167768-4314-4e1d-8fbe-029f1825b3f9" providerId="ADAL" clId="{CFF6D736-B40F-5D14-A1B5-7B0F90E9DAD7}" dt="2026-01-21T13:51:40.648" v="13" actId="20577"/>
        <pc:sldMkLst>
          <pc:docMk/>
          <pc:sldMk cId="936660576" sldId="3780"/>
        </pc:sldMkLst>
        <pc:spChg chg="mod">
          <ac:chgData name="Leonard Smit" userId="22167768-4314-4e1d-8fbe-029f1825b3f9" providerId="ADAL" clId="{CFF6D736-B40F-5D14-A1B5-7B0F90E9DAD7}" dt="2026-01-21T13:51:40.648" v="13" actId="20577"/>
          <ac:spMkLst>
            <pc:docMk/>
            <pc:sldMk cId="936660576" sldId="3780"/>
            <ac:spMk id="3" creationId="{1B9161ED-3E0F-E18E-148D-1DCC0B4ADB69}"/>
          </ac:spMkLst>
        </pc:spChg>
      </pc:sldChg>
      <pc:sldChg chg="addSp delSp modSp mod">
        <pc:chgData name="Leonard Smit" userId="22167768-4314-4e1d-8fbe-029f1825b3f9" providerId="ADAL" clId="{CFF6D736-B40F-5D14-A1B5-7B0F90E9DAD7}" dt="2026-01-21T14:25:05.688" v="229" actId="1076"/>
        <pc:sldMkLst>
          <pc:docMk/>
          <pc:sldMk cId="3156496123" sldId="3787"/>
        </pc:sldMkLst>
        <pc:spChg chg="del">
          <ac:chgData name="Leonard Smit" userId="22167768-4314-4e1d-8fbe-029f1825b3f9" providerId="ADAL" clId="{CFF6D736-B40F-5D14-A1B5-7B0F90E9DAD7}" dt="2026-01-21T14:21:21.055" v="175" actId="478"/>
          <ac:spMkLst>
            <pc:docMk/>
            <pc:sldMk cId="3156496123" sldId="3787"/>
            <ac:spMk id="2" creationId="{80B8108D-B88B-C1E5-3BA7-91990959C15C}"/>
          </ac:spMkLst>
        </pc:spChg>
        <pc:spChg chg="add mod">
          <ac:chgData name="Leonard Smit" userId="22167768-4314-4e1d-8fbe-029f1825b3f9" providerId="ADAL" clId="{CFF6D736-B40F-5D14-A1B5-7B0F90E9DAD7}" dt="2026-01-21T14:25:00.345" v="228" actId="1076"/>
          <ac:spMkLst>
            <pc:docMk/>
            <pc:sldMk cId="3156496123" sldId="3787"/>
            <ac:spMk id="7" creationId="{4ABB1626-E7FC-F85A-AAC0-49B2FE79A8A3}"/>
          </ac:spMkLst>
        </pc:spChg>
        <pc:spChg chg="add mod">
          <ac:chgData name="Leonard Smit" userId="22167768-4314-4e1d-8fbe-029f1825b3f9" providerId="ADAL" clId="{CFF6D736-B40F-5D14-A1B5-7B0F90E9DAD7}" dt="2026-01-21T14:25:00.345" v="228" actId="1076"/>
          <ac:spMkLst>
            <pc:docMk/>
            <pc:sldMk cId="3156496123" sldId="3787"/>
            <ac:spMk id="8" creationId="{A5152C73-8BB2-EF17-37AD-EE75DF38EACB}"/>
          </ac:spMkLst>
        </pc:spChg>
        <pc:spChg chg="add mod">
          <ac:chgData name="Leonard Smit" userId="22167768-4314-4e1d-8fbe-029f1825b3f9" providerId="ADAL" clId="{CFF6D736-B40F-5D14-A1B5-7B0F90E9DAD7}" dt="2026-01-21T14:25:05.688" v="229" actId="1076"/>
          <ac:spMkLst>
            <pc:docMk/>
            <pc:sldMk cId="3156496123" sldId="3787"/>
            <ac:spMk id="10" creationId="{DDE46FED-C1F1-7706-9018-20BD7385A812}"/>
          </ac:spMkLst>
        </pc:spChg>
        <pc:spChg chg="add mod">
          <ac:chgData name="Leonard Smit" userId="22167768-4314-4e1d-8fbe-029f1825b3f9" providerId="ADAL" clId="{CFF6D736-B40F-5D14-A1B5-7B0F90E9DAD7}" dt="2026-01-21T14:25:05.688" v="229" actId="1076"/>
          <ac:spMkLst>
            <pc:docMk/>
            <pc:sldMk cId="3156496123" sldId="3787"/>
            <ac:spMk id="12" creationId="{81571FC8-8229-D483-95BE-71F44427418C}"/>
          </ac:spMkLst>
        </pc:spChg>
        <pc:picChg chg="add mod">
          <ac:chgData name="Leonard Smit" userId="22167768-4314-4e1d-8fbe-029f1825b3f9" providerId="ADAL" clId="{CFF6D736-B40F-5D14-A1B5-7B0F90E9DAD7}" dt="2026-01-21T14:25:00.345" v="228" actId="1076"/>
          <ac:picMkLst>
            <pc:docMk/>
            <pc:sldMk cId="3156496123" sldId="3787"/>
            <ac:picMk id="3" creationId="{A816B3CC-6089-A081-1403-3D4007B27BF8}"/>
          </ac:picMkLst>
        </pc:picChg>
        <pc:picChg chg="add mod modCrop">
          <ac:chgData name="Leonard Smit" userId="22167768-4314-4e1d-8fbe-029f1825b3f9" providerId="ADAL" clId="{CFF6D736-B40F-5D14-A1B5-7B0F90E9DAD7}" dt="2026-01-21T14:25:00.345" v="228" actId="1076"/>
          <ac:picMkLst>
            <pc:docMk/>
            <pc:sldMk cId="3156496123" sldId="3787"/>
            <ac:picMk id="6" creationId="{95527E08-A39C-0538-FC26-049C0147D9BD}"/>
          </ac:picMkLst>
        </pc:picChg>
        <pc:picChg chg="add mod modCrop">
          <ac:chgData name="Leonard Smit" userId="22167768-4314-4e1d-8fbe-029f1825b3f9" providerId="ADAL" clId="{CFF6D736-B40F-5D14-A1B5-7B0F90E9DAD7}" dt="2026-01-21T14:25:05.688" v="229" actId="1076"/>
          <ac:picMkLst>
            <pc:docMk/>
            <pc:sldMk cId="3156496123" sldId="3787"/>
            <ac:picMk id="9" creationId="{864DB8B2-497F-758D-1131-A9C740592A1E}"/>
          </ac:picMkLst>
        </pc:picChg>
        <pc:picChg chg="add mod modCrop">
          <ac:chgData name="Leonard Smit" userId="22167768-4314-4e1d-8fbe-029f1825b3f9" providerId="ADAL" clId="{CFF6D736-B40F-5D14-A1B5-7B0F90E9DAD7}" dt="2026-01-21T14:25:05.688" v="229" actId="1076"/>
          <ac:picMkLst>
            <pc:docMk/>
            <pc:sldMk cId="3156496123" sldId="3787"/>
            <ac:picMk id="11" creationId="{9992F752-D93F-76D9-5323-B6EEB659DB05}"/>
          </ac:picMkLst>
        </pc:picChg>
      </pc:sldChg>
      <pc:sldChg chg="addSp delSp modSp mod">
        <pc:chgData name="Leonard Smit" userId="22167768-4314-4e1d-8fbe-029f1825b3f9" providerId="ADAL" clId="{CFF6D736-B40F-5D14-A1B5-7B0F90E9DAD7}" dt="2026-01-21T17:54:57.299" v="337" actId="3626"/>
        <pc:sldMkLst>
          <pc:docMk/>
          <pc:sldMk cId="89226269" sldId="3788"/>
        </pc:sldMkLst>
        <pc:spChg chg="mod">
          <ac:chgData name="Leonard Smit" userId="22167768-4314-4e1d-8fbe-029f1825b3f9" providerId="ADAL" clId="{CFF6D736-B40F-5D14-A1B5-7B0F90E9DAD7}" dt="2026-01-21T17:51:28.358" v="298" actId="1076"/>
          <ac:spMkLst>
            <pc:docMk/>
            <pc:sldMk cId="89226269" sldId="3788"/>
            <ac:spMk id="2" creationId="{CC75C6D0-B677-281D-5422-AC348990AE38}"/>
          </ac:spMkLst>
        </pc:spChg>
        <pc:spChg chg="add mod">
          <ac:chgData name="Leonard Smit" userId="22167768-4314-4e1d-8fbe-029f1825b3f9" providerId="ADAL" clId="{CFF6D736-B40F-5D14-A1B5-7B0F90E9DAD7}" dt="2026-01-21T17:54:57.299" v="337" actId="3626"/>
          <ac:spMkLst>
            <pc:docMk/>
            <pc:sldMk cId="89226269" sldId="3788"/>
            <ac:spMk id="3" creationId="{382CDEC6-FFDE-E48D-7201-268263AD3434}"/>
          </ac:spMkLst>
        </pc:spChg>
        <pc:spChg chg="add del mod">
          <ac:chgData name="Leonard Smit" userId="22167768-4314-4e1d-8fbe-029f1825b3f9" providerId="ADAL" clId="{CFF6D736-B40F-5D14-A1B5-7B0F90E9DAD7}" dt="2026-01-21T17:51:33.521" v="300" actId="478"/>
          <ac:spMkLst>
            <pc:docMk/>
            <pc:sldMk cId="89226269" sldId="3788"/>
            <ac:spMk id="4" creationId="{5B86A062-7A79-B039-FC1C-98E7A623AC20}"/>
          </ac:spMkLst>
        </pc:spChg>
        <pc:spChg chg="mod">
          <ac:chgData name="Leonard Smit" userId="22167768-4314-4e1d-8fbe-029f1825b3f9" providerId="ADAL" clId="{CFF6D736-B40F-5D14-A1B5-7B0F90E9DAD7}" dt="2026-01-21T17:52:52.370" v="332" actId="14100"/>
          <ac:spMkLst>
            <pc:docMk/>
            <pc:sldMk cId="89226269" sldId="3788"/>
            <ac:spMk id="5" creationId="{DD5743D5-8DB7-0D7E-4482-1CE7C3BD8BA7}"/>
          </ac:spMkLst>
        </pc:spChg>
        <pc:spChg chg="add del mod">
          <ac:chgData name="Leonard Smit" userId="22167768-4314-4e1d-8fbe-029f1825b3f9" providerId="ADAL" clId="{CFF6D736-B40F-5D14-A1B5-7B0F90E9DAD7}" dt="2026-01-21T17:51:35.454" v="301" actId="478"/>
          <ac:spMkLst>
            <pc:docMk/>
            <pc:sldMk cId="89226269" sldId="3788"/>
            <ac:spMk id="7" creationId="{5684CC8B-BA54-AC42-8A7F-C7BFCA52073C}"/>
          </ac:spMkLst>
        </pc:spChg>
      </pc:sldChg>
      <pc:sldChg chg="modSp mod">
        <pc:chgData name="Leonard Smit" userId="22167768-4314-4e1d-8fbe-029f1825b3f9" providerId="ADAL" clId="{CFF6D736-B40F-5D14-A1B5-7B0F90E9DAD7}" dt="2026-01-21T17:52:31.120" v="331"/>
        <pc:sldMkLst>
          <pc:docMk/>
          <pc:sldMk cId="1162013552" sldId="3789"/>
        </pc:sldMkLst>
        <pc:picChg chg="mod">
          <ac:chgData name="Leonard Smit" userId="22167768-4314-4e1d-8fbe-029f1825b3f9" providerId="ADAL" clId="{CFF6D736-B40F-5D14-A1B5-7B0F90E9DAD7}" dt="2026-01-21T17:52:31.120" v="331"/>
          <ac:picMkLst>
            <pc:docMk/>
            <pc:sldMk cId="1162013552" sldId="3789"/>
            <ac:picMk id="5" creationId="{2BD7C277-217D-3892-9B9D-16F54BE0D5E0}"/>
          </ac:picMkLst>
        </pc:picChg>
      </pc:sldChg>
      <pc:sldChg chg="modSp mod">
        <pc:chgData name="Leonard Smit" userId="22167768-4314-4e1d-8fbe-029f1825b3f9" providerId="ADAL" clId="{CFF6D736-B40F-5D14-A1B5-7B0F90E9DAD7}" dt="2026-01-21T13:51:19.118" v="8" actId="18131"/>
        <pc:sldMkLst>
          <pc:docMk/>
          <pc:sldMk cId="2914045581" sldId="3792"/>
        </pc:sldMkLst>
        <pc:picChg chg="mod modCrop">
          <ac:chgData name="Leonard Smit" userId="22167768-4314-4e1d-8fbe-029f1825b3f9" providerId="ADAL" clId="{CFF6D736-B40F-5D14-A1B5-7B0F90E9DAD7}" dt="2026-01-21T13:51:19.118" v="8" actId="18131"/>
          <ac:picMkLst>
            <pc:docMk/>
            <pc:sldMk cId="2914045581" sldId="3792"/>
            <ac:picMk id="3" creationId="{3E89B2DB-4137-150F-5E30-55D6CF506BFC}"/>
          </ac:picMkLst>
        </pc:picChg>
      </pc:sldChg>
      <pc:sldChg chg="del">
        <pc:chgData name="Leonard Smit" userId="22167768-4314-4e1d-8fbe-029f1825b3f9" providerId="ADAL" clId="{CFF6D736-B40F-5D14-A1B5-7B0F90E9DAD7}" dt="2026-01-21T14:30:54.643" v="232" actId="2696"/>
        <pc:sldMkLst>
          <pc:docMk/>
          <pc:sldMk cId="2948987450" sldId="3796"/>
        </pc:sldMkLst>
      </pc:sldChg>
      <pc:sldChg chg="modSp mod">
        <pc:chgData name="Leonard Smit" userId="22167768-4314-4e1d-8fbe-029f1825b3f9" providerId="ADAL" clId="{CFF6D736-B40F-5D14-A1B5-7B0F90E9DAD7}" dt="2026-01-21T14:25:47.435" v="231" actId="255"/>
        <pc:sldMkLst>
          <pc:docMk/>
          <pc:sldMk cId="536644797" sldId="3798"/>
        </pc:sldMkLst>
        <pc:spChg chg="mod">
          <ac:chgData name="Leonard Smit" userId="22167768-4314-4e1d-8fbe-029f1825b3f9" providerId="ADAL" clId="{CFF6D736-B40F-5D14-A1B5-7B0F90E9DAD7}" dt="2026-01-21T14:25:47.435" v="231" actId="255"/>
          <ac:spMkLst>
            <pc:docMk/>
            <pc:sldMk cId="536644797" sldId="3798"/>
            <ac:spMk id="5" creationId="{A2C7F9F6-C226-8E1A-2DC0-CD2046573A5E}"/>
          </ac:spMkLst>
        </pc:spChg>
      </pc:sldChg>
      <pc:sldChg chg="addSp delSp modSp add mod">
        <pc:chgData name="Leonard Smit" userId="22167768-4314-4e1d-8fbe-029f1825b3f9" providerId="ADAL" clId="{CFF6D736-B40F-5D14-A1B5-7B0F90E9DAD7}" dt="2026-01-21T15:00:21.748" v="290"/>
        <pc:sldMkLst>
          <pc:docMk/>
          <pc:sldMk cId="2971550343" sldId="3805"/>
        </pc:sldMkLst>
        <pc:spChg chg="mod">
          <ac:chgData name="Leonard Smit" userId="22167768-4314-4e1d-8fbe-029f1825b3f9" providerId="ADAL" clId="{CFF6D736-B40F-5D14-A1B5-7B0F90E9DAD7}" dt="2026-01-21T15:00:09.178" v="284"/>
          <ac:spMkLst>
            <pc:docMk/>
            <pc:sldMk cId="2971550343" sldId="3805"/>
            <ac:spMk id="6" creationId="{CFB5E754-BE07-1019-E5DD-44F078839CC3}"/>
          </ac:spMkLst>
        </pc:spChg>
        <pc:spChg chg="mod">
          <ac:chgData name="Leonard Smit" userId="22167768-4314-4e1d-8fbe-029f1825b3f9" providerId="ADAL" clId="{CFF6D736-B40F-5D14-A1B5-7B0F90E9DAD7}" dt="2026-01-21T15:00:21.748" v="290"/>
          <ac:spMkLst>
            <pc:docMk/>
            <pc:sldMk cId="2971550343" sldId="3805"/>
            <ac:spMk id="26" creationId="{DA26D08B-366C-4700-7A6E-D3DB04E323FA}"/>
          </ac:spMkLst>
        </pc:spChg>
        <pc:spChg chg="mod">
          <ac:chgData name="Leonard Smit" userId="22167768-4314-4e1d-8fbe-029f1825b3f9" providerId="ADAL" clId="{CFF6D736-B40F-5D14-A1B5-7B0F90E9DAD7}" dt="2026-01-21T15:00:16.110" v="286"/>
          <ac:spMkLst>
            <pc:docMk/>
            <pc:sldMk cId="2971550343" sldId="3805"/>
            <ac:spMk id="27" creationId="{727B45D6-1A77-65F2-BA8F-BB23A58FBDF8}"/>
          </ac:spMkLst>
        </pc:spChg>
        <pc:picChg chg="add mod">
          <ac:chgData name="Leonard Smit" userId="22167768-4314-4e1d-8fbe-029f1825b3f9" providerId="ADAL" clId="{CFF6D736-B40F-5D14-A1B5-7B0F90E9DAD7}" dt="2026-01-21T14:59:39.630" v="272"/>
          <ac:picMkLst>
            <pc:docMk/>
            <pc:sldMk cId="2971550343" sldId="3805"/>
            <ac:picMk id="2" creationId="{CF4F5D04-C5A0-9760-C386-5A415EBFCD15}"/>
          </ac:picMkLst>
        </pc:picChg>
        <pc:picChg chg="add mod">
          <ac:chgData name="Leonard Smit" userId="22167768-4314-4e1d-8fbe-029f1825b3f9" providerId="ADAL" clId="{CFF6D736-B40F-5D14-A1B5-7B0F90E9DAD7}" dt="2026-01-21T14:59:58.427" v="281"/>
          <ac:picMkLst>
            <pc:docMk/>
            <pc:sldMk cId="2971550343" sldId="3805"/>
            <ac:picMk id="3" creationId="{16BF96A1-85B5-3AFA-D8F7-51F10331D7E7}"/>
          </ac:picMkLst>
        </pc:picChg>
        <pc:picChg chg="add mod">
          <ac:chgData name="Leonard Smit" userId="22167768-4314-4e1d-8fbe-029f1825b3f9" providerId="ADAL" clId="{CFF6D736-B40F-5D14-A1B5-7B0F90E9DAD7}" dt="2026-01-21T14:59:58.427" v="281"/>
          <ac:picMkLst>
            <pc:docMk/>
            <pc:sldMk cId="2971550343" sldId="3805"/>
            <ac:picMk id="7" creationId="{06A8CFA0-3C7F-8E9C-480C-D627DE07E91C}"/>
          </ac:picMkLst>
        </pc:picChg>
        <pc:picChg chg="mod">
          <ac:chgData name="Leonard Smit" userId="22167768-4314-4e1d-8fbe-029f1825b3f9" providerId="ADAL" clId="{CFF6D736-B40F-5D14-A1B5-7B0F90E9DAD7}" dt="2026-01-21T15:00:00.770" v="282" actId="1076"/>
          <ac:picMkLst>
            <pc:docMk/>
            <pc:sldMk cId="2971550343" sldId="3805"/>
            <ac:picMk id="8" creationId="{C8C62EE2-5A49-C631-778B-6916C3544AD5}"/>
          </ac:picMkLst>
        </pc:picChg>
        <pc:picChg chg="add del mod">
          <ac:chgData name="Leonard Smit" userId="22167768-4314-4e1d-8fbe-029f1825b3f9" providerId="ADAL" clId="{CFF6D736-B40F-5D14-A1B5-7B0F90E9DAD7}" dt="2026-01-21T14:59:55.800" v="279" actId="21"/>
          <ac:picMkLst>
            <pc:docMk/>
            <pc:sldMk cId="2971550343" sldId="3805"/>
            <ac:picMk id="29" creationId="{CA44AFE5-B8C2-7524-3EA2-3D3AF343D41B}"/>
          </ac:picMkLst>
        </pc:picChg>
        <pc:picChg chg="del mod">
          <ac:chgData name="Leonard Smit" userId="22167768-4314-4e1d-8fbe-029f1825b3f9" providerId="ADAL" clId="{CFF6D736-B40F-5D14-A1B5-7B0F90E9DAD7}" dt="2026-01-21T14:59:55.800" v="279" actId="21"/>
          <ac:picMkLst>
            <pc:docMk/>
            <pc:sldMk cId="2971550343" sldId="3805"/>
            <ac:picMk id="30" creationId="{7874765F-530B-4E77-1E04-E02FDB610D27}"/>
          </ac:picMkLst>
        </pc:picChg>
      </pc:sldChg>
      <pc:sldChg chg="addSp delSp modSp add mod">
        <pc:chgData name="Leonard Smit" userId="22167768-4314-4e1d-8fbe-029f1825b3f9" providerId="ADAL" clId="{CFF6D736-B40F-5D14-A1B5-7B0F90E9DAD7}" dt="2026-01-21T18:08:37.849" v="390" actId="14100"/>
        <pc:sldMkLst>
          <pc:docMk/>
          <pc:sldMk cId="3019752423" sldId="3806"/>
        </pc:sldMkLst>
        <pc:spChg chg="mod">
          <ac:chgData name="Leonard Smit" userId="22167768-4314-4e1d-8fbe-029f1825b3f9" providerId="ADAL" clId="{CFF6D736-B40F-5D14-A1B5-7B0F90E9DAD7}" dt="2026-01-21T18:06:57.596" v="360" actId="255"/>
          <ac:spMkLst>
            <pc:docMk/>
            <pc:sldMk cId="3019752423" sldId="3806"/>
            <ac:spMk id="7" creationId="{3D7B53FA-AFD7-8D13-BB4A-07FDD94B7281}"/>
          </ac:spMkLst>
        </pc:spChg>
        <pc:spChg chg="mod">
          <ac:chgData name="Leonard Smit" userId="22167768-4314-4e1d-8fbe-029f1825b3f9" providerId="ADAL" clId="{CFF6D736-B40F-5D14-A1B5-7B0F90E9DAD7}" dt="2026-01-21T18:08:37.849" v="390" actId="14100"/>
          <ac:spMkLst>
            <pc:docMk/>
            <pc:sldMk cId="3019752423" sldId="3806"/>
            <ac:spMk id="8" creationId="{677A22F3-891F-BCE0-829C-64CD020BCF87}"/>
          </ac:spMkLst>
        </pc:spChg>
        <pc:spChg chg="mod">
          <ac:chgData name="Leonard Smit" userId="22167768-4314-4e1d-8fbe-029f1825b3f9" providerId="ADAL" clId="{CFF6D736-B40F-5D14-A1B5-7B0F90E9DAD7}" dt="2026-01-21T18:07:52.726" v="375" actId="255"/>
          <ac:spMkLst>
            <pc:docMk/>
            <pc:sldMk cId="3019752423" sldId="3806"/>
            <ac:spMk id="10" creationId="{2E7901CA-CD1B-599A-6383-131142C2EEAE}"/>
          </ac:spMkLst>
        </pc:spChg>
        <pc:spChg chg="mod">
          <ac:chgData name="Leonard Smit" userId="22167768-4314-4e1d-8fbe-029f1825b3f9" providerId="ADAL" clId="{CFF6D736-B40F-5D14-A1B5-7B0F90E9DAD7}" dt="2026-01-21T18:07:47.607" v="374" actId="255"/>
          <ac:spMkLst>
            <pc:docMk/>
            <pc:sldMk cId="3019752423" sldId="3806"/>
            <ac:spMk id="12" creationId="{B73DA16A-5429-AE13-5BC8-59C3DA4EE728}"/>
          </ac:spMkLst>
        </pc:spChg>
        <pc:picChg chg="add del mod modCrop">
          <ac:chgData name="Leonard Smit" userId="22167768-4314-4e1d-8fbe-029f1825b3f9" providerId="ADAL" clId="{CFF6D736-B40F-5D14-A1B5-7B0F90E9DAD7}" dt="2026-01-21T18:06:06.183" v="349" actId="21"/>
          <ac:picMkLst>
            <pc:docMk/>
            <pc:sldMk cId="3019752423" sldId="3806"/>
            <ac:picMk id="2" creationId="{3D910ED1-1508-C4DE-AD91-0BF3CF4F00C5}"/>
          </ac:picMkLst>
        </pc:picChg>
        <pc:picChg chg="del">
          <ac:chgData name="Leonard Smit" userId="22167768-4314-4e1d-8fbe-029f1825b3f9" providerId="ADAL" clId="{CFF6D736-B40F-5D14-A1B5-7B0F90E9DAD7}" dt="2026-01-21T18:06:06.925" v="350" actId="478"/>
          <ac:picMkLst>
            <pc:docMk/>
            <pc:sldMk cId="3019752423" sldId="3806"/>
            <ac:picMk id="3" creationId="{31ECB7D1-D6CA-6BCA-5B2F-7CA64ABCA0BF}"/>
          </ac:picMkLst>
        </pc:picChg>
        <pc:picChg chg="del">
          <ac:chgData name="Leonard Smit" userId="22167768-4314-4e1d-8fbe-029f1825b3f9" providerId="ADAL" clId="{CFF6D736-B40F-5D14-A1B5-7B0F90E9DAD7}" dt="2026-01-21T18:07:21.367" v="368" actId="478"/>
          <ac:picMkLst>
            <pc:docMk/>
            <pc:sldMk cId="3019752423" sldId="3806"/>
            <ac:picMk id="6" creationId="{879FB1A7-E020-E1EC-648A-1F6D395173D4}"/>
          </ac:picMkLst>
        </pc:picChg>
        <pc:picChg chg="del">
          <ac:chgData name="Leonard Smit" userId="22167768-4314-4e1d-8fbe-029f1825b3f9" providerId="ADAL" clId="{CFF6D736-B40F-5D14-A1B5-7B0F90E9DAD7}" dt="2026-01-21T18:08:29.802" v="388" actId="478"/>
          <ac:picMkLst>
            <pc:docMk/>
            <pc:sldMk cId="3019752423" sldId="3806"/>
            <ac:picMk id="9" creationId="{26BAFCF9-F059-CA87-8B07-E0E05D1C0B96}"/>
          </ac:picMkLst>
        </pc:picChg>
        <pc:picChg chg="del">
          <ac:chgData name="Leonard Smit" userId="22167768-4314-4e1d-8fbe-029f1825b3f9" providerId="ADAL" clId="{CFF6D736-B40F-5D14-A1B5-7B0F90E9DAD7}" dt="2026-01-21T18:08:10.986" v="381" actId="478"/>
          <ac:picMkLst>
            <pc:docMk/>
            <pc:sldMk cId="3019752423" sldId="3806"/>
            <ac:picMk id="11" creationId="{D4076FCB-3D98-D403-6230-E06DBB6BA456}"/>
          </ac:picMkLst>
        </pc:picChg>
        <pc:picChg chg="add mod">
          <ac:chgData name="Leonard Smit" userId="22167768-4314-4e1d-8fbe-029f1825b3f9" providerId="ADAL" clId="{CFF6D736-B40F-5D14-A1B5-7B0F90E9DAD7}" dt="2026-01-21T18:06:07.340" v="351"/>
          <ac:picMkLst>
            <pc:docMk/>
            <pc:sldMk cId="3019752423" sldId="3806"/>
            <ac:picMk id="13" creationId="{BC6E903D-EE13-42D6-DDE0-6C7F10DDE5BF}"/>
          </ac:picMkLst>
        </pc:picChg>
        <pc:picChg chg="add del mod modCrop">
          <ac:chgData name="Leonard Smit" userId="22167768-4314-4e1d-8fbe-029f1825b3f9" providerId="ADAL" clId="{CFF6D736-B40F-5D14-A1B5-7B0F90E9DAD7}" dt="2026-01-21T18:07:20.579" v="367" actId="21"/>
          <ac:picMkLst>
            <pc:docMk/>
            <pc:sldMk cId="3019752423" sldId="3806"/>
            <ac:picMk id="14" creationId="{FC2310F7-E429-F067-292C-38E4852506B2}"/>
          </ac:picMkLst>
        </pc:picChg>
        <pc:picChg chg="add mod">
          <ac:chgData name="Leonard Smit" userId="22167768-4314-4e1d-8fbe-029f1825b3f9" providerId="ADAL" clId="{CFF6D736-B40F-5D14-A1B5-7B0F90E9DAD7}" dt="2026-01-21T18:07:21.704" v="369"/>
          <ac:picMkLst>
            <pc:docMk/>
            <pc:sldMk cId="3019752423" sldId="3806"/>
            <ac:picMk id="15" creationId="{73546BE3-7E4F-DCA4-644D-050BE366073F}"/>
          </ac:picMkLst>
        </pc:picChg>
        <pc:picChg chg="add del mod modCrop">
          <ac:chgData name="Leonard Smit" userId="22167768-4314-4e1d-8fbe-029f1825b3f9" providerId="ADAL" clId="{CFF6D736-B40F-5D14-A1B5-7B0F90E9DAD7}" dt="2026-01-21T18:08:10.283" v="380" actId="21"/>
          <ac:picMkLst>
            <pc:docMk/>
            <pc:sldMk cId="3019752423" sldId="3806"/>
            <ac:picMk id="16" creationId="{83E7E3A6-8F39-8275-6003-430D8E57D304}"/>
          </ac:picMkLst>
        </pc:picChg>
        <pc:picChg chg="add mod">
          <ac:chgData name="Leonard Smit" userId="22167768-4314-4e1d-8fbe-029f1825b3f9" providerId="ADAL" clId="{CFF6D736-B40F-5D14-A1B5-7B0F90E9DAD7}" dt="2026-01-21T18:08:11.358" v="382"/>
          <ac:picMkLst>
            <pc:docMk/>
            <pc:sldMk cId="3019752423" sldId="3806"/>
            <ac:picMk id="17" creationId="{B55C6EFA-676B-7151-0C47-D030467E0804}"/>
          </ac:picMkLst>
        </pc:picChg>
        <pc:picChg chg="add del mod modCrop">
          <ac:chgData name="Leonard Smit" userId="22167768-4314-4e1d-8fbe-029f1825b3f9" providerId="ADAL" clId="{CFF6D736-B40F-5D14-A1B5-7B0F90E9DAD7}" dt="2026-01-21T18:08:29.061" v="387" actId="21"/>
          <ac:picMkLst>
            <pc:docMk/>
            <pc:sldMk cId="3019752423" sldId="3806"/>
            <ac:picMk id="18" creationId="{C347757B-43D7-5A0C-90A0-EFD361FA7E9E}"/>
          </ac:picMkLst>
        </pc:picChg>
        <pc:picChg chg="add mod">
          <ac:chgData name="Leonard Smit" userId="22167768-4314-4e1d-8fbe-029f1825b3f9" providerId="ADAL" clId="{CFF6D736-B40F-5D14-A1B5-7B0F90E9DAD7}" dt="2026-01-21T18:08:30.233" v="389"/>
          <ac:picMkLst>
            <pc:docMk/>
            <pc:sldMk cId="3019752423" sldId="3806"/>
            <ac:picMk id="19" creationId="{6E7D079A-E651-76A9-4078-0234B46228E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EBD6BE-0FC3-5B44-5DDB-CF4E546190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A8E4305A-6767-0E30-201C-5C608AC464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01BC466-185D-8D46-AB90-283EBD388D78}" type="datetimeFigureOut">
              <a:rPr lang="en-US"/>
              <a:pPr>
                <a:defRPr/>
              </a:pPr>
              <a:t>1/21/26</a:t>
            </a:fld>
            <a:endParaRPr lang="en-US"/>
          </a:p>
        </p:txBody>
      </p:sp>
      <p:sp>
        <p:nvSpPr>
          <p:cNvPr id="4" name="Footer Placeholder 3">
            <a:extLst>
              <a:ext uri="{FF2B5EF4-FFF2-40B4-BE49-F238E27FC236}">
                <a16:creationId xmlns:a16="http://schemas.microsoft.com/office/drawing/2014/main" id="{D6C3C4F9-2ABB-E344-CC1B-6DDBD3F7C6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8D35F05C-F251-7B1F-C1D3-82F850CBCD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2FF07F38-A7FF-C644-B5AF-8676A1C0EAF4}"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F2A84A-80F3-3084-CE1A-33FFE7EDCF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DF3FACF-23E4-3CD2-7B43-AD58423B552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573DC12-C83F-F346-BF19-79013C43ADE7}" type="datetimeFigureOut">
              <a:rPr lang="en-US"/>
              <a:pPr>
                <a:defRPr/>
              </a:pPr>
              <a:t>1/21/26</a:t>
            </a:fld>
            <a:endParaRPr lang="en-US"/>
          </a:p>
        </p:txBody>
      </p:sp>
      <p:sp>
        <p:nvSpPr>
          <p:cNvPr id="4" name="Slide Image Placeholder 3">
            <a:extLst>
              <a:ext uri="{FF2B5EF4-FFF2-40B4-BE49-F238E27FC236}">
                <a16:creationId xmlns:a16="http://schemas.microsoft.com/office/drawing/2014/main" id="{79BA664D-155F-006B-2665-0BDE4C0418F2}"/>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C430A1D-4D4D-FDD6-344D-D18372C1DEB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0257A17B-74F5-2A55-6741-F5A0DF8EBD4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352EB044-C0F4-1B7C-EDCB-3A0F25EFE9D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BF890A3E-5F02-074C-89ED-2156C89E231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51E5A3DC-9355-CD54-FE3C-2101FDB4E4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22" name="Notes Placeholder 2">
            <a:extLst>
              <a:ext uri="{FF2B5EF4-FFF2-40B4-BE49-F238E27FC236}">
                <a16:creationId xmlns:a16="http://schemas.microsoft.com/office/drawing/2014/main" id="{7848B8C6-A4E4-FF01-9720-4A4F6C567D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3" name="Slide Number Placeholder 3">
            <a:extLst>
              <a:ext uri="{FF2B5EF4-FFF2-40B4-BE49-F238E27FC236}">
                <a16:creationId xmlns:a16="http://schemas.microsoft.com/office/drawing/2014/main" id="{8D730919-F34A-A68F-A70B-E8030DB1CE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EB891DB9-8DC9-2A47-B386-0CB53B0E7E5F}" type="slidenum">
              <a:rPr lang="en-US" altLang="en-US" smtClean="0">
                <a:solidFill>
                  <a:srgbClr val="000000"/>
                </a:solidFill>
                <a:latin typeface="Avenir Next" panose="020B0503020202020204" pitchFamily="34" charset="0"/>
              </a:rPr>
              <a:pPr fontAlgn="base">
                <a:spcBef>
                  <a:spcPct val="0"/>
                </a:spcBef>
                <a:spcAft>
                  <a:spcPct val="0"/>
                </a:spcAft>
              </a:pPr>
              <a:t>1</a:t>
            </a:fld>
            <a:endParaRPr lang="en-US" altLang="en-US">
              <a:solidFill>
                <a:srgbClr val="000000"/>
              </a:solidFill>
              <a:latin typeface="Avenir Next" panose="020B0503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5E17F-3E47-952F-1A24-C1ADF41D1CD4}"/>
            </a:ext>
          </a:extLst>
        </p:cNvPr>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6AB732BC-A597-710E-C04D-B131EB5335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22" name="Notes Placeholder 2">
            <a:extLst>
              <a:ext uri="{FF2B5EF4-FFF2-40B4-BE49-F238E27FC236}">
                <a16:creationId xmlns:a16="http://schemas.microsoft.com/office/drawing/2014/main" id="{5512B58C-B14B-AE1A-6EF9-3B644EA143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3" name="Slide Number Placeholder 3">
            <a:extLst>
              <a:ext uri="{FF2B5EF4-FFF2-40B4-BE49-F238E27FC236}">
                <a16:creationId xmlns:a16="http://schemas.microsoft.com/office/drawing/2014/main" id="{C636F2DF-ECDB-6155-855E-B764027417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EB891DB9-8DC9-2A47-B386-0CB53B0E7E5F}" type="slidenum">
              <a:rPr lang="en-US" altLang="en-US" smtClean="0">
                <a:solidFill>
                  <a:srgbClr val="000000"/>
                </a:solidFill>
                <a:latin typeface="Avenir Next" panose="020B0503020202020204" pitchFamily="34" charset="0"/>
              </a:rPr>
              <a:pPr fontAlgn="base">
                <a:spcBef>
                  <a:spcPct val="0"/>
                </a:spcBef>
                <a:spcAft>
                  <a:spcPct val="0"/>
                </a:spcAft>
              </a:pPr>
              <a:t>43</a:t>
            </a:fld>
            <a:endParaRPr lang="en-US" altLang="en-US">
              <a:solidFill>
                <a:srgbClr val="000000"/>
              </a:solidFill>
              <a:latin typeface="Avenir Next" panose="020B0503020202020204" pitchFamily="34" charset="0"/>
            </a:endParaRPr>
          </a:p>
        </p:txBody>
      </p:sp>
    </p:spTree>
    <p:extLst>
      <p:ext uri="{BB962C8B-B14F-4D97-AF65-F5344CB8AC3E}">
        <p14:creationId xmlns:p14="http://schemas.microsoft.com/office/powerpoint/2010/main" val="21545892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76C24BF-100F-E5BD-7005-27119DE07C16}"/>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b="-2"/>
          <a:stretch>
            <a:fillRect/>
          </a:stretch>
        </p:blipFill>
        <p:spPr bwMode="auto">
          <a:xfrm>
            <a:off x="0" y="0"/>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8CD3CA0D-503D-DC74-3890-FC10A2537346}"/>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5400000">
            <a:off x="6190456" y="873919"/>
            <a:ext cx="6875463"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60EE78FF-64D9-BD6C-0C54-33CFC99ED607}"/>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223963" y="1824038"/>
            <a:ext cx="974407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6421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10E129-87B1-8EA8-855F-6825FCDB1F34}"/>
              </a:ext>
            </a:extLst>
          </p:cNvPr>
          <p:cNvSpPr/>
          <p:nvPr userDrawn="1"/>
        </p:nvSpPr>
        <p:spPr>
          <a:xfrm>
            <a:off x="-6350" y="0"/>
            <a:ext cx="12198350" cy="6875463"/>
          </a:xfrm>
          <a:prstGeom prst="rect">
            <a:avLst/>
          </a:prstGeom>
          <a:solidFill>
            <a:srgbClr val="143A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 name="Graphic 4">
            <a:extLst>
              <a:ext uri="{FF2B5EF4-FFF2-40B4-BE49-F238E27FC236}">
                <a16:creationId xmlns:a16="http://schemas.microsoft.com/office/drawing/2014/main" id="{09F84594-27A2-4381-47DC-E65ED27BF66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0800000">
            <a:off x="-12700" y="239713"/>
            <a:ext cx="12198350"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49DF74C7-9E8D-EF22-0F9A-75194ACD5C81}"/>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21361092">
            <a:off x="-282575" y="2116138"/>
            <a:ext cx="11293475"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2"/>
          <p:cNvSpPr>
            <a:spLocks noGrp="1"/>
          </p:cNvSpPr>
          <p:nvPr>
            <p:ph type="title" hasCustomPrompt="1"/>
          </p:nvPr>
        </p:nvSpPr>
        <p:spPr>
          <a:xfrm rot="21360000">
            <a:off x="402447" y="2753949"/>
            <a:ext cx="10124146" cy="1259576"/>
          </a:xfrm>
        </p:spPr>
        <p:txBody>
          <a:bodyPr anchor="t">
            <a:spAutoFit/>
          </a:bodyPr>
          <a:lstStyle>
            <a:lvl1pPr>
              <a:defRPr sz="8200">
                <a:solidFill>
                  <a:schemeClr val="bg1"/>
                </a:solidFill>
                <a:latin typeface="Bebas Neue" panose="020B0606020202050201" pitchFamily="34" charset="0"/>
              </a:defRPr>
            </a:lvl1pPr>
          </a:lstStyle>
          <a:p>
            <a:r>
              <a:rPr lang="en-GB"/>
              <a:t>HEADING GOES HERE</a:t>
            </a:r>
          </a:p>
        </p:txBody>
      </p:sp>
    </p:spTree>
    <p:extLst>
      <p:ext uri="{BB962C8B-B14F-4D97-AF65-F5344CB8AC3E}">
        <p14:creationId xmlns:p14="http://schemas.microsoft.com/office/powerpoint/2010/main" val="891343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Title Divider">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3E4EB2C-66C7-9090-0118-BDF81C1DA86B}"/>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r="-286"/>
          <a:stretch>
            <a:fillRect/>
          </a:stretch>
        </p:blipFill>
        <p:spPr bwMode="auto">
          <a:xfrm rot="5400000">
            <a:off x="2647950" y="-2647952"/>
            <a:ext cx="6896100" cy="1219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Placeholder 17"/>
          <p:cNvSpPr>
            <a:spLocks noGrp="1"/>
          </p:cNvSpPr>
          <p:nvPr>
            <p:ph type="body" sz="quarter" idx="12" hasCustomPrompt="1"/>
          </p:nvPr>
        </p:nvSpPr>
        <p:spPr>
          <a:xfrm>
            <a:off x="695325" y="2420938"/>
            <a:ext cx="10225088" cy="864046"/>
          </a:xfrm>
        </p:spPr>
        <p:txBody>
          <a:bodyPr>
            <a:normAutofit/>
          </a:bodyPr>
          <a:lstStyle>
            <a:lvl1pPr marL="0" indent="0">
              <a:buFontTx/>
              <a:buNone/>
              <a:defRPr sz="2600">
                <a:solidFill>
                  <a:schemeClr val="accent1"/>
                </a:solidFill>
                <a:latin typeface="Bebas Neue" panose="020B0606020202050201" pitchFamily="34" charset="0"/>
              </a:defRPr>
            </a:lvl1pPr>
            <a:lvl2pPr marL="457200" indent="0">
              <a:buFontTx/>
              <a:buNone/>
              <a:defRPr sz="1600"/>
            </a:lvl2pPr>
            <a:lvl3pPr marL="914400" indent="0">
              <a:buFontTx/>
              <a:buNone/>
              <a:defRPr/>
            </a:lvl3pPr>
            <a:lvl4pPr marL="1371600" indent="0">
              <a:buFontTx/>
              <a:buNone/>
              <a:defRPr/>
            </a:lvl4pPr>
            <a:lvl5pPr marL="1828800" indent="0">
              <a:buFontTx/>
              <a:buNone/>
              <a:defRPr/>
            </a:lvl5pPr>
          </a:lstStyle>
          <a:p>
            <a:pPr lvl="0"/>
            <a:r>
              <a:rPr lang="en-GB"/>
              <a:t>Sub Heading</a:t>
            </a:r>
          </a:p>
        </p:txBody>
      </p:sp>
      <p:sp>
        <p:nvSpPr>
          <p:cNvPr id="39" name="Text Placeholder 17"/>
          <p:cNvSpPr>
            <a:spLocks noGrp="1"/>
          </p:cNvSpPr>
          <p:nvPr>
            <p:ph type="body" sz="quarter" idx="13" hasCustomPrompt="1"/>
          </p:nvPr>
        </p:nvSpPr>
        <p:spPr>
          <a:xfrm>
            <a:off x="695325" y="3284984"/>
            <a:ext cx="10225088" cy="864046"/>
          </a:xfrm>
        </p:spPr>
        <p:txBody>
          <a:bodyPr>
            <a:normAutofit/>
          </a:bodyPr>
          <a:lstStyle>
            <a:lvl1pPr marL="0" indent="0">
              <a:buFontTx/>
              <a:buNone/>
              <a:defRPr sz="1400">
                <a:latin typeface="+mn-lt"/>
              </a:defRPr>
            </a:lvl1pPr>
            <a:lvl2pPr marL="457200" indent="0">
              <a:buFontTx/>
              <a:buNone/>
              <a:defRPr sz="1600"/>
            </a:lvl2pPr>
            <a:lvl3pPr marL="914400" indent="0">
              <a:buFontTx/>
              <a:buNone/>
              <a:defRPr/>
            </a:lvl3pPr>
            <a:lvl4pPr marL="1371600" indent="0">
              <a:buFontTx/>
              <a:buNone/>
              <a:defRPr/>
            </a:lvl4pPr>
            <a:lvl5pPr marL="1828800" indent="0">
              <a:buFontTx/>
              <a:buNone/>
              <a:defRPr/>
            </a:lvl5pPr>
          </a:lstStyle>
          <a:p>
            <a:pPr lvl="0"/>
            <a:r>
              <a:rPr lang="en-GB"/>
              <a:t>Body</a:t>
            </a:r>
          </a:p>
        </p:txBody>
      </p:sp>
      <p:sp>
        <p:nvSpPr>
          <p:cNvPr id="45" name="Title 12"/>
          <p:cNvSpPr>
            <a:spLocks noGrp="1"/>
          </p:cNvSpPr>
          <p:nvPr>
            <p:ph type="title" hasCustomPrompt="1"/>
          </p:nvPr>
        </p:nvSpPr>
        <p:spPr>
          <a:xfrm>
            <a:off x="575512" y="937587"/>
            <a:ext cx="6384584" cy="747128"/>
          </a:xfrm>
        </p:spPr>
        <p:txBody>
          <a:bodyPr>
            <a:spAutoFit/>
          </a:bodyPr>
          <a:lstStyle>
            <a:lvl1pPr>
              <a:defRPr sz="4600">
                <a:solidFill>
                  <a:schemeClr val="bg1"/>
                </a:solidFill>
                <a:latin typeface="Bebas Neue" panose="020B0606020202050201" pitchFamily="34" charset="0"/>
              </a:defRPr>
            </a:lvl1pPr>
          </a:lstStyle>
          <a:p>
            <a:r>
              <a:rPr lang="en-GB"/>
              <a:t>HEADING GOES HERE</a:t>
            </a:r>
          </a:p>
        </p:txBody>
      </p:sp>
    </p:spTree>
    <p:extLst>
      <p:ext uri="{BB962C8B-B14F-4D97-AF65-F5344CB8AC3E}">
        <p14:creationId xmlns:p14="http://schemas.microsoft.com/office/powerpoint/2010/main" val="247316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9A6FA5F-EF41-6794-4FA4-A1B184B8FF40}"/>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r="-286"/>
          <a:stretch>
            <a:fillRect/>
          </a:stretch>
        </p:blipFill>
        <p:spPr bwMode="auto">
          <a:xfrm rot="5400000">
            <a:off x="2647950" y="-2647952"/>
            <a:ext cx="6896100" cy="1219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835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9268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6D9BBE4-240A-15F0-16D5-3E13FD93F0D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B7D2668C-2BD1-71F8-33E0-F356EEE13A8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Tree>
  </p:cSld>
  <p:clrMap bg1="lt1" tx1="dk1" bg2="lt2" tx2="dk2" accent1="accent1" accent2="accent2" accent3="accent3" accent4="accent4" accent5="accent5" accent6="accent6" hlink="hlink" folHlink="folHlink"/>
  <p:sldLayoutIdLst>
    <p:sldLayoutId id="2147483957" r:id="rId1"/>
    <p:sldLayoutId id="2147483966" r:id="rId2"/>
    <p:sldLayoutId id="2147483971" r:id="rId3"/>
    <p:sldLayoutId id="2147483981" r:id="rId4"/>
    <p:sldLayoutId id="2147483982" r:id="rId5"/>
  </p:sldLayoutIdLst>
  <p:txStyles>
    <p:titleStyle>
      <a:lvl1pPr algn="l" rtl="0" eaLnBrk="1" fontAlgn="base" hangingPunct="1">
        <a:lnSpc>
          <a:spcPct val="90000"/>
        </a:lnSpc>
        <a:spcBef>
          <a:spcPct val="0"/>
        </a:spcBef>
        <a:spcAft>
          <a:spcPct val="0"/>
        </a:spcAft>
        <a:defRPr sz="5000" kern="1200">
          <a:solidFill>
            <a:schemeClr val="tx1"/>
          </a:solidFill>
          <a:latin typeface="Bebas Neue"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9pPr>
    </p:titleStyle>
    <p:body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www.whitewallcreative.com/ogt/ogt_learning_through_giving_activations/" TargetMode="External"/><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www.whitewallcreative.com/ogt/ogt_global_tech_quest_activities/" TargetMode="External"/><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www.whitewallcreative.com/ogt/ogt_evening_activations/" TargetMode="External"/><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1.jpe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jpe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hyperlink" Target="https://www.whitewallcreative.com/ogt/ogtv_vlo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38.png"/><Relationship Id="rId4" Type="http://schemas.openxmlformats.org/officeDocument/2006/relationships/hyperlink" Target="https://www.whitewallcreative.com/ogt/ogtv_vlo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6A06B-A2FC-001C-EA77-BCC39588639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B90A29D-0C77-1EA3-7109-97A49001AC1A}"/>
              </a:ext>
            </a:extLst>
          </p:cNvPr>
          <p:cNvPicPr>
            <a:picLocks noChangeAspect="1"/>
          </p:cNvPicPr>
          <p:nvPr/>
        </p:nvPicPr>
        <p:blipFill>
          <a:blip r:embed="rId2" cstate="print">
            <a:extLst>
              <a:ext uri="{28A0092B-C50C-407E-A947-70E740481C1C}">
                <a14:useLocalDpi xmlns:a14="http://schemas.microsoft.com/office/drawing/2010/main"/>
              </a:ext>
            </a:extLst>
          </a:blip>
          <a:srcRect r="-3"/>
          <a:stretch>
            <a:fillRect/>
          </a:stretch>
        </p:blipFill>
        <p:spPr>
          <a:xfrm>
            <a:off x="0" y="0"/>
            <a:ext cx="12192000" cy="6861969"/>
          </a:xfrm>
          <a:prstGeom prst="rect">
            <a:avLst/>
          </a:prstGeom>
        </p:spPr>
      </p:pic>
      <p:pic>
        <p:nvPicPr>
          <p:cNvPr id="4" name="Picture 3" descr="A white letter on a black background&#10;&#10;AI-generated content may be incorrect.">
            <a:extLst>
              <a:ext uri="{FF2B5EF4-FFF2-40B4-BE49-F238E27FC236}">
                <a16:creationId xmlns:a16="http://schemas.microsoft.com/office/drawing/2014/main" id="{EAD8E839-07E8-5957-3725-76D7C62B78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3594548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E9BCA-B5C7-7532-7A66-E2DCBB1F73A6}"/>
            </a:ext>
          </a:extLst>
        </p:cNvPr>
        <p:cNvGrpSpPr/>
        <p:nvPr/>
      </p:nvGrpSpPr>
      <p:grpSpPr>
        <a:xfrm>
          <a:off x="0" y="0"/>
          <a:ext cx="0" cy="0"/>
          <a:chOff x="0" y="0"/>
          <a:chExt cx="0" cy="0"/>
        </a:xfrm>
      </p:grpSpPr>
      <p:pic>
        <p:nvPicPr>
          <p:cNvPr id="8" name="Picture 7" descr="A colorful waves on a black background&#10;&#10;AI-generated content may be incorrect.">
            <a:extLst>
              <a:ext uri="{FF2B5EF4-FFF2-40B4-BE49-F238E27FC236}">
                <a16:creationId xmlns:a16="http://schemas.microsoft.com/office/drawing/2014/main" id="{5F89D413-7475-1626-3AB4-5AFD005C89E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14153"/>
            <a:ext cx="12192000" cy="2943847"/>
          </a:xfrm>
          <a:prstGeom prst="rect">
            <a:avLst/>
          </a:prstGeom>
        </p:spPr>
      </p:pic>
      <p:sp>
        <p:nvSpPr>
          <p:cNvPr id="5" name="Text Placeholder 4">
            <a:extLst>
              <a:ext uri="{FF2B5EF4-FFF2-40B4-BE49-F238E27FC236}">
                <a16:creationId xmlns:a16="http://schemas.microsoft.com/office/drawing/2014/main" id="{6FEA512C-4E18-0408-FAC8-2479E838C0A8}"/>
              </a:ext>
            </a:extLst>
          </p:cNvPr>
          <p:cNvSpPr>
            <a:spLocks noGrp="1"/>
          </p:cNvSpPr>
          <p:nvPr>
            <p:ph type="body" sz="quarter" idx="13"/>
          </p:nvPr>
        </p:nvSpPr>
        <p:spPr>
          <a:xfrm>
            <a:off x="575511" y="2169959"/>
            <a:ext cx="10337911" cy="1871876"/>
          </a:xfrm>
        </p:spPr>
        <p:txBody>
          <a:bodyPr>
            <a:noAutofit/>
          </a:bodyPr>
          <a:lstStyle/>
          <a:p>
            <a:r>
              <a:rPr lang="en-GB" sz="2400"/>
              <a:t>A seamless registration process where participants quickly receive personalized badges and gear. </a:t>
            </a:r>
          </a:p>
          <a:p>
            <a:r>
              <a:rPr lang="en-GB" sz="2400"/>
              <a:t>The check-in system ensures they’re integrated into the OGTV experience from the moment they arrive.</a:t>
            </a:r>
            <a:endParaRPr lang="en-US" sz="2400"/>
          </a:p>
        </p:txBody>
      </p:sp>
      <p:sp>
        <p:nvSpPr>
          <p:cNvPr id="2" name="Title 1">
            <a:extLst>
              <a:ext uri="{FF2B5EF4-FFF2-40B4-BE49-F238E27FC236}">
                <a16:creationId xmlns:a16="http://schemas.microsoft.com/office/drawing/2014/main" id="{2DE923AB-F4A8-A30E-88D3-67E2F0A44DD9}"/>
              </a:ext>
            </a:extLst>
          </p:cNvPr>
          <p:cNvSpPr>
            <a:spLocks noGrp="1"/>
          </p:cNvSpPr>
          <p:nvPr>
            <p:ph type="title"/>
          </p:nvPr>
        </p:nvSpPr>
        <p:spPr>
          <a:xfrm>
            <a:off x="575512" y="619039"/>
            <a:ext cx="6384584" cy="1384225"/>
          </a:xfrm>
        </p:spPr>
        <p:txBody>
          <a:bodyPr/>
          <a:lstStyle/>
          <a:p>
            <a:r>
              <a:rPr lang="en-GB" b="1">
                <a:solidFill>
                  <a:schemeClr val="accent1"/>
                </a:solidFill>
              </a:rPr>
              <a:t>On-Site Registration - </a:t>
            </a:r>
            <a:br>
              <a:rPr lang="en-GB" b="1">
                <a:solidFill>
                  <a:schemeClr val="accent1"/>
                </a:solidFill>
              </a:rPr>
            </a:br>
            <a:r>
              <a:rPr lang="en-GB" b="1">
                <a:solidFill>
                  <a:schemeClr val="accent1"/>
                </a:solidFill>
              </a:rPr>
              <a:t>Easy and Streamlined</a:t>
            </a:r>
            <a:endParaRPr lang="en-US">
              <a:solidFill>
                <a:schemeClr val="accent1"/>
              </a:solidFill>
            </a:endParaRPr>
          </a:p>
        </p:txBody>
      </p:sp>
      <p:pic>
        <p:nvPicPr>
          <p:cNvPr id="6" name="Picture 5" descr="A white letter on a black background&#10;&#10;AI-generated content may be incorrect.">
            <a:extLst>
              <a:ext uri="{FF2B5EF4-FFF2-40B4-BE49-F238E27FC236}">
                <a16:creationId xmlns:a16="http://schemas.microsoft.com/office/drawing/2014/main" id="{A4263C59-9034-EDB7-B1E9-E6F964BC33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4194097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7250D-483B-8F4B-042C-AF1A3411E88F}"/>
            </a:ext>
          </a:extLst>
        </p:cNvPr>
        <p:cNvGrpSpPr/>
        <p:nvPr/>
      </p:nvGrpSpPr>
      <p:grpSpPr>
        <a:xfrm>
          <a:off x="0" y="0"/>
          <a:ext cx="0" cy="0"/>
          <a:chOff x="0" y="0"/>
          <a:chExt cx="0" cy="0"/>
        </a:xfrm>
      </p:grpSpPr>
      <p:pic>
        <p:nvPicPr>
          <p:cNvPr id="5" name="Picture 4" descr="A colorful waves on a black background&#10;&#10;AI-generated content may be incorrect.">
            <a:extLst>
              <a:ext uri="{FF2B5EF4-FFF2-40B4-BE49-F238E27FC236}">
                <a16:creationId xmlns:a16="http://schemas.microsoft.com/office/drawing/2014/main" id="{7CB4E1E2-6FE0-D2DB-FFD1-E5C8EFDCC6A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14153"/>
            <a:ext cx="12192000" cy="2943847"/>
          </a:xfrm>
          <a:prstGeom prst="rect">
            <a:avLst/>
          </a:prstGeom>
        </p:spPr>
      </p:pic>
      <p:pic>
        <p:nvPicPr>
          <p:cNvPr id="3" name="Picture 2" descr="A white letter on a black background&#10;&#10;AI-generated content may be incorrect.">
            <a:extLst>
              <a:ext uri="{FF2B5EF4-FFF2-40B4-BE49-F238E27FC236}">
                <a16:creationId xmlns:a16="http://schemas.microsoft.com/office/drawing/2014/main" id="{C00B7C11-157F-1BE9-7497-F6E835FFF9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pic>
        <p:nvPicPr>
          <p:cNvPr id="4" name="Picture 3" descr="A lanyard with a badge&#10;&#10;AI-generated content may be incorrect.">
            <a:extLst>
              <a:ext uri="{FF2B5EF4-FFF2-40B4-BE49-F238E27FC236}">
                <a16:creationId xmlns:a16="http://schemas.microsoft.com/office/drawing/2014/main" id="{489F83F0-5628-F6C6-AD08-F6D4475D18C5}"/>
              </a:ext>
            </a:extLst>
          </p:cNvPr>
          <p:cNvPicPr>
            <a:picLocks noChangeAspect="1"/>
          </p:cNvPicPr>
          <p:nvPr/>
        </p:nvPicPr>
        <p:blipFill>
          <a:blip r:embed="rId4"/>
          <a:stretch>
            <a:fillRect/>
          </a:stretch>
        </p:blipFill>
        <p:spPr>
          <a:xfrm>
            <a:off x="952499" y="-1"/>
            <a:ext cx="10286999" cy="6857999"/>
          </a:xfrm>
          <a:prstGeom prst="rect">
            <a:avLst/>
          </a:prstGeom>
        </p:spPr>
      </p:pic>
    </p:spTree>
    <p:extLst>
      <p:ext uri="{BB962C8B-B14F-4D97-AF65-F5344CB8AC3E}">
        <p14:creationId xmlns:p14="http://schemas.microsoft.com/office/powerpoint/2010/main" val="397902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580A4-0D69-7D7F-1A81-0BC96944851F}"/>
            </a:ext>
          </a:extLst>
        </p:cNvPr>
        <p:cNvGrpSpPr/>
        <p:nvPr/>
      </p:nvGrpSpPr>
      <p:grpSpPr>
        <a:xfrm>
          <a:off x="0" y="0"/>
          <a:ext cx="0" cy="0"/>
          <a:chOff x="0" y="0"/>
          <a:chExt cx="0" cy="0"/>
        </a:xfrm>
      </p:grpSpPr>
      <p:pic>
        <p:nvPicPr>
          <p:cNvPr id="8" name="Picture 7" descr="A colorful waves on a black background&#10;&#10;AI-generated content may be incorrect.">
            <a:extLst>
              <a:ext uri="{FF2B5EF4-FFF2-40B4-BE49-F238E27FC236}">
                <a16:creationId xmlns:a16="http://schemas.microsoft.com/office/drawing/2014/main" id="{216CC3AC-D19E-1777-FE3C-5C08971A8EC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14153"/>
            <a:ext cx="12192000" cy="2943847"/>
          </a:xfrm>
          <a:prstGeom prst="rect">
            <a:avLst/>
          </a:prstGeom>
        </p:spPr>
      </p:pic>
      <p:sp>
        <p:nvSpPr>
          <p:cNvPr id="5" name="Text Placeholder 4">
            <a:extLst>
              <a:ext uri="{FF2B5EF4-FFF2-40B4-BE49-F238E27FC236}">
                <a16:creationId xmlns:a16="http://schemas.microsoft.com/office/drawing/2014/main" id="{B9BB7BA6-DA42-27A6-1D95-8E1DBB842640}"/>
              </a:ext>
            </a:extLst>
          </p:cNvPr>
          <p:cNvSpPr>
            <a:spLocks noGrp="1"/>
          </p:cNvSpPr>
          <p:nvPr>
            <p:ph type="body" sz="quarter" idx="13"/>
          </p:nvPr>
        </p:nvSpPr>
        <p:spPr>
          <a:xfrm>
            <a:off x="575511" y="1807022"/>
            <a:ext cx="10337911" cy="1871876"/>
          </a:xfrm>
        </p:spPr>
        <p:txBody>
          <a:bodyPr>
            <a:noAutofit/>
          </a:bodyPr>
          <a:lstStyle/>
          <a:p>
            <a:r>
              <a:rPr lang="en-GB" sz="2400"/>
              <a:t>Custom OGTV-branded merchandise that reinforces the event’s identity and gives participants memorable takeaways. From branded jackets to pins, these pieces amplify the OGTV experience, lasting long after the event.</a:t>
            </a:r>
          </a:p>
          <a:p>
            <a:endParaRPr lang="en-US" sz="2400"/>
          </a:p>
        </p:txBody>
      </p:sp>
      <p:sp>
        <p:nvSpPr>
          <p:cNvPr id="2" name="Title 1">
            <a:extLst>
              <a:ext uri="{FF2B5EF4-FFF2-40B4-BE49-F238E27FC236}">
                <a16:creationId xmlns:a16="http://schemas.microsoft.com/office/drawing/2014/main" id="{26AE7465-F96A-D988-4ADF-B984EE4A1A7D}"/>
              </a:ext>
            </a:extLst>
          </p:cNvPr>
          <p:cNvSpPr>
            <a:spLocks noGrp="1"/>
          </p:cNvSpPr>
          <p:nvPr>
            <p:ph type="title"/>
          </p:nvPr>
        </p:nvSpPr>
        <p:spPr>
          <a:xfrm>
            <a:off x="575512" y="937587"/>
            <a:ext cx="6384584" cy="747128"/>
          </a:xfrm>
        </p:spPr>
        <p:txBody>
          <a:bodyPr/>
          <a:lstStyle/>
          <a:p>
            <a:r>
              <a:rPr lang="en-GB" b="1">
                <a:solidFill>
                  <a:schemeClr val="accent1"/>
                </a:solidFill>
              </a:rPr>
              <a:t>Swag - Get the OGTV Gear</a:t>
            </a:r>
            <a:endParaRPr lang="en-US">
              <a:solidFill>
                <a:schemeClr val="accent1"/>
              </a:solidFill>
            </a:endParaRPr>
          </a:p>
        </p:txBody>
      </p:sp>
      <p:pic>
        <p:nvPicPr>
          <p:cNvPr id="6" name="Picture 5" descr="A white letter on a black background&#10;&#10;AI-generated content may be incorrect.">
            <a:extLst>
              <a:ext uri="{FF2B5EF4-FFF2-40B4-BE49-F238E27FC236}">
                <a16:creationId xmlns:a16="http://schemas.microsoft.com/office/drawing/2014/main" id="{FAF57182-A0CD-AF4A-4E94-53A563E513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2801090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9FEBF-325A-01C2-7FDC-BBCC321E0BB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2768FF2-E14D-6D7E-547A-97FBB237F95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2" name="Picture 1" descr="A white letter on a black background&#10;&#10;AI-generated content may be incorrect.">
            <a:extLst>
              <a:ext uri="{FF2B5EF4-FFF2-40B4-BE49-F238E27FC236}">
                <a16:creationId xmlns:a16="http://schemas.microsoft.com/office/drawing/2014/main" id="{4CE2A85F-20BD-2AD0-4504-B180D56EFD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2994647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8BA32-117A-13E8-2CE3-086DF025A0D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EA9EAC8-48C9-FEEE-A260-A66D7F563A5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6861969"/>
          </a:xfrm>
          <a:prstGeom prst="rect">
            <a:avLst/>
          </a:prstGeom>
        </p:spPr>
      </p:pic>
      <p:pic>
        <p:nvPicPr>
          <p:cNvPr id="2" name="Picture 1" descr="A white letter on a black background&#10;&#10;AI-generated content may be incorrect.">
            <a:extLst>
              <a:ext uri="{FF2B5EF4-FFF2-40B4-BE49-F238E27FC236}">
                <a16:creationId xmlns:a16="http://schemas.microsoft.com/office/drawing/2014/main" id="{CAE40497-A22F-7707-7E36-779103418B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2262676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5FB01-32E3-EBE3-D2B7-D0C6E63B92EF}"/>
            </a:ext>
          </a:extLst>
        </p:cNvPr>
        <p:cNvGrpSpPr/>
        <p:nvPr/>
      </p:nvGrpSpPr>
      <p:grpSpPr>
        <a:xfrm>
          <a:off x="0" y="0"/>
          <a:ext cx="0" cy="0"/>
          <a:chOff x="0" y="0"/>
          <a:chExt cx="0" cy="0"/>
        </a:xfrm>
      </p:grpSpPr>
      <p:pic>
        <p:nvPicPr>
          <p:cNvPr id="8" name="Picture 7" descr="A colorful waves on a black background&#10;&#10;AI-generated content may be incorrect.">
            <a:extLst>
              <a:ext uri="{FF2B5EF4-FFF2-40B4-BE49-F238E27FC236}">
                <a16:creationId xmlns:a16="http://schemas.microsoft.com/office/drawing/2014/main" id="{434F7819-0EF0-53E2-A981-9A8FB309B2A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14153"/>
            <a:ext cx="12192000" cy="2943847"/>
          </a:xfrm>
          <a:prstGeom prst="rect">
            <a:avLst/>
          </a:prstGeom>
        </p:spPr>
      </p:pic>
      <p:sp>
        <p:nvSpPr>
          <p:cNvPr id="5" name="Text Placeholder 4">
            <a:extLst>
              <a:ext uri="{FF2B5EF4-FFF2-40B4-BE49-F238E27FC236}">
                <a16:creationId xmlns:a16="http://schemas.microsoft.com/office/drawing/2014/main" id="{02DDDA1F-B86E-FAEA-B7A9-74D50F12AFA2}"/>
              </a:ext>
            </a:extLst>
          </p:cNvPr>
          <p:cNvSpPr>
            <a:spLocks noGrp="1"/>
          </p:cNvSpPr>
          <p:nvPr>
            <p:ph type="body" sz="quarter" idx="13"/>
          </p:nvPr>
        </p:nvSpPr>
        <p:spPr>
          <a:xfrm>
            <a:off x="575512" y="2007909"/>
            <a:ext cx="10337911" cy="2617254"/>
          </a:xfrm>
        </p:spPr>
        <p:txBody>
          <a:bodyPr>
            <a:noAutofit/>
          </a:bodyPr>
          <a:lstStyle/>
          <a:p>
            <a:pPr lvl="0" eaLnBrk="0" hangingPunct="0">
              <a:lnSpc>
                <a:spcPct val="100000"/>
              </a:lnSpc>
              <a:spcBef>
                <a:spcPct val="0"/>
              </a:spcBef>
            </a:pPr>
            <a:r>
              <a:rPr lang="en-US" altLang="en-US" sz="2000">
                <a:solidFill>
                  <a:srgbClr val="000000"/>
                </a:solidFill>
                <a:latin typeface="Open Sans" panose="020B0606030504020204" pitchFamily="34" charset="0"/>
                <a:ea typeface="Open Sans" panose="020B0606030504020204" pitchFamily="34" charset="0"/>
                <a:cs typeface="Open Sans" panose="020B0606030504020204" pitchFamily="34" charset="0"/>
              </a:rPr>
              <a:t>Our facilitators are dynamic hosts with TV-level charisma, guiding participants through each activity, ensuring smooth transitions, and maintaining high energy throughout.</a:t>
            </a:r>
          </a:p>
          <a:p>
            <a:pPr lvl="0" eaLnBrk="0" hangingPunct="0">
              <a:lnSpc>
                <a:spcPct val="100000"/>
              </a:lnSpc>
              <a:spcBef>
                <a:spcPct val="0"/>
              </a:spcBef>
            </a:pPr>
            <a:endParaRPr lang="en-US" altLang="en-US" sz="2000">
              <a:latin typeface="Open Sans" panose="020B0606030504020204" pitchFamily="34" charset="0"/>
              <a:ea typeface="Open Sans" panose="020B0606030504020204" pitchFamily="34" charset="0"/>
              <a:cs typeface="Open Sans" panose="020B0606030504020204" pitchFamily="34" charset="0"/>
            </a:endParaRPr>
          </a:p>
          <a:p>
            <a:pPr lvl="0" eaLnBrk="0" hangingPunct="0">
              <a:lnSpc>
                <a:spcPct val="100000"/>
              </a:lnSpc>
              <a:spcBef>
                <a:spcPct val="0"/>
              </a:spcBef>
            </a:pPr>
            <a:r>
              <a:rPr lang="en-US" altLang="en-US" sz="2000">
                <a:solidFill>
                  <a:srgbClr val="000000"/>
                </a:solidFill>
                <a:latin typeface="Open Sans" panose="020B0606030504020204" pitchFamily="34" charset="0"/>
                <a:ea typeface="Open Sans" panose="020B0606030504020204" pitchFamily="34" charset="0"/>
                <a:cs typeface="Open Sans" panose="020B0606030504020204" pitchFamily="34" charset="0"/>
              </a:rPr>
              <a:t>Our project management team ensures seamless event execution, handling logistics, timelines, and communication, so the facilitators can focus on delivering an engaging experience.</a:t>
            </a:r>
          </a:p>
          <a:p>
            <a:pPr lvl="0" eaLnBrk="0" hangingPunct="0">
              <a:lnSpc>
                <a:spcPct val="100000"/>
              </a:lnSpc>
              <a:spcBef>
                <a:spcPct val="0"/>
              </a:spcBef>
            </a:pPr>
            <a:endParaRPr lang="en-US" altLang="en-US" sz="2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0" eaLnBrk="0" hangingPunct="0">
              <a:lnSpc>
                <a:spcPct val="100000"/>
              </a:lnSpc>
              <a:spcBef>
                <a:spcPct val="0"/>
              </a:spcBef>
            </a:pPr>
            <a:r>
              <a:rPr lang="en-US" altLang="en-US" sz="2000">
                <a:solidFill>
                  <a:srgbClr val="000000"/>
                </a:solidFill>
                <a:latin typeface="Open Sans" panose="020B0606030504020204" pitchFamily="34" charset="0"/>
                <a:ea typeface="Open Sans" panose="020B0606030504020204" pitchFamily="34" charset="0"/>
                <a:cs typeface="Open Sans" panose="020B0606030504020204" pitchFamily="34" charset="0"/>
              </a:rPr>
              <a:t>We have some familiar and new faces on your team!</a:t>
            </a:r>
            <a:endParaRPr lang="en-US" alt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3E318EB-40C8-D37B-BCB7-ED26441DA5E2}"/>
              </a:ext>
            </a:extLst>
          </p:cNvPr>
          <p:cNvSpPr>
            <a:spLocks noGrp="1"/>
          </p:cNvSpPr>
          <p:nvPr>
            <p:ph type="title"/>
          </p:nvPr>
        </p:nvSpPr>
        <p:spPr>
          <a:xfrm>
            <a:off x="575512" y="937587"/>
            <a:ext cx="6384584" cy="747128"/>
          </a:xfrm>
        </p:spPr>
        <p:txBody>
          <a:bodyPr/>
          <a:lstStyle/>
          <a:p>
            <a:r>
              <a:rPr lang="en-GB" b="1">
                <a:solidFill>
                  <a:schemeClr val="accent1"/>
                </a:solidFill>
              </a:rPr>
              <a:t>The team you know and trust</a:t>
            </a:r>
            <a:endParaRPr lang="en-US">
              <a:solidFill>
                <a:schemeClr val="accent1"/>
              </a:solidFill>
            </a:endParaRPr>
          </a:p>
        </p:txBody>
      </p:sp>
      <p:pic>
        <p:nvPicPr>
          <p:cNvPr id="6" name="Picture 5" descr="A white letter on a black background&#10;&#10;AI-generated content may be incorrect.">
            <a:extLst>
              <a:ext uri="{FF2B5EF4-FFF2-40B4-BE49-F238E27FC236}">
                <a16:creationId xmlns:a16="http://schemas.microsoft.com/office/drawing/2014/main" id="{BBEA6EA2-B10A-1F72-5F68-C2266DC4A2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3820576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2D12F-B436-57C8-6E18-08DE35C10221}"/>
            </a:ext>
          </a:extLst>
        </p:cNvPr>
        <p:cNvGrpSpPr/>
        <p:nvPr/>
      </p:nvGrpSpPr>
      <p:grpSpPr>
        <a:xfrm>
          <a:off x="0" y="0"/>
          <a:ext cx="0" cy="0"/>
          <a:chOff x="0" y="0"/>
          <a:chExt cx="0" cy="0"/>
        </a:xfrm>
      </p:grpSpPr>
      <p:pic>
        <p:nvPicPr>
          <p:cNvPr id="5" name="Picture 4" descr="A colorful waves on a black background&#10;&#10;AI-generated content may be incorrect.">
            <a:extLst>
              <a:ext uri="{FF2B5EF4-FFF2-40B4-BE49-F238E27FC236}">
                <a16:creationId xmlns:a16="http://schemas.microsoft.com/office/drawing/2014/main" id="{6A42DF8A-6788-B14C-8ABF-F5BE28BC678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14153"/>
            <a:ext cx="12192000" cy="2943847"/>
          </a:xfrm>
          <a:prstGeom prst="rect">
            <a:avLst/>
          </a:prstGeom>
        </p:spPr>
      </p:pic>
      <p:pic>
        <p:nvPicPr>
          <p:cNvPr id="4" name="Picture 3" descr="A white letter on a black background&#10;&#10;AI-generated content may be incorrect.">
            <a:extLst>
              <a:ext uri="{FF2B5EF4-FFF2-40B4-BE49-F238E27FC236}">
                <a16:creationId xmlns:a16="http://schemas.microsoft.com/office/drawing/2014/main" id="{64B37C25-B717-9F5E-F221-018785C734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
        <p:nvSpPr>
          <p:cNvPr id="6" name="TextBox 5">
            <a:extLst>
              <a:ext uri="{FF2B5EF4-FFF2-40B4-BE49-F238E27FC236}">
                <a16:creationId xmlns:a16="http://schemas.microsoft.com/office/drawing/2014/main" id="{CFB5E754-BE07-1019-E5DD-44F078839CC3}"/>
              </a:ext>
            </a:extLst>
          </p:cNvPr>
          <p:cNvSpPr txBox="1"/>
          <p:nvPr/>
        </p:nvSpPr>
        <p:spPr>
          <a:xfrm>
            <a:off x="701061" y="4317318"/>
            <a:ext cx="2432617" cy="369332"/>
          </a:xfrm>
          <a:prstGeom prst="rect">
            <a:avLst/>
          </a:prstGeom>
          <a:noFill/>
        </p:spPr>
        <p:txBody>
          <a:bodyPr wrap="square" rtlCol="0">
            <a:spAutoFit/>
          </a:bodyPr>
          <a:lstStyle/>
          <a:p>
            <a:pPr algn="ctr"/>
            <a:r>
              <a:rPr lang="en-US" b="1">
                <a:ea typeface="Open Sans" panose="020B0606030504020204" pitchFamily="34" charset="0"/>
                <a:cs typeface="Open Sans" panose="020B0606030504020204" pitchFamily="34" charset="0"/>
              </a:rPr>
              <a:t>Giles Stoakley</a:t>
            </a:r>
          </a:p>
        </p:txBody>
      </p:sp>
      <p:pic>
        <p:nvPicPr>
          <p:cNvPr id="8" name="Picture 7" descr="A person smiling at camera&#10;&#10;AI-generated content may be incorrect.">
            <a:extLst>
              <a:ext uri="{FF2B5EF4-FFF2-40B4-BE49-F238E27FC236}">
                <a16:creationId xmlns:a16="http://schemas.microsoft.com/office/drawing/2014/main" id="{C8C62EE2-5A49-C631-778B-6916C3544AD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287126" y="1176385"/>
            <a:ext cx="2432617" cy="3051831"/>
          </a:xfrm>
          <a:prstGeom prst="rect">
            <a:avLst/>
          </a:prstGeom>
        </p:spPr>
      </p:pic>
      <p:sp>
        <p:nvSpPr>
          <p:cNvPr id="26" name="TextBox 25">
            <a:extLst>
              <a:ext uri="{FF2B5EF4-FFF2-40B4-BE49-F238E27FC236}">
                <a16:creationId xmlns:a16="http://schemas.microsoft.com/office/drawing/2014/main" id="{DA26D08B-366C-4700-7A6E-D3DB04E323FA}"/>
              </a:ext>
            </a:extLst>
          </p:cNvPr>
          <p:cNvSpPr txBox="1"/>
          <p:nvPr/>
        </p:nvSpPr>
        <p:spPr>
          <a:xfrm>
            <a:off x="3496987" y="4317318"/>
            <a:ext cx="2432616" cy="369332"/>
          </a:xfrm>
          <a:prstGeom prst="rect">
            <a:avLst/>
          </a:prstGeom>
          <a:noFill/>
        </p:spPr>
        <p:txBody>
          <a:bodyPr wrap="square" rtlCol="0">
            <a:spAutoFit/>
          </a:bodyPr>
          <a:lstStyle/>
          <a:p>
            <a:pPr algn="ctr"/>
            <a:r>
              <a:rPr lang="en-US" b="1">
                <a:ea typeface="Open Sans" panose="020B0606030504020204" pitchFamily="34" charset="0"/>
                <a:cs typeface="Open Sans" panose="020B0606030504020204" pitchFamily="34" charset="0"/>
              </a:rPr>
              <a:t>Michelle White</a:t>
            </a:r>
          </a:p>
        </p:txBody>
      </p:sp>
      <p:sp>
        <p:nvSpPr>
          <p:cNvPr id="27" name="TextBox 26">
            <a:extLst>
              <a:ext uri="{FF2B5EF4-FFF2-40B4-BE49-F238E27FC236}">
                <a16:creationId xmlns:a16="http://schemas.microsoft.com/office/drawing/2014/main" id="{727B45D6-1A77-65F2-BA8F-BB23A58FBDF8}"/>
              </a:ext>
            </a:extLst>
          </p:cNvPr>
          <p:cNvSpPr txBox="1"/>
          <p:nvPr/>
        </p:nvSpPr>
        <p:spPr>
          <a:xfrm>
            <a:off x="6287127" y="4317318"/>
            <a:ext cx="2432616" cy="369332"/>
          </a:xfrm>
          <a:prstGeom prst="rect">
            <a:avLst/>
          </a:prstGeom>
          <a:noFill/>
        </p:spPr>
        <p:txBody>
          <a:bodyPr wrap="square" rtlCol="0">
            <a:spAutoFit/>
          </a:bodyPr>
          <a:lstStyle/>
          <a:p>
            <a:pPr algn="ctr"/>
            <a:r>
              <a:rPr lang="en-US" b="1">
                <a:ea typeface="Open Sans" panose="020B0606030504020204" pitchFamily="34" charset="0"/>
                <a:cs typeface="Open Sans" panose="020B0606030504020204" pitchFamily="34" charset="0"/>
              </a:rPr>
              <a:t>Grace Newman</a:t>
            </a:r>
          </a:p>
        </p:txBody>
      </p:sp>
      <p:sp>
        <p:nvSpPr>
          <p:cNvPr id="28" name="TextBox 27">
            <a:extLst>
              <a:ext uri="{FF2B5EF4-FFF2-40B4-BE49-F238E27FC236}">
                <a16:creationId xmlns:a16="http://schemas.microsoft.com/office/drawing/2014/main" id="{581F2D01-D677-1ABB-EB9A-5DBB3D671C85}"/>
              </a:ext>
            </a:extLst>
          </p:cNvPr>
          <p:cNvSpPr txBox="1"/>
          <p:nvPr/>
        </p:nvSpPr>
        <p:spPr>
          <a:xfrm>
            <a:off x="9077267" y="4317318"/>
            <a:ext cx="2432616" cy="369332"/>
          </a:xfrm>
          <a:prstGeom prst="rect">
            <a:avLst/>
          </a:prstGeom>
          <a:noFill/>
        </p:spPr>
        <p:txBody>
          <a:bodyPr wrap="square" rtlCol="0">
            <a:spAutoFit/>
          </a:bodyPr>
          <a:lstStyle/>
          <a:p>
            <a:pPr algn="ctr"/>
            <a:r>
              <a:rPr lang="en-US" b="1">
                <a:ea typeface="Open Sans" panose="020B0606030504020204" pitchFamily="34" charset="0"/>
                <a:cs typeface="Open Sans" panose="020B0606030504020204" pitchFamily="34" charset="0"/>
              </a:rPr>
              <a:t>Lili White</a:t>
            </a:r>
          </a:p>
        </p:txBody>
      </p:sp>
      <p:pic>
        <p:nvPicPr>
          <p:cNvPr id="31" name="Picture 30" descr="A person with long hair smiling&#10;&#10;AI-generated content may be incorrect.">
            <a:extLst>
              <a:ext uri="{FF2B5EF4-FFF2-40B4-BE49-F238E27FC236}">
                <a16:creationId xmlns:a16="http://schemas.microsoft.com/office/drawing/2014/main" id="{FAE552E3-BECE-1E62-743D-2B5936530F5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077267" y="1176384"/>
            <a:ext cx="2432616" cy="3051831"/>
          </a:xfrm>
          <a:prstGeom prst="rect">
            <a:avLst/>
          </a:prstGeom>
        </p:spPr>
      </p:pic>
      <p:pic>
        <p:nvPicPr>
          <p:cNvPr id="3" name="Picture 2" descr="A close-up of a person&#10;&#10;AI-generated content may be incorrect.">
            <a:extLst>
              <a:ext uri="{FF2B5EF4-FFF2-40B4-BE49-F238E27FC236}">
                <a16:creationId xmlns:a16="http://schemas.microsoft.com/office/drawing/2014/main" id="{16BF96A1-85B5-3AFA-D8F7-51F10331D7E7}"/>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95279" y="1176385"/>
            <a:ext cx="2438400" cy="3051831"/>
          </a:xfrm>
          <a:prstGeom prst="rect">
            <a:avLst/>
          </a:prstGeom>
        </p:spPr>
      </p:pic>
      <p:pic>
        <p:nvPicPr>
          <p:cNvPr id="7" name="Picture 6" descr="A close-up of a person smiling&#10;&#10;AI-generated content may be incorrect.">
            <a:extLst>
              <a:ext uri="{FF2B5EF4-FFF2-40B4-BE49-F238E27FC236}">
                <a16:creationId xmlns:a16="http://schemas.microsoft.com/office/drawing/2014/main" id="{06A8CFA0-3C7F-8E9C-480C-D627DE07E91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3491203" y="1176385"/>
            <a:ext cx="2432616" cy="3051831"/>
          </a:xfrm>
          <a:prstGeom prst="rect">
            <a:avLst/>
          </a:prstGeom>
        </p:spPr>
      </p:pic>
    </p:spTree>
    <p:extLst>
      <p:ext uri="{BB962C8B-B14F-4D97-AF65-F5344CB8AC3E}">
        <p14:creationId xmlns:p14="http://schemas.microsoft.com/office/powerpoint/2010/main" val="2971550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DC6FD-12EB-CF09-362D-EF019188F6FE}"/>
            </a:ext>
          </a:extLst>
        </p:cNvPr>
        <p:cNvGrpSpPr/>
        <p:nvPr/>
      </p:nvGrpSpPr>
      <p:grpSpPr>
        <a:xfrm>
          <a:off x="0" y="0"/>
          <a:ext cx="0" cy="0"/>
          <a:chOff x="0" y="0"/>
          <a:chExt cx="0" cy="0"/>
        </a:xfrm>
      </p:grpSpPr>
      <p:pic>
        <p:nvPicPr>
          <p:cNvPr id="8" name="Picture 7" descr="A colorful waves on a black background&#10;&#10;AI-generated content may be incorrect.">
            <a:extLst>
              <a:ext uri="{FF2B5EF4-FFF2-40B4-BE49-F238E27FC236}">
                <a16:creationId xmlns:a16="http://schemas.microsoft.com/office/drawing/2014/main" id="{0C09EFD4-2C94-D9B8-D487-4EC0B8587D4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14153"/>
            <a:ext cx="12192000" cy="2943847"/>
          </a:xfrm>
          <a:prstGeom prst="rect">
            <a:avLst/>
          </a:prstGeom>
        </p:spPr>
      </p:pic>
      <p:sp>
        <p:nvSpPr>
          <p:cNvPr id="5" name="Text Placeholder 4">
            <a:extLst>
              <a:ext uri="{FF2B5EF4-FFF2-40B4-BE49-F238E27FC236}">
                <a16:creationId xmlns:a16="http://schemas.microsoft.com/office/drawing/2014/main" id="{C12918B7-A10A-EB79-3732-98AB66C46595}"/>
              </a:ext>
            </a:extLst>
          </p:cNvPr>
          <p:cNvSpPr>
            <a:spLocks noGrp="1"/>
          </p:cNvSpPr>
          <p:nvPr>
            <p:ph type="body" sz="quarter" idx="13"/>
          </p:nvPr>
        </p:nvSpPr>
        <p:spPr>
          <a:xfrm>
            <a:off x="575511" y="2169959"/>
            <a:ext cx="10337911" cy="1871876"/>
          </a:xfrm>
        </p:spPr>
        <p:txBody>
          <a:bodyPr>
            <a:noAutofit/>
          </a:bodyPr>
          <a:lstStyle/>
          <a:p>
            <a:r>
              <a:rPr lang="en-GB" sz="2400"/>
              <a:t>The main event space feels like a studio, with screens, dynamic visuals, and interactive elements. The scene is designed to immerse participants, making them feel like they’re on a live TV show.</a:t>
            </a:r>
          </a:p>
          <a:p>
            <a:endParaRPr lang="en-GB" sz="2400"/>
          </a:p>
          <a:p>
            <a:r>
              <a:rPr lang="en-GB" sz="2400"/>
              <a:t>The use of some simple props: a boom mic, free-standing TV lights transform the environment quickly and easily.</a:t>
            </a:r>
            <a:endParaRPr lang="en-US" sz="2400"/>
          </a:p>
        </p:txBody>
      </p:sp>
      <p:sp>
        <p:nvSpPr>
          <p:cNvPr id="2" name="Title 1">
            <a:extLst>
              <a:ext uri="{FF2B5EF4-FFF2-40B4-BE49-F238E27FC236}">
                <a16:creationId xmlns:a16="http://schemas.microsoft.com/office/drawing/2014/main" id="{FA3B610F-8592-4CD7-F351-7C125E03222F}"/>
              </a:ext>
            </a:extLst>
          </p:cNvPr>
          <p:cNvSpPr>
            <a:spLocks noGrp="1"/>
          </p:cNvSpPr>
          <p:nvPr>
            <p:ph type="title"/>
          </p:nvPr>
        </p:nvSpPr>
        <p:spPr>
          <a:xfrm>
            <a:off x="575512" y="619039"/>
            <a:ext cx="6384584" cy="1384225"/>
          </a:xfrm>
        </p:spPr>
        <p:txBody>
          <a:bodyPr/>
          <a:lstStyle/>
          <a:p>
            <a:r>
              <a:rPr lang="en-GB" b="1">
                <a:solidFill>
                  <a:schemeClr val="accent1"/>
                </a:solidFill>
              </a:rPr>
              <a:t>Main Room Scenic Design - </a:t>
            </a:r>
            <a:br>
              <a:rPr lang="en-GB" b="1">
                <a:solidFill>
                  <a:schemeClr val="accent1"/>
                </a:solidFill>
              </a:rPr>
            </a:br>
            <a:r>
              <a:rPr lang="en-GB" b="1">
                <a:solidFill>
                  <a:schemeClr val="accent1"/>
                </a:solidFill>
              </a:rPr>
              <a:t>The Studio Set</a:t>
            </a:r>
            <a:endParaRPr lang="en-US">
              <a:solidFill>
                <a:schemeClr val="accent1"/>
              </a:solidFill>
            </a:endParaRPr>
          </a:p>
        </p:txBody>
      </p:sp>
      <p:pic>
        <p:nvPicPr>
          <p:cNvPr id="6" name="Picture 5" descr="A white letter on a black background&#10;&#10;AI-generated content may be incorrect.">
            <a:extLst>
              <a:ext uri="{FF2B5EF4-FFF2-40B4-BE49-F238E27FC236}">
                <a16:creationId xmlns:a16="http://schemas.microsoft.com/office/drawing/2014/main" id="{A302E4D6-380B-3A77-B258-80CAAB6A32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3829940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BAAC0-A400-48C5-7C9E-BDF27D521E9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AA997E3-4C51-84C6-D324-4E3CC2F2A6AC}"/>
              </a:ext>
            </a:extLst>
          </p:cNvPr>
          <p:cNvPicPr>
            <a:picLocks noChangeAspect="1"/>
          </p:cNvPicPr>
          <p:nvPr/>
        </p:nvPicPr>
        <p:blipFill>
          <a:blip r:embed="rId2" cstate="print">
            <a:extLst>
              <a:ext uri="{28A0092B-C50C-407E-A947-70E740481C1C}">
                <a14:useLocalDpi xmlns:a14="http://schemas.microsoft.com/office/drawing/2010/main"/>
              </a:ext>
            </a:extLst>
          </a:blip>
          <a:srcRect r="-6"/>
          <a:stretch>
            <a:fillRect/>
          </a:stretch>
        </p:blipFill>
        <p:spPr>
          <a:xfrm>
            <a:off x="0" y="0"/>
            <a:ext cx="12192000" cy="6861969"/>
          </a:xfrm>
          <a:prstGeom prst="rect">
            <a:avLst/>
          </a:prstGeom>
        </p:spPr>
      </p:pic>
      <p:pic>
        <p:nvPicPr>
          <p:cNvPr id="4" name="Picture 3" descr="A white letter on a black background&#10;&#10;AI-generated content may be incorrect.">
            <a:extLst>
              <a:ext uri="{FF2B5EF4-FFF2-40B4-BE49-F238E27FC236}">
                <a16:creationId xmlns:a16="http://schemas.microsoft.com/office/drawing/2014/main" id="{CC13FA58-6611-7F64-5116-CC1A58316D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2277309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6712F-F6F2-B26B-8B06-2CAC414DC2A2}"/>
            </a:ext>
          </a:extLst>
        </p:cNvPr>
        <p:cNvGrpSpPr/>
        <p:nvPr/>
      </p:nvGrpSpPr>
      <p:grpSpPr>
        <a:xfrm>
          <a:off x="0" y="0"/>
          <a:ext cx="0" cy="0"/>
          <a:chOff x="0" y="0"/>
          <a:chExt cx="0" cy="0"/>
        </a:xfrm>
      </p:grpSpPr>
      <p:pic>
        <p:nvPicPr>
          <p:cNvPr id="15" name="Picture 14" descr="A colorful waves on a black background&#10;&#10;AI-generated content may be incorrect.">
            <a:extLst>
              <a:ext uri="{FF2B5EF4-FFF2-40B4-BE49-F238E27FC236}">
                <a16:creationId xmlns:a16="http://schemas.microsoft.com/office/drawing/2014/main" id="{4997E6AC-8C5B-1F33-2753-92C9318CCDF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14153"/>
            <a:ext cx="12192000" cy="2943847"/>
          </a:xfrm>
          <a:prstGeom prst="rect">
            <a:avLst/>
          </a:prstGeom>
        </p:spPr>
      </p:pic>
      <p:sp>
        <p:nvSpPr>
          <p:cNvPr id="5" name="Text Placeholder 4">
            <a:extLst>
              <a:ext uri="{FF2B5EF4-FFF2-40B4-BE49-F238E27FC236}">
                <a16:creationId xmlns:a16="http://schemas.microsoft.com/office/drawing/2014/main" id="{079492FB-5937-E9FA-F4D8-CB06D7A82352}"/>
              </a:ext>
            </a:extLst>
          </p:cNvPr>
          <p:cNvSpPr>
            <a:spLocks noGrp="1"/>
          </p:cNvSpPr>
          <p:nvPr>
            <p:ph type="body" sz="quarter" idx="13"/>
          </p:nvPr>
        </p:nvSpPr>
        <p:spPr>
          <a:xfrm>
            <a:off x="575512" y="1807023"/>
            <a:ext cx="10879202" cy="3728113"/>
          </a:xfrm>
        </p:spPr>
        <p:txBody>
          <a:bodyPr>
            <a:noAutofit/>
          </a:bodyPr>
          <a:lstStyle/>
          <a:p>
            <a:r>
              <a:rPr lang="en-GB" sz="2400"/>
              <a:t>This deck is a creative overview of our approach to delivering the Oracle Global Tech program.</a:t>
            </a:r>
          </a:p>
          <a:p>
            <a:endParaRPr lang="en-GB" sz="2400"/>
          </a:p>
          <a:p>
            <a:r>
              <a:rPr lang="en-GB" sz="2400"/>
              <a:t>We look forward to going into greater detail with you on our upcoming call but wanted to share some of our ideas of how best to connect the new cohort with Oracle content, with its ethos of volunteering, and with each other – plus have fun too!</a:t>
            </a:r>
          </a:p>
          <a:p>
            <a:endParaRPr lang="en-US" sz="2400"/>
          </a:p>
        </p:txBody>
      </p:sp>
      <p:sp>
        <p:nvSpPr>
          <p:cNvPr id="2" name="Title 1">
            <a:extLst>
              <a:ext uri="{FF2B5EF4-FFF2-40B4-BE49-F238E27FC236}">
                <a16:creationId xmlns:a16="http://schemas.microsoft.com/office/drawing/2014/main" id="{A7D9970F-77A8-25EE-CEF7-F9E3C12E7C4F}"/>
              </a:ext>
            </a:extLst>
          </p:cNvPr>
          <p:cNvSpPr>
            <a:spLocks noGrp="1"/>
          </p:cNvSpPr>
          <p:nvPr>
            <p:ph type="title"/>
          </p:nvPr>
        </p:nvSpPr>
        <p:spPr>
          <a:xfrm>
            <a:off x="575512" y="937587"/>
            <a:ext cx="6384584" cy="747128"/>
          </a:xfrm>
        </p:spPr>
        <p:txBody>
          <a:bodyPr/>
          <a:lstStyle/>
          <a:p>
            <a:r>
              <a:rPr lang="en-GB" b="1">
                <a:solidFill>
                  <a:schemeClr val="accent1"/>
                </a:solidFill>
              </a:rPr>
              <a:t>WHITEWALL PRESENTS…</a:t>
            </a:r>
            <a:endParaRPr lang="en-US">
              <a:solidFill>
                <a:schemeClr val="accent1"/>
              </a:solidFill>
            </a:endParaRPr>
          </a:p>
        </p:txBody>
      </p:sp>
      <p:pic>
        <p:nvPicPr>
          <p:cNvPr id="12" name="Picture 11" descr="A white letter on a black background&#10;&#10;AI-generated content may be incorrect.">
            <a:extLst>
              <a:ext uri="{FF2B5EF4-FFF2-40B4-BE49-F238E27FC236}">
                <a16:creationId xmlns:a16="http://schemas.microsoft.com/office/drawing/2014/main" id="{D9F3F2E7-E293-E86E-87B4-6D2B18687A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1500785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A22B5-C1CC-DF0B-5811-F143E2D1E7D8}"/>
            </a:ext>
          </a:extLst>
        </p:cNvPr>
        <p:cNvGrpSpPr/>
        <p:nvPr/>
      </p:nvGrpSpPr>
      <p:grpSpPr>
        <a:xfrm>
          <a:off x="0" y="0"/>
          <a:ext cx="0" cy="0"/>
          <a:chOff x="0" y="0"/>
          <a:chExt cx="0" cy="0"/>
        </a:xfrm>
      </p:grpSpPr>
      <p:pic>
        <p:nvPicPr>
          <p:cNvPr id="8" name="Picture 7" descr="A colorful waves on a black background&#10;&#10;AI-generated content may be incorrect.">
            <a:extLst>
              <a:ext uri="{FF2B5EF4-FFF2-40B4-BE49-F238E27FC236}">
                <a16:creationId xmlns:a16="http://schemas.microsoft.com/office/drawing/2014/main" id="{C9944330-088D-D9CD-172D-F0D2471BADC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14153"/>
            <a:ext cx="12192000" cy="2943847"/>
          </a:xfrm>
          <a:prstGeom prst="rect">
            <a:avLst/>
          </a:prstGeom>
        </p:spPr>
      </p:pic>
      <p:sp>
        <p:nvSpPr>
          <p:cNvPr id="5" name="Text Placeholder 4">
            <a:extLst>
              <a:ext uri="{FF2B5EF4-FFF2-40B4-BE49-F238E27FC236}">
                <a16:creationId xmlns:a16="http://schemas.microsoft.com/office/drawing/2014/main" id="{57DEC36A-DB61-9318-F73B-90DCD6811B69}"/>
              </a:ext>
            </a:extLst>
          </p:cNvPr>
          <p:cNvSpPr>
            <a:spLocks noGrp="1"/>
          </p:cNvSpPr>
          <p:nvPr>
            <p:ph type="body" sz="quarter" idx="13"/>
          </p:nvPr>
        </p:nvSpPr>
        <p:spPr>
          <a:xfrm>
            <a:off x="575511" y="2169959"/>
            <a:ext cx="10337911" cy="1871876"/>
          </a:xfrm>
        </p:spPr>
        <p:txBody>
          <a:bodyPr>
            <a:noAutofit/>
          </a:bodyPr>
          <a:lstStyle/>
          <a:p>
            <a:r>
              <a:rPr lang="en-GB" sz="2400"/>
              <a:t>A laid-back space with comfortable seating and interactive stations, perfect for networking, breaking the ice and welcoming </a:t>
            </a:r>
            <a:r>
              <a:rPr lang="en-GB" sz="2400" err="1"/>
              <a:t>travelers</a:t>
            </a:r>
            <a:r>
              <a:rPr lang="en-GB" sz="2400"/>
              <a:t>. </a:t>
            </a:r>
          </a:p>
          <a:p>
            <a:r>
              <a:rPr lang="en-GB" sz="2400"/>
              <a:t>The OGTV Green Room sets the tone for the experience, welcoming this group of participants before they “go live”.</a:t>
            </a:r>
            <a:endParaRPr lang="en-US" sz="2400"/>
          </a:p>
        </p:txBody>
      </p:sp>
      <p:sp>
        <p:nvSpPr>
          <p:cNvPr id="2" name="Title 1">
            <a:extLst>
              <a:ext uri="{FF2B5EF4-FFF2-40B4-BE49-F238E27FC236}">
                <a16:creationId xmlns:a16="http://schemas.microsoft.com/office/drawing/2014/main" id="{7608E134-DCDB-6621-A36F-2669C04692E3}"/>
              </a:ext>
            </a:extLst>
          </p:cNvPr>
          <p:cNvSpPr>
            <a:spLocks noGrp="1"/>
          </p:cNvSpPr>
          <p:nvPr>
            <p:ph type="title"/>
          </p:nvPr>
        </p:nvSpPr>
        <p:spPr>
          <a:xfrm>
            <a:off x="575512" y="619039"/>
            <a:ext cx="6384584" cy="1384225"/>
          </a:xfrm>
        </p:spPr>
        <p:txBody>
          <a:bodyPr/>
          <a:lstStyle/>
          <a:p>
            <a:r>
              <a:rPr lang="en-GB" b="1">
                <a:solidFill>
                  <a:schemeClr val="accent1"/>
                </a:solidFill>
              </a:rPr>
              <a:t>Travelers’ Reception - </a:t>
            </a:r>
            <a:br>
              <a:rPr lang="en-GB" b="1">
                <a:solidFill>
                  <a:schemeClr val="accent1"/>
                </a:solidFill>
              </a:rPr>
            </a:br>
            <a:r>
              <a:rPr lang="en-GB" b="1">
                <a:solidFill>
                  <a:schemeClr val="accent1"/>
                </a:solidFill>
              </a:rPr>
              <a:t>OGTV Green Room</a:t>
            </a:r>
            <a:endParaRPr lang="en-US">
              <a:solidFill>
                <a:schemeClr val="accent1"/>
              </a:solidFill>
            </a:endParaRPr>
          </a:p>
        </p:txBody>
      </p:sp>
      <p:pic>
        <p:nvPicPr>
          <p:cNvPr id="6" name="Picture 5" descr="A white letter on a black background&#10;&#10;AI-generated content may be incorrect.">
            <a:extLst>
              <a:ext uri="{FF2B5EF4-FFF2-40B4-BE49-F238E27FC236}">
                <a16:creationId xmlns:a16="http://schemas.microsoft.com/office/drawing/2014/main" id="{079BA042-7FB6-1CCE-0421-775165DC3B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3882874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8354E-1952-8E87-8A15-011F481E2E2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95E89DE-C17A-8925-3E3E-CB758F3317C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6861969"/>
          </a:xfrm>
          <a:prstGeom prst="rect">
            <a:avLst/>
          </a:prstGeom>
        </p:spPr>
      </p:pic>
      <p:pic>
        <p:nvPicPr>
          <p:cNvPr id="4" name="Picture 3" descr="A white letter on a black background&#10;&#10;AI-generated content may be incorrect.">
            <a:extLst>
              <a:ext uri="{FF2B5EF4-FFF2-40B4-BE49-F238E27FC236}">
                <a16:creationId xmlns:a16="http://schemas.microsoft.com/office/drawing/2014/main" id="{CB5B2D67-9E6E-5292-1F8E-72A4744AD1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565389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57933-2A77-5BDB-8FD9-0FA66CFDE57E}"/>
            </a:ext>
          </a:extLst>
        </p:cNvPr>
        <p:cNvGrpSpPr/>
        <p:nvPr/>
      </p:nvGrpSpPr>
      <p:grpSpPr>
        <a:xfrm>
          <a:off x="0" y="0"/>
          <a:ext cx="0" cy="0"/>
          <a:chOff x="0" y="0"/>
          <a:chExt cx="0" cy="0"/>
        </a:xfrm>
      </p:grpSpPr>
      <p:pic>
        <p:nvPicPr>
          <p:cNvPr id="12" name="Picture 11" descr="A colorful waves on a black background&#10;&#10;AI-generated content may be incorrect.">
            <a:extLst>
              <a:ext uri="{FF2B5EF4-FFF2-40B4-BE49-F238E27FC236}">
                <a16:creationId xmlns:a16="http://schemas.microsoft.com/office/drawing/2014/main" id="{D3B6D7AD-62C4-2FB6-EE76-2BE6766A7B8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14153"/>
            <a:ext cx="12192000" cy="2943847"/>
          </a:xfrm>
          <a:prstGeom prst="rect">
            <a:avLst/>
          </a:prstGeom>
        </p:spPr>
      </p:pic>
      <p:sp>
        <p:nvSpPr>
          <p:cNvPr id="5" name="Text Placeholder 4">
            <a:extLst>
              <a:ext uri="{FF2B5EF4-FFF2-40B4-BE49-F238E27FC236}">
                <a16:creationId xmlns:a16="http://schemas.microsoft.com/office/drawing/2014/main" id="{7B821859-8FA4-2F9B-4BFD-FBE6FE084470}"/>
              </a:ext>
            </a:extLst>
          </p:cNvPr>
          <p:cNvSpPr>
            <a:spLocks noGrp="1"/>
          </p:cNvSpPr>
          <p:nvPr>
            <p:ph type="body" sz="quarter" idx="13"/>
          </p:nvPr>
        </p:nvSpPr>
        <p:spPr>
          <a:xfrm>
            <a:off x="575511" y="2169959"/>
            <a:ext cx="10337911" cy="1871876"/>
          </a:xfrm>
        </p:spPr>
        <p:txBody>
          <a:bodyPr>
            <a:noAutofit/>
          </a:bodyPr>
          <a:lstStyle/>
          <a:p>
            <a:r>
              <a:rPr lang="en-GB" sz="2400"/>
              <a:t>Hands-on, creative activities like Canstruction allow participants to work together while contributing to charity. These activities promote collaboration, problem-solving, and a sense of social responsibility</a:t>
            </a:r>
            <a:endParaRPr lang="en-US" sz="2400"/>
          </a:p>
        </p:txBody>
      </p:sp>
      <p:sp>
        <p:nvSpPr>
          <p:cNvPr id="2" name="Title 1">
            <a:extLst>
              <a:ext uri="{FF2B5EF4-FFF2-40B4-BE49-F238E27FC236}">
                <a16:creationId xmlns:a16="http://schemas.microsoft.com/office/drawing/2014/main" id="{8B327DD7-9795-A6F8-AE4F-36263DFDC563}"/>
              </a:ext>
            </a:extLst>
          </p:cNvPr>
          <p:cNvSpPr>
            <a:spLocks noGrp="1"/>
          </p:cNvSpPr>
          <p:nvPr>
            <p:ph type="title"/>
          </p:nvPr>
        </p:nvSpPr>
        <p:spPr>
          <a:xfrm>
            <a:off x="575512" y="619039"/>
            <a:ext cx="9518514" cy="1384225"/>
          </a:xfrm>
        </p:spPr>
        <p:txBody>
          <a:bodyPr/>
          <a:lstStyle/>
          <a:p>
            <a:r>
              <a:rPr lang="en-GB" b="1">
                <a:solidFill>
                  <a:schemeClr val="accent1"/>
                </a:solidFill>
              </a:rPr>
              <a:t>Learning through Giving Activities - Canstruction &amp; Beyond</a:t>
            </a:r>
            <a:endParaRPr lang="en-US">
              <a:solidFill>
                <a:schemeClr val="accent1"/>
              </a:solidFill>
            </a:endParaRPr>
          </a:p>
        </p:txBody>
      </p:sp>
      <p:sp>
        <p:nvSpPr>
          <p:cNvPr id="6" name="TextBox 5">
            <a:extLst>
              <a:ext uri="{FF2B5EF4-FFF2-40B4-BE49-F238E27FC236}">
                <a16:creationId xmlns:a16="http://schemas.microsoft.com/office/drawing/2014/main" id="{E5642A05-3495-467D-9F04-364F714E2C46}"/>
              </a:ext>
            </a:extLst>
          </p:cNvPr>
          <p:cNvSpPr txBox="1"/>
          <p:nvPr/>
        </p:nvSpPr>
        <p:spPr>
          <a:xfrm>
            <a:off x="575510" y="3943026"/>
            <a:ext cx="8242668" cy="400110"/>
          </a:xfrm>
          <a:prstGeom prst="rect">
            <a:avLst/>
          </a:prstGeom>
          <a:noFill/>
        </p:spPr>
        <p:txBody>
          <a:bodyPr wrap="square">
            <a:spAutoFit/>
          </a:bodyPr>
          <a:lstStyle/>
          <a:p>
            <a:r>
              <a:rPr lang="en-GB" sz="2000">
                <a:solidFill>
                  <a:srgbClr val="DA1320"/>
                </a:solidFill>
                <a:hlinkClick r:id="rId3">
                  <a:extLst>
                    <a:ext uri="{A12FA001-AC4F-418D-AE19-62706E023703}">
                      <ahyp:hlinkClr xmlns:ahyp="http://schemas.microsoft.com/office/drawing/2018/hyperlinkcolor" val="tx"/>
                    </a:ext>
                  </a:extLst>
                </a:hlinkClick>
              </a:rPr>
              <a:t>Click to view Learning Through Giving activations  </a:t>
            </a:r>
            <a:endParaRPr lang="en-US" sz="2000">
              <a:solidFill>
                <a:srgbClr val="DA1320"/>
              </a:solidFill>
            </a:endParaRPr>
          </a:p>
        </p:txBody>
      </p:sp>
      <p:pic>
        <p:nvPicPr>
          <p:cNvPr id="10" name="Picture 9" descr="A white letter on a black background&#10;&#10;AI-generated content may be incorrect.">
            <a:extLst>
              <a:ext uri="{FF2B5EF4-FFF2-40B4-BE49-F238E27FC236}">
                <a16:creationId xmlns:a16="http://schemas.microsoft.com/office/drawing/2014/main" id="{4649C439-4528-695D-C877-CCEACDF35B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4258241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7CC32-2873-7152-2CB2-FEF0FCC8269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588A50C-2111-D391-6063-DB37A5D6F6C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6861969"/>
          </a:xfrm>
          <a:prstGeom prst="rect">
            <a:avLst/>
          </a:prstGeom>
        </p:spPr>
      </p:pic>
      <p:pic>
        <p:nvPicPr>
          <p:cNvPr id="3" name="Picture 2" descr="A white letter on a black background&#10;&#10;AI-generated content may be incorrect.">
            <a:extLst>
              <a:ext uri="{FF2B5EF4-FFF2-40B4-BE49-F238E27FC236}">
                <a16:creationId xmlns:a16="http://schemas.microsoft.com/office/drawing/2014/main" id="{87CB2342-C4AC-2F7D-3F25-9FB34A9B77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607277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0CDBE-3735-9AD9-F3A9-3E40FED2451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FA66B64-C33F-B75D-7F06-EC4A3431394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6861969"/>
          </a:xfrm>
          <a:prstGeom prst="rect">
            <a:avLst/>
          </a:prstGeom>
        </p:spPr>
      </p:pic>
      <p:pic>
        <p:nvPicPr>
          <p:cNvPr id="3" name="Picture 2" descr="A white letter on a black background&#10;&#10;AI-generated content may be incorrect.">
            <a:extLst>
              <a:ext uri="{FF2B5EF4-FFF2-40B4-BE49-F238E27FC236}">
                <a16:creationId xmlns:a16="http://schemas.microsoft.com/office/drawing/2014/main" id="{89933FC0-B89B-2065-7FC6-EBF514DC61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3246730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46D0D-630A-BF81-2677-439A6C24D9A9}"/>
            </a:ext>
          </a:extLst>
        </p:cNvPr>
        <p:cNvGrpSpPr/>
        <p:nvPr/>
      </p:nvGrpSpPr>
      <p:grpSpPr>
        <a:xfrm>
          <a:off x="0" y="0"/>
          <a:ext cx="0" cy="0"/>
          <a:chOff x="0" y="0"/>
          <a:chExt cx="0" cy="0"/>
        </a:xfrm>
      </p:grpSpPr>
      <p:pic>
        <p:nvPicPr>
          <p:cNvPr id="9" name="Picture 8" descr="A colorful waves on a black background&#10;&#10;AI-generated content may be incorrect.">
            <a:extLst>
              <a:ext uri="{FF2B5EF4-FFF2-40B4-BE49-F238E27FC236}">
                <a16:creationId xmlns:a16="http://schemas.microsoft.com/office/drawing/2014/main" id="{2AEE50EF-CC50-4651-6720-DAD35C0AEAE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14153"/>
            <a:ext cx="12192000" cy="2943847"/>
          </a:xfrm>
          <a:prstGeom prst="rect">
            <a:avLst/>
          </a:prstGeom>
        </p:spPr>
      </p:pic>
      <p:sp>
        <p:nvSpPr>
          <p:cNvPr id="5" name="Text Placeholder 4">
            <a:extLst>
              <a:ext uri="{FF2B5EF4-FFF2-40B4-BE49-F238E27FC236}">
                <a16:creationId xmlns:a16="http://schemas.microsoft.com/office/drawing/2014/main" id="{2D4C813D-A2A9-5313-088D-175DF03BD370}"/>
              </a:ext>
            </a:extLst>
          </p:cNvPr>
          <p:cNvSpPr>
            <a:spLocks noGrp="1"/>
          </p:cNvSpPr>
          <p:nvPr>
            <p:ph type="body" sz="quarter" idx="13"/>
          </p:nvPr>
        </p:nvSpPr>
        <p:spPr>
          <a:xfrm>
            <a:off x="575511" y="2169959"/>
            <a:ext cx="10337911" cy="1871876"/>
          </a:xfrm>
        </p:spPr>
        <p:txBody>
          <a:bodyPr>
            <a:noAutofit/>
          </a:bodyPr>
          <a:lstStyle/>
          <a:p>
            <a:r>
              <a:rPr lang="en-GB" sz="2400"/>
              <a:t>Participants will complete challenges and puzzles that expand their networks and help them gain valuable insights. Think of it as a fun, interactive quest that encourages learning and collaboration in real-time</a:t>
            </a:r>
            <a:endParaRPr lang="en-US" sz="2400"/>
          </a:p>
        </p:txBody>
      </p:sp>
      <p:sp>
        <p:nvSpPr>
          <p:cNvPr id="2" name="Title 1">
            <a:extLst>
              <a:ext uri="{FF2B5EF4-FFF2-40B4-BE49-F238E27FC236}">
                <a16:creationId xmlns:a16="http://schemas.microsoft.com/office/drawing/2014/main" id="{D65BB4B4-99D3-4334-FE0E-0486A9C55698}"/>
              </a:ext>
            </a:extLst>
          </p:cNvPr>
          <p:cNvSpPr>
            <a:spLocks noGrp="1"/>
          </p:cNvSpPr>
          <p:nvPr>
            <p:ph type="title"/>
          </p:nvPr>
        </p:nvSpPr>
        <p:spPr>
          <a:xfrm>
            <a:off x="575512" y="619039"/>
            <a:ext cx="6726436" cy="1384225"/>
          </a:xfrm>
        </p:spPr>
        <p:txBody>
          <a:bodyPr/>
          <a:lstStyle/>
          <a:p>
            <a:r>
              <a:rPr lang="en-GB" b="1" err="1">
                <a:solidFill>
                  <a:schemeClr val="accent1"/>
                </a:solidFill>
              </a:rPr>
              <a:t>GLobal</a:t>
            </a:r>
            <a:r>
              <a:rPr lang="en-GB" b="1">
                <a:solidFill>
                  <a:schemeClr val="accent1"/>
                </a:solidFill>
              </a:rPr>
              <a:t> Tech Quest - </a:t>
            </a:r>
            <a:br>
              <a:rPr lang="en-GB" b="1">
                <a:solidFill>
                  <a:schemeClr val="accent1"/>
                </a:solidFill>
              </a:rPr>
            </a:br>
            <a:r>
              <a:rPr lang="en-GB" b="1">
                <a:solidFill>
                  <a:schemeClr val="accent1"/>
                </a:solidFill>
              </a:rPr>
              <a:t>A Network-Expanding Adventure</a:t>
            </a:r>
            <a:endParaRPr lang="en-US">
              <a:solidFill>
                <a:schemeClr val="accent1"/>
              </a:solidFill>
            </a:endParaRPr>
          </a:p>
        </p:txBody>
      </p:sp>
      <p:sp>
        <p:nvSpPr>
          <p:cNvPr id="3" name="TextBox 2">
            <a:extLst>
              <a:ext uri="{FF2B5EF4-FFF2-40B4-BE49-F238E27FC236}">
                <a16:creationId xmlns:a16="http://schemas.microsoft.com/office/drawing/2014/main" id="{1B9161ED-3E0F-E18E-148D-1DCC0B4ADB69}"/>
              </a:ext>
            </a:extLst>
          </p:cNvPr>
          <p:cNvSpPr txBox="1"/>
          <p:nvPr/>
        </p:nvSpPr>
        <p:spPr>
          <a:xfrm>
            <a:off x="575510" y="3993634"/>
            <a:ext cx="8242668" cy="400110"/>
          </a:xfrm>
          <a:prstGeom prst="rect">
            <a:avLst/>
          </a:prstGeom>
          <a:noFill/>
        </p:spPr>
        <p:txBody>
          <a:bodyPr wrap="square">
            <a:spAutoFit/>
          </a:bodyPr>
          <a:lstStyle/>
          <a:p>
            <a:r>
              <a:rPr lang="en-GB" sz="2000">
                <a:solidFill>
                  <a:srgbClr val="DA1320"/>
                </a:solidFill>
                <a:hlinkClick r:id="rId3">
                  <a:extLst>
                    <a:ext uri="{A12FA001-AC4F-418D-AE19-62706E023703}">
                      <ahyp:hlinkClr xmlns:ahyp="http://schemas.microsoft.com/office/drawing/2018/hyperlinkcolor" val="tx"/>
                    </a:ext>
                  </a:extLst>
                </a:hlinkClick>
              </a:rPr>
              <a:t>Click to view Global Tech Quest activations  </a:t>
            </a:r>
            <a:endParaRPr lang="en-US" sz="2000">
              <a:solidFill>
                <a:srgbClr val="DA1320"/>
              </a:solidFill>
            </a:endParaRPr>
          </a:p>
        </p:txBody>
      </p:sp>
      <p:pic>
        <p:nvPicPr>
          <p:cNvPr id="7" name="Picture 6" descr="A white letter on a black background&#10;&#10;AI-generated content may be incorrect.">
            <a:extLst>
              <a:ext uri="{FF2B5EF4-FFF2-40B4-BE49-F238E27FC236}">
                <a16:creationId xmlns:a16="http://schemas.microsoft.com/office/drawing/2014/main" id="{16267A08-DF79-7586-F8E3-0304C3D5BE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936660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615A3-A824-EA68-167E-5A6295CB461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7DD7B3B-C057-D8F9-2906-DCB52C5A45C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6861969"/>
          </a:xfrm>
          <a:prstGeom prst="rect">
            <a:avLst/>
          </a:prstGeom>
        </p:spPr>
      </p:pic>
      <p:pic>
        <p:nvPicPr>
          <p:cNvPr id="3" name="Picture 2" descr="A white letter on a black background&#10;&#10;AI-generated content may be incorrect.">
            <a:extLst>
              <a:ext uri="{FF2B5EF4-FFF2-40B4-BE49-F238E27FC236}">
                <a16:creationId xmlns:a16="http://schemas.microsoft.com/office/drawing/2014/main" id="{A8D275BE-C83B-DC3A-FDC5-86CE64EFA8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293993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F2606-61DE-A8D0-12A1-1A8B52F82F0F}"/>
            </a:ext>
          </a:extLst>
        </p:cNvPr>
        <p:cNvGrpSpPr/>
        <p:nvPr/>
      </p:nvGrpSpPr>
      <p:grpSpPr>
        <a:xfrm>
          <a:off x="0" y="0"/>
          <a:ext cx="0" cy="0"/>
          <a:chOff x="0" y="0"/>
          <a:chExt cx="0" cy="0"/>
        </a:xfrm>
      </p:grpSpPr>
      <p:pic>
        <p:nvPicPr>
          <p:cNvPr id="12" name="Picture 11" descr="A colorful waves on a black background&#10;&#10;AI-generated content may be incorrect.">
            <a:extLst>
              <a:ext uri="{FF2B5EF4-FFF2-40B4-BE49-F238E27FC236}">
                <a16:creationId xmlns:a16="http://schemas.microsoft.com/office/drawing/2014/main" id="{6EE5E5AB-4349-2010-751C-093F4CF1A98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14153"/>
            <a:ext cx="12192000" cy="2943847"/>
          </a:xfrm>
          <a:prstGeom prst="rect">
            <a:avLst/>
          </a:prstGeom>
        </p:spPr>
      </p:pic>
      <p:sp>
        <p:nvSpPr>
          <p:cNvPr id="5" name="Text Placeholder 4">
            <a:extLst>
              <a:ext uri="{FF2B5EF4-FFF2-40B4-BE49-F238E27FC236}">
                <a16:creationId xmlns:a16="http://schemas.microsoft.com/office/drawing/2014/main" id="{E4DBD1BD-63A8-0F5A-AEFA-060FF9D7088B}"/>
              </a:ext>
            </a:extLst>
          </p:cNvPr>
          <p:cNvSpPr>
            <a:spLocks noGrp="1"/>
          </p:cNvSpPr>
          <p:nvPr>
            <p:ph type="body" sz="quarter" idx="13"/>
          </p:nvPr>
        </p:nvSpPr>
        <p:spPr>
          <a:xfrm>
            <a:off x="575511" y="2169959"/>
            <a:ext cx="10337911" cy="1871876"/>
          </a:xfrm>
        </p:spPr>
        <p:txBody>
          <a:bodyPr>
            <a:noAutofit/>
          </a:bodyPr>
          <a:lstStyle/>
          <a:p>
            <a:r>
              <a:rPr lang="en-GB" sz="2400"/>
              <a:t>A shift from the day’s intensity into a relaxed, lounge-inspired space. The soft music, comfortable seating, and casual atmosphere create the perfect setting for evening networking and deepening connections.</a:t>
            </a:r>
            <a:endParaRPr lang="en-US" sz="2400"/>
          </a:p>
        </p:txBody>
      </p:sp>
      <p:sp>
        <p:nvSpPr>
          <p:cNvPr id="2" name="Title 1">
            <a:extLst>
              <a:ext uri="{FF2B5EF4-FFF2-40B4-BE49-F238E27FC236}">
                <a16:creationId xmlns:a16="http://schemas.microsoft.com/office/drawing/2014/main" id="{C648DE1D-35E1-51EF-69DB-9534507E609C}"/>
              </a:ext>
            </a:extLst>
          </p:cNvPr>
          <p:cNvSpPr>
            <a:spLocks noGrp="1"/>
          </p:cNvSpPr>
          <p:nvPr>
            <p:ph type="title"/>
          </p:nvPr>
        </p:nvSpPr>
        <p:spPr>
          <a:xfrm>
            <a:off x="575512" y="619039"/>
            <a:ext cx="6384584" cy="1384225"/>
          </a:xfrm>
        </p:spPr>
        <p:txBody>
          <a:bodyPr/>
          <a:lstStyle/>
          <a:p>
            <a:r>
              <a:rPr lang="en-GB" b="1">
                <a:solidFill>
                  <a:schemeClr val="accent1"/>
                </a:solidFill>
              </a:rPr>
              <a:t>Evening Reception (//Initialize) - The Lounge Vibe</a:t>
            </a:r>
            <a:endParaRPr lang="en-US">
              <a:solidFill>
                <a:schemeClr val="accent1"/>
              </a:solidFill>
            </a:endParaRPr>
          </a:p>
        </p:txBody>
      </p:sp>
      <p:sp>
        <p:nvSpPr>
          <p:cNvPr id="8" name="TextBox 7">
            <a:extLst>
              <a:ext uri="{FF2B5EF4-FFF2-40B4-BE49-F238E27FC236}">
                <a16:creationId xmlns:a16="http://schemas.microsoft.com/office/drawing/2014/main" id="{0955CD4B-E70E-F0E1-5125-5B9B8E4A6A9D}"/>
              </a:ext>
            </a:extLst>
          </p:cNvPr>
          <p:cNvSpPr txBox="1"/>
          <p:nvPr/>
        </p:nvSpPr>
        <p:spPr>
          <a:xfrm>
            <a:off x="575510" y="3993634"/>
            <a:ext cx="8242668" cy="400110"/>
          </a:xfrm>
          <a:prstGeom prst="rect">
            <a:avLst/>
          </a:prstGeom>
          <a:noFill/>
        </p:spPr>
        <p:txBody>
          <a:bodyPr wrap="square">
            <a:spAutoFit/>
          </a:bodyPr>
          <a:lstStyle/>
          <a:p>
            <a:r>
              <a:rPr lang="en-GB" sz="2000">
                <a:solidFill>
                  <a:srgbClr val="DA1320"/>
                </a:solidFill>
                <a:hlinkClick r:id="rId3">
                  <a:extLst>
                    <a:ext uri="{A12FA001-AC4F-418D-AE19-62706E023703}">
                      <ahyp:hlinkClr xmlns:ahyp="http://schemas.microsoft.com/office/drawing/2018/hyperlinkcolor" val="tx"/>
                    </a:ext>
                  </a:extLst>
                </a:hlinkClick>
              </a:rPr>
              <a:t>Click to view Evening Event activations</a:t>
            </a:r>
            <a:endParaRPr lang="en-US" sz="2000">
              <a:solidFill>
                <a:srgbClr val="DA1320"/>
              </a:solidFill>
            </a:endParaRPr>
          </a:p>
        </p:txBody>
      </p:sp>
      <p:pic>
        <p:nvPicPr>
          <p:cNvPr id="10" name="Picture 9" descr="A white letter on a black background&#10;&#10;AI-generated content may be incorrect.">
            <a:extLst>
              <a:ext uri="{FF2B5EF4-FFF2-40B4-BE49-F238E27FC236}">
                <a16:creationId xmlns:a16="http://schemas.microsoft.com/office/drawing/2014/main" id="{38F0AF86-9247-E306-7282-F85F444738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3735593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2ABF4-09C0-FA33-22B2-D1DF56DC221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1000665-215B-8EDE-854C-EECD8F0914A8}"/>
              </a:ext>
            </a:extLst>
          </p:cNvPr>
          <p:cNvSpPr txBox="1"/>
          <p:nvPr/>
        </p:nvSpPr>
        <p:spPr>
          <a:xfrm>
            <a:off x="9674430" y="147842"/>
            <a:ext cx="2477984" cy="369332"/>
          </a:xfrm>
          <a:prstGeom prst="rect">
            <a:avLst/>
          </a:prstGeom>
          <a:noFill/>
        </p:spPr>
        <p:txBody>
          <a:bodyPr wrap="square">
            <a:spAutoFit/>
          </a:bodyPr>
          <a:lstStyle/>
          <a:p>
            <a:pPr algn="r"/>
            <a:r>
              <a:rPr lang="en-GB" sz="1800">
                <a:highlight>
                  <a:srgbClr val="FFFF00"/>
                </a:highlight>
              </a:rPr>
              <a:t>MCW TO DO</a:t>
            </a:r>
            <a:endParaRPr lang="en-US">
              <a:highlight>
                <a:srgbClr val="FFFF00"/>
              </a:highlight>
            </a:endParaRPr>
          </a:p>
        </p:txBody>
      </p:sp>
      <p:pic>
        <p:nvPicPr>
          <p:cNvPr id="4" name="Picture 3">
            <a:extLst>
              <a:ext uri="{FF2B5EF4-FFF2-40B4-BE49-F238E27FC236}">
                <a16:creationId xmlns:a16="http://schemas.microsoft.com/office/drawing/2014/main" id="{E85C4A1F-4245-D626-01F6-D10B47DDB2B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5" name="Picture 4" descr="A white letter on a black background&#10;&#10;AI-generated content may be incorrect.">
            <a:extLst>
              <a:ext uri="{FF2B5EF4-FFF2-40B4-BE49-F238E27FC236}">
                <a16:creationId xmlns:a16="http://schemas.microsoft.com/office/drawing/2014/main" id="{6A8660B5-A991-BAE0-FC8B-A48B0258A6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3600577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FECAE-6CC7-20C4-1518-B9F08524D04E}"/>
            </a:ext>
          </a:extLst>
        </p:cNvPr>
        <p:cNvGrpSpPr/>
        <p:nvPr/>
      </p:nvGrpSpPr>
      <p:grpSpPr>
        <a:xfrm>
          <a:off x="0" y="0"/>
          <a:ext cx="0" cy="0"/>
          <a:chOff x="0" y="0"/>
          <a:chExt cx="0" cy="0"/>
        </a:xfrm>
      </p:grpSpPr>
      <p:pic>
        <p:nvPicPr>
          <p:cNvPr id="12" name="Picture 11" descr="A colorful waves on a black background&#10;&#10;AI-generated content may be incorrect.">
            <a:extLst>
              <a:ext uri="{FF2B5EF4-FFF2-40B4-BE49-F238E27FC236}">
                <a16:creationId xmlns:a16="http://schemas.microsoft.com/office/drawing/2014/main" id="{1F782345-F2E6-7759-E8F1-F062AE3633E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14153"/>
            <a:ext cx="12192000" cy="2943847"/>
          </a:xfrm>
          <a:prstGeom prst="rect">
            <a:avLst/>
          </a:prstGeom>
        </p:spPr>
      </p:pic>
      <p:sp>
        <p:nvSpPr>
          <p:cNvPr id="5" name="Text Placeholder 4">
            <a:extLst>
              <a:ext uri="{FF2B5EF4-FFF2-40B4-BE49-F238E27FC236}">
                <a16:creationId xmlns:a16="http://schemas.microsoft.com/office/drawing/2014/main" id="{3A370C0F-7AF7-B5EA-E1C1-1305999DD951}"/>
              </a:ext>
            </a:extLst>
          </p:cNvPr>
          <p:cNvSpPr>
            <a:spLocks noGrp="1"/>
          </p:cNvSpPr>
          <p:nvPr>
            <p:ph type="body" sz="quarter" idx="13"/>
          </p:nvPr>
        </p:nvSpPr>
        <p:spPr>
          <a:xfrm>
            <a:off x="575511" y="2169959"/>
            <a:ext cx="10337911" cy="1871876"/>
          </a:xfrm>
        </p:spPr>
        <p:txBody>
          <a:bodyPr>
            <a:noAutofit/>
          </a:bodyPr>
          <a:lstStyle/>
          <a:p>
            <a:pPr lvl="0" eaLnBrk="0" hangingPunct="0">
              <a:lnSpc>
                <a:spcPct val="100000"/>
              </a:lnSpc>
              <a:spcBef>
                <a:spcPct val="0"/>
              </a:spcBef>
            </a:pPr>
            <a:r>
              <a:rPr lang="en-US" altLang="en-US" sz="2400">
                <a:solidFill>
                  <a:srgbClr val="000000"/>
                </a:solidFill>
                <a:latin typeface="Open Sans" panose="020B0606030504020204" pitchFamily="34" charset="0"/>
                <a:ea typeface="Open Sans" panose="020B0606030504020204" pitchFamily="34" charset="0"/>
                <a:cs typeface="Open Sans" panose="020B0606030504020204" pitchFamily="34" charset="0"/>
              </a:rPr>
              <a:t>A high-energy wrap party to celebrate the growth and achievements of the cohort. With upbeat music, vibrant vibes, and interactive moments, this is the ultimate celebration to cap off the OGTV experience and send everyone off on a high note! </a:t>
            </a:r>
          </a:p>
          <a:p>
            <a:pPr lvl="0" eaLnBrk="0" hangingPunct="0">
              <a:lnSpc>
                <a:spcPct val="100000"/>
              </a:lnSpc>
              <a:spcBef>
                <a:spcPct val="0"/>
              </a:spcBef>
            </a:pPr>
            <a:endParaRPr lang="en-US" altLang="en-US" sz="24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0" eaLnBrk="0" hangingPunct="0">
              <a:lnSpc>
                <a:spcPct val="100000"/>
              </a:lnSpc>
              <a:spcBef>
                <a:spcPct val="0"/>
              </a:spcBef>
            </a:pPr>
            <a:r>
              <a:rPr lang="en-US" altLang="en-US" sz="2400">
                <a:solidFill>
                  <a:srgbClr val="000000"/>
                </a:solidFill>
                <a:latin typeface="Open Sans" panose="020B0606030504020204" pitchFamily="34" charset="0"/>
                <a:ea typeface="Open Sans" panose="020B0606030504020204" pitchFamily="34" charset="0"/>
                <a:cs typeface="Open Sans" panose="020B0606030504020204" pitchFamily="34" charset="0"/>
              </a:rPr>
              <a:t>It's all about fun, connection, and the excitement of what's next.</a:t>
            </a:r>
            <a:endParaRPr lang="en-US" alt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767497BC-D8EF-CA7F-1EB2-FE8E54046A47}"/>
              </a:ext>
            </a:extLst>
          </p:cNvPr>
          <p:cNvSpPr>
            <a:spLocks noGrp="1"/>
          </p:cNvSpPr>
          <p:nvPr>
            <p:ph type="title"/>
          </p:nvPr>
        </p:nvSpPr>
        <p:spPr>
          <a:xfrm>
            <a:off x="575512" y="619039"/>
            <a:ext cx="6384584" cy="1384225"/>
          </a:xfrm>
        </p:spPr>
        <p:txBody>
          <a:bodyPr/>
          <a:lstStyle/>
          <a:p>
            <a:r>
              <a:rPr lang="en-GB" b="1">
                <a:solidFill>
                  <a:schemeClr val="accent1"/>
                </a:solidFill>
              </a:rPr>
              <a:t>Evening Reception (//Optimize) - The Celebration Finale</a:t>
            </a:r>
            <a:endParaRPr lang="en-US">
              <a:solidFill>
                <a:schemeClr val="accent1"/>
              </a:solidFill>
            </a:endParaRPr>
          </a:p>
        </p:txBody>
      </p:sp>
      <p:pic>
        <p:nvPicPr>
          <p:cNvPr id="10" name="Picture 9" descr="A white letter on a black background&#10;&#10;AI-generated content may be incorrect.">
            <a:extLst>
              <a:ext uri="{FF2B5EF4-FFF2-40B4-BE49-F238E27FC236}">
                <a16:creationId xmlns:a16="http://schemas.microsoft.com/office/drawing/2014/main" id="{D421CCE9-D78B-E967-4BC2-63C4714771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1091791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9C59711C-1958-A068-7610-AC8078ACD2CF}"/>
              </a:ext>
            </a:extLst>
          </p:cNvPr>
          <p:cNvSpPr>
            <a:spLocks noGrp="1" noChangeArrowheads="1"/>
          </p:cNvSpPr>
          <p:nvPr>
            <p:ph type="title"/>
          </p:nvPr>
        </p:nvSpPr>
        <p:spPr>
          <a:xfrm rot="21360000">
            <a:off x="403225" y="2754313"/>
            <a:ext cx="10123488" cy="1258887"/>
          </a:xfrm>
        </p:spPr>
        <p:txBody>
          <a:bodyPr/>
          <a:lstStyle/>
          <a:p>
            <a:pPr eaLnBrk="1" hangingPunct="1"/>
            <a:r>
              <a:rPr lang="en-GB" altLang="en-US">
                <a:latin typeface="Bebas Neue" panose="020B0606020202050201" pitchFamily="34" charset="77"/>
              </a:rPr>
              <a:t>ORACLE GLOBAL TECH</a:t>
            </a:r>
          </a:p>
        </p:txBody>
      </p:sp>
      <p:pic>
        <p:nvPicPr>
          <p:cNvPr id="3" name="Picture 2" descr="A white letter on a black background&#10;&#10;AI-generated content may be incorrect.">
            <a:extLst>
              <a:ext uri="{FF2B5EF4-FFF2-40B4-BE49-F238E27FC236}">
                <a16:creationId xmlns:a16="http://schemas.microsoft.com/office/drawing/2014/main" id="{786572B6-910D-5902-43A2-77BA195EF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1D454-0315-BC43-2ED1-70161A81EB2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D9F0BDB-D26E-C494-3097-F2733B224D6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6861969"/>
          </a:xfrm>
          <a:prstGeom prst="rect">
            <a:avLst/>
          </a:prstGeom>
        </p:spPr>
      </p:pic>
      <p:pic>
        <p:nvPicPr>
          <p:cNvPr id="3" name="Picture 2" descr="A white letter on a black background&#10;&#10;AI-generated content may be incorrect.">
            <a:extLst>
              <a:ext uri="{FF2B5EF4-FFF2-40B4-BE49-F238E27FC236}">
                <a16:creationId xmlns:a16="http://schemas.microsoft.com/office/drawing/2014/main" id="{3C0AECCF-50B4-7DE2-BA4A-FA4ACA689B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3917199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9A134-D9A8-D549-B65B-B886A1F0D80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529F5B3-BD8B-3DED-37EE-B3ADF261E1E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6861969"/>
          </a:xfrm>
          <a:prstGeom prst="rect">
            <a:avLst/>
          </a:prstGeom>
        </p:spPr>
      </p:pic>
      <p:pic>
        <p:nvPicPr>
          <p:cNvPr id="3" name="Picture 2" descr="A white letter on a black background&#10;&#10;AI-generated content may be incorrect.">
            <a:extLst>
              <a:ext uri="{FF2B5EF4-FFF2-40B4-BE49-F238E27FC236}">
                <a16:creationId xmlns:a16="http://schemas.microsoft.com/office/drawing/2014/main" id="{25243D6E-745A-A6AC-C1AF-2E552ABC3F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1210082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295EE-7181-3319-AC31-C3D0321CE791}"/>
            </a:ext>
          </a:extLst>
        </p:cNvPr>
        <p:cNvGrpSpPr/>
        <p:nvPr/>
      </p:nvGrpSpPr>
      <p:grpSpPr>
        <a:xfrm>
          <a:off x="0" y="0"/>
          <a:ext cx="0" cy="0"/>
          <a:chOff x="0" y="0"/>
          <a:chExt cx="0" cy="0"/>
        </a:xfrm>
      </p:grpSpPr>
      <p:pic>
        <p:nvPicPr>
          <p:cNvPr id="8" name="Picture 7" descr="A colorful waves on a black background&#10;&#10;AI-generated content may be incorrect.">
            <a:extLst>
              <a:ext uri="{FF2B5EF4-FFF2-40B4-BE49-F238E27FC236}">
                <a16:creationId xmlns:a16="http://schemas.microsoft.com/office/drawing/2014/main" id="{E49AC003-95B3-A928-4755-7D87CB8DA23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14153"/>
            <a:ext cx="12192000" cy="2943847"/>
          </a:xfrm>
          <a:prstGeom prst="rect">
            <a:avLst/>
          </a:prstGeom>
        </p:spPr>
      </p:pic>
      <p:sp>
        <p:nvSpPr>
          <p:cNvPr id="5" name="Text Placeholder 4">
            <a:extLst>
              <a:ext uri="{FF2B5EF4-FFF2-40B4-BE49-F238E27FC236}">
                <a16:creationId xmlns:a16="http://schemas.microsoft.com/office/drawing/2014/main" id="{E6EFCA36-E0ED-12B2-58D4-9DDFB8C62AE3}"/>
              </a:ext>
            </a:extLst>
          </p:cNvPr>
          <p:cNvSpPr>
            <a:spLocks noGrp="1"/>
          </p:cNvSpPr>
          <p:nvPr>
            <p:ph type="body" sz="quarter" idx="13"/>
          </p:nvPr>
        </p:nvSpPr>
        <p:spPr>
          <a:xfrm>
            <a:off x="575511" y="2180586"/>
            <a:ext cx="10337911" cy="2435717"/>
          </a:xfrm>
        </p:spPr>
        <p:txBody>
          <a:bodyPr>
            <a:noAutofit/>
          </a:bodyPr>
          <a:lstStyle/>
          <a:p>
            <a:r>
              <a:rPr lang="en-GB" sz="2400"/>
              <a:t>Industry leaders and inspiring guest speakers share insights that challenge and motivate the cohort. </a:t>
            </a:r>
          </a:p>
          <a:p>
            <a:endParaRPr lang="en-GB" sz="2400"/>
          </a:p>
          <a:p>
            <a:r>
              <a:rPr lang="en-GB" sz="2400"/>
              <a:t>These talks are aligned with the themes of career growth and networking, providing valuable takeaways for participants.</a:t>
            </a:r>
            <a:endParaRPr lang="en-US" sz="2400"/>
          </a:p>
        </p:txBody>
      </p:sp>
      <p:sp>
        <p:nvSpPr>
          <p:cNvPr id="2" name="Title 1">
            <a:extLst>
              <a:ext uri="{FF2B5EF4-FFF2-40B4-BE49-F238E27FC236}">
                <a16:creationId xmlns:a16="http://schemas.microsoft.com/office/drawing/2014/main" id="{1F70323D-6D51-6CFE-C046-84D4B973EF0C}"/>
              </a:ext>
            </a:extLst>
          </p:cNvPr>
          <p:cNvSpPr>
            <a:spLocks noGrp="1"/>
          </p:cNvSpPr>
          <p:nvPr>
            <p:ph type="title"/>
          </p:nvPr>
        </p:nvSpPr>
        <p:spPr>
          <a:xfrm>
            <a:off x="575512" y="619039"/>
            <a:ext cx="6384584" cy="1384225"/>
          </a:xfrm>
        </p:spPr>
        <p:txBody>
          <a:bodyPr/>
          <a:lstStyle/>
          <a:p>
            <a:r>
              <a:rPr lang="en-GB" b="1">
                <a:solidFill>
                  <a:schemeClr val="accent1"/>
                </a:solidFill>
              </a:rPr>
              <a:t>Guest Speaker -</a:t>
            </a:r>
            <a:br>
              <a:rPr lang="en-GB" b="1">
                <a:solidFill>
                  <a:schemeClr val="accent1"/>
                </a:solidFill>
              </a:rPr>
            </a:br>
            <a:r>
              <a:rPr lang="en-GB" b="1">
                <a:solidFill>
                  <a:schemeClr val="accent1"/>
                </a:solidFill>
              </a:rPr>
              <a:t>Insight &amp; Inspiration</a:t>
            </a:r>
            <a:endParaRPr lang="en-US">
              <a:solidFill>
                <a:schemeClr val="accent1"/>
              </a:solidFill>
            </a:endParaRPr>
          </a:p>
        </p:txBody>
      </p:sp>
      <p:pic>
        <p:nvPicPr>
          <p:cNvPr id="6" name="Picture 5" descr="A white letter on a black background&#10;&#10;AI-generated content may be incorrect.">
            <a:extLst>
              <a:ext uri="{FF2B5EF4-FFF2-40B4-BE49-F238E27FC236}">
                <a16:creationId xmlns:a16="http://schemas.microsoft.com/office/drawing/2014/main" id="{0C7F513D-4BBE-44C5-6CAD-E50545732B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1314374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6BBA2-FEC5-4BC8-E05F-B3A7CE4D3ACF}"/>
            </a:ext>
          </a:extLst>
        </p:cNvPr>
        <p:cNvGrpSpPr/>
        <p:nvPr/>
      </p:nvGrpSpPr>
      <p:grpSpPr>
        <a:xfrm>
          <a:off x="0" y="0"/>
          <a:ext cx="0" cy="0"/>
          <a:chOff x="0" y="0"/>
          <a:chExt cx="0" cy="0"/>
        </a:xfrm>
      </p:grpSpPr>
      <p:pic>
        <p:nvPicPr>
          <p:cNvPr id="5" name="Picture 4" descr="A colorful waves on a black background&#10;&#10;AI-generated content may be incorrect.">
            <a:extLst>
              <a:ext uri="{FF2B5EF4-FFF2-40B4-BE49-F238E27FC236}">
                <a16:creationId xmlns:a16="http://schemas.microsoft.com/office/drawing/2014/main" id="{B543A84E-446A-AD67-0A54-F90E5B2FB50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14153"/>
            <a:ext cx="12192000" cy="2943847"/>
          </a:xfrm>
          <a:prstGeom prst="rect">
            <a:avLst/>
          </a:prstGeom>
        </p:spPr>
      </p:pic>
      <p:pic>
        <p:nvPicPr>
          <p:cNvPr id="4" name="Picture 3" descr="A white letter on a black background&#10;&#10;AI-generated content may be incorrect.">
            <a:extLst>
              <a:ext uri="{FF2B5EF4-FFF2-40B4-BE49-F238E27FC236}">
                <a16:creationId xmlns:a16="http://schemas.microsoft.com/office/drawing/2014/main" id="{0E7E7F57-D2A1-4D15-7EBF-4DD4571882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pic>
        <p:nvPicPr>
          <p:cNvPr id="3" name="Picture 2" descr="A person with her hand on her chin&#10;&#10;AI-generated content may be incorrect.">
            <a:extLst>
              <a:ext uri="{FF2B5EF4-FFF2-40B4-BE49-F238E27FC236}">
                <a16:creationId xmlns:a16="http://schemas.microsoft.com/office/drawing/2014/main" id="{A816B3CC-6089-A081-1403-3D4007B27BF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13833" y="531186"/>
            <a:ext cx="2445711" cy="2412661"/>
          </a:xfrm>
          <a:prstGeom prst="rect">
            <a:avLst/>
          </a:prstGeom>
        </p:spPr>
      </p:pic>
      <p:pic>
        <p:nvPicPr>
          <p:cNvPr id="6" name="Picture 5" descr="A close-up of a person smiling&#10;&#10;AI-generated content may be incorrect.">
            <a:extLst>
              <a:ext uri="{FF2B5EF4-FFF2-40B4-BE49-F238E27FC236}">
                <a16:creationId xmlns:a16="http://schemas.microsoft.com/office/drawing/2014/main" id="{95527E08-A39C-0538-FC26-049C0147D9B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262310" y="531186"/>
            <a:ext cx="2445711" cy="2412661"/>
          </a:xfrm>
          <a:prstGeom prst="rect">
            <a:avLst/>
          </a:prstGeom>
        </p:spPr>
      </p:pic>
      <p:sp>
        <p:nvSpPr>
          <p:cNvPr id="7" name="TextBox 6">
            <a:extLst>
              <a:ext uri="{FF2B5EF4-FFF2-40B4-BE49-F238E27FC236}">
                <a16:creationId xmlns:a16="http://schemas.microsoft.com/office/drawing/2014/main" id="{4ABB1626-E7FC-F85A-AAC0-49B2FE79A8A3}"/>
              </a:ext>
            </a:extLst>
          </p:cNvPr>
          <p:cNvSpPr txBox="1"/>
          <p:nvPr/>
        </p:nvSpPr>
        <p:spPr>
          <a:xfrm>
            <a:off x="8704034" y="546410"/>
            <a:ext cx="2789627" cy="2339102"/>
          </a:xfrm>
          <a:prstGeom prst="rect">
            <a:avLst/>
          </a:prstGeom>
          <a:noFill/>
        </p:spPr>
        <p:txBody>
          <a:bodyPr wrap="squar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Nonny de la Peña</a:t>
            </a:r>
          </a:p>
          <a:p>
            <a:r>
              <a:rPr lang="en-US" sz="1400" b="1">
                <a:latin typeface="Open Sans" panose="020B0606030504020204" pitchFamily="34" charset="0"/>
                <a:ea typeface="Open Sans" panose="020B0606030504020204" pitchFamily="34" charset="0"/>
                <a:cs typeface="Open Sans" panose="020B0606030504020204" pitchFamily="34" charset="0"/>
              </a:rPr>
              <a:t>Tech</a:t>
            </a:r>
            <a:r>
              <a:rPr lang="en-US" sz="1600" b="1">
                <a:latin typeface="Open Sans" panose="020B0606030504020204" pitchFamily="34" charset="0"/>
                <a:ea typeface="Open Sans" panose="020B0606030504020204" pitchFamily="34" charset="0"/>
                <a:cs typeface="Open Sans" panose="020B0606030504020204" pitchFamily="34" charset="0"/>
              </a:rPr>
              <a:t> </a:t>
            </a:r>
            <a:r>
              <a:rPr lang="en-US" sz="1400" b="1">
                <a:latin typeface="Open Sans" panose="020B0606030504020204" pitchFamily="34" charset="0"/>
                <a:ea typeface="Open Sans" panose="020B0606030504020204" pitchFamily="34" charset="0"/>
                <a:cs typeface="Open Sans" panose="020B0606030504020204" pitchFamily="34" charset="0"/>
              </a:rPr>
              <a:t>Journalist/Entrepreneur</a:t>
            </a:r>
          </a:p>
          <a:p>
            <a:endParaRPr lang="en-US" sz="1600" b="1">
              <a:latin typeface="Open Sans" panose="020B0606030504020204" pitchFamily="34" charset="0"/>
              <a:ea typeface="Open Sans" panose="020B0606030504020204" pitchFamily="34" charset="0"/>
              <a:cs typeface="Open Sans" panose="020B0606030504020204" pitchFamily="34" charset="0"/>
            </a:endParaRPr>
          </a:p>
          <a:p>
            <a:r>
              <a:rPr lang="en-US" sz="1400">
                <a:latin typeface="Open Sans" panose="020B0606030504020204" pitchFamily="34" charset="0"/>
                <a:ea typeface="Open Sans" panose="020B0606030504020204" pitchFamily="34" charset="0"/>
                <a:cs typeface="Open Sans" panose="020B0606030504020204" pitchFamily="34" charset="0"/>
              </a:rPr>
              <a:t>“The Godmother of Virtual Reality”. </a:t>
            </a:r>
            <a:r>
              <a:rPr lang="en-GB" sz="1400">
                <a:latin typeface="Open Sans" panose="020B0606030504020204" pitchFamily="34" charset="0"/>
                <a:ea typeface="Open Sans" panose="020B0606030504020204" pitchFamily="34" charset="0"/>
                <a:cs typeface="Open Sans" panose="020B0606030504020204" pitchFamily="34" charset="0"/>
              </a:rPr>
              <a:t>Pioneer in AI, virtual and augmented reality, immersive </a:t>
            </a:r>
            <a:r>
              <a:rPr lang="en-GB" sz="1200">
                <a:latin typeface="Open Sans" panose="020B0606030504020204" pitchFamily="34" charset="0"/>
                <a:ea typeface="Open Sans" panose="020B0606030504020204" pitchFamily="34" charset="0"/>
                <a:cs typeface="Open Sans" panose="020B0606030504020204" pitchFamily="34" charset="0"/>
              </a:rPr>
              <a:t>t</a:t>
            </a:r>
            <a:r>
              <a:rPr lang="en-GB" sz="1400">
                <a:latin typeface="Open Sans" panose="020B0606030504020204" pitchFamily="34" charset="0"/>
                <a:ea typeface="Open Sans" panose="020B0606030504020204" pitchFamily="34" charset="0"/>
                <a:cs typeface="Open Sans" panose="020B0606030504020204" pitchFamily="34" charset="0"/>
              </a:rPr>
              <a:t>echnologies, and journalism.</a:t>
            </a:r>
            <a:endParaRPr lang="en-US" sz="1400">
              <a:latin typeface="Open Sans" panose="020B0606030504020204" pitchFamily="34" charset="0"/>
              <a:ea typeface="Open Sans" panose="020B0606030504020204" pitchFamily="34" charset="0"/>
              <a:cs typeface="Open Sans" panose="020B0606030504020204" pitchFamily="34" charset="0"/>
            </a:endParaRPr>
          </a:p>
          <a:p>
            <a:endParaRPr lang="en-US" sz="1400">
              <a:latin typeface="Open Sans" panose="020B0606030504020204" pitchFamily="34" charset="0"/>
              <a:ea typeface="Open Sans" panose="020B0606030504020204" pitchFamily="34" charset="0"/>
              <a:cs typeface="Open Sans" panose="020B0606030504020204" pitchFamily="34" charset="0"/>
            </a:endParaRPr>
          </a:p>
          <a:p>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A5152C73-8BB2-EF17-37AD-EE75DF38EACB}"/>
              </a:ext>
            </a:extLst>
          </p:cNvPr>
          <p:cNvSpPr txBox="1"/>
          <p:nvPr/>
        </p:nvSpPr>
        <p:spPr>
          <a:xfrm>
            <a:off x="3259543" y="510889"/>
            <a:ext cx="2441725" cy="1415772"/>
          </a:xfrm>
          <a:prstGeom prst="rect">
            <a:avLst/>
          </a:prstGeom>
          <a:noFill/>
        </p:spPr>
        <p:txBody>
          <a:bodyPr wrap="squar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Kate Rhodes James</a:t>
            </a:r>
          </a:p>
          <a:p>
            <a:r>
              <a:rPr lang="en-US" sz="1400" b="1">
                <a:latin typeface="Open Sans" panose="020B0606030504020204" pitchFamily="34" charset="0"/>
                <a:ea typeface="Open Sans" panose="020B0606030504020204" pitchFamily="34" charset="0"/>
                <a:cs typeface="Open Sans" panose="020B0606030504020204" pitchFamily="34" charset="0"/>
              </a:rPr>
              <a:t>Casting Director</a:t>
            </a:r>
          </a:p>
          <a:p>
            <a:endParaRPr lang="en-US" sz="1400">
              <a:latin typeface="Open Sans" panose="020B0606030504020204" pitchFamily="34" charset="0"/>
              <a:ea typeface="Open Sans" panose="020B0606030504020204" pitchFamily="34" charset="0"/>
              <a:cs typeface="Open Sans" panose="020B0606030504020204" pitchFamily="34" charset="0"/>
            </a:endParaRPr>
          </a:p>
          <a:p>
            <a:r>
              <a:rPr lang="en-US" sz="1400">
                <a:latin typeface="Open Sans" panose="020B0606030504020204" pitchFamily="34" charset="0"/>
                <a:ea typeface="Open Sans" panose="020B0606030504020204" pitchFamily="34" charset="0"/>
                <a:cs typeface="Open Sans" panose="020B0606030504020204" pitchFamily="34" charset="0"/>
              </a:rPr>
              <a:t>“Alien: Earth”, “Gladiator II”, “Sherlock” , ”House of the Dragon”</a:t>
            </a:r>
          </a:p>
        </p:txBody>
      </p:sp>
      <p:pic>
        <p:nvPicPr>
          <p:cNvPr id="9" name="Picture 8" descr="A person wearing a black top hat and earrings&#10;&#10;AI-generated content may be incorrect.">
            <a:extLst>
              <a:ext uri="{FF2B5EF4-FFF2-40B4-BE49-F238E27FC236}">
                <a16:creationId xmlns:a16="http://schemas.microsoft.com/office/drawing/2014/main" id="{864DB8B2-497F-758D-1131-A9C740592A1E}"/>
              </a:ext>
            </a:extLst>
          </p:cNvPr>
          <p:cNvPicPr>
            <a:picLocks noChangeAspect="1"/>
          </p:cNvPicPr>
          <p:nvPr/>
        </p:nvPicPr>
        <p:blipFill>
          <a:blip r:embed="rId6" cstate="print">
            <a:extLst>
              <a:ext uri="{28A0092B-C50C-407E-A947-70E740481C1C}">
                <a14:useLocalDpi xmlns:a14="http://schemas.microsoft.com/office/drawing/2010/main"/>
              </a:ext>
            </a:extLst>
          </a:blip>
          <a:srcRect b="1028"/>
          <a:stretch>
            <a:fillRect/>
          </a:stretch>
        </p:blipFill>
        <p:spPr>
          <a:xfrm>
            <a:off x="6266295" y="3405861"/>
            <a:ext cx="2437739" cy="2412661"/>
          </a:xfrm>
          <a:prstGeom prst="rect">
            <a:avLst/>
          </a:prstGeom>
        </p:spPr>
      </p:pic>
      <p:sp>
        <p:nvSpPr>
          <p:cNvPr id="10" name="TextBox 9">
            <a:extLst>
              <a:ext uri="{FF2B5EF4-FFF2-40B4-BE49-F238E27FC236}">
                <a16:creationId xmlns:a16="http://schemas.microsoft.com/office/drawing/2014/main" id="{DDE46FED-C1F1-7706-9018-20BD7385A812}"/>
              </a:ext>
            </a:extLst>
          </p:cNvPr>
          <p:cNvSpPr txBox="1"/>
          <p:nvPr/>
        </p:nvSpPr>
        <p:spPr>
          <a:xfrm>
            <a:off x="8704034" y="3396601"/>
            <a:ext cx="2789627" cy="1200329"/>
          </a:xfrm>
          <a:prstGeom prst="rect">
            <a:avLst/>
          </a:prstGeom>
          <a:noFill/>
        </p:spPr>
        <p:txBody>
          <a:bodyPr wrap="squar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Amy Sherman-Palladino</a:t>
            </a:r>
          </a:p>
          <a:p>
            <a:r>
              <a:rPr lang="en-US" sz="1400" b="1">
                <a:latin typeface="Open Sans" panose="020B0606030504020204" pitchFamily="34" charset="0"/>
                <a:ea typeface="Open Sans" panose="020B0606030504020204" pitchFamily="34" charset="0"/>
                <a:cs typeface="Open Sans" panose="020B0606030504020204" pitchFamily="34" charset="0"/>
              </a:rPr>
              <a:t>Showrunner</a:t>
            </a:r>
          </a:p>
          <a:p>
            <a:endParaRPr lang="en-US" sz="1400">
              <a:latin typeface="Open Sans" panose="020B0606030504020204" pitchFamily="34" charset="0"/>
              <a:ea typeface="Open Sans" panose="020B0606030504020204" pitchFamily="34" charset="0"/>
              <a:cs typeface="Open Sans" panose="020B0606030504020204" pitchFamily="34" charset="0"/>
            </a:endParaRPr>
          </a:p>
          <a:p>
            <a:r>
              <a:rPr lang="en-US" sz="1400">
                <a:latin typeface="Open Sans" panose="020B0606030504020204" pitchFamily="34" charset="0"/>
                <a:ea typeface="Open Sans" panose="020B0606030504020204" pitchFamily="34" charset="0"/>
                <a:cs typeface="Open Sans" panose="020B0606030504020204" pitchFamily="34" charset="0"/>
              </a:rPr>
              <a:t>Creator of “Gilmore Girls”, “The Marvelous Mrs. Maisel”</a:t>
            </a:r>
          </a:p>
        </p:txBody>
      </p:sp>
      <p:pic>
        <p:nvPicPr>
          <p:cNvPr id="11" name="Picture 10" descr="A person smiling at the camera&#10;&#10;AI-generated content may be incorrect.">
            <a:extLst>
              <a:ext uri="{FF2B5EF4-FFF2-40B4-BE49-F238E27FC236}">
                <a16:creationId xmlns:a16="http://schemas.microsoft.com/office/drawing/2014/main" id="{9992F752-D93F-76D9-5323-B6EEB659DB05}"/>
              </a:ext>
            </a:extLst>
          </p:cNvPr>
          <p:cNvPicPr>
            <a:picLocks noChangeAspect="1"/>
          </p:cNvPicPr>
          <p:nvPr/>
        </p:nvPicPr>
        <p:blipFill>
          <a:blip r:embed="rId7" cstate="print">
            <a:extLst>
              <a:ext uri="{28A0092B-C50C-407E-A947-70E740481C1C}">
                <a14:useLocalDpi xmlns:a14="http://schemas.microsoft.com/office/drawing/2010/main"/>
              </a:ext>
            </a:extLst>
          </a:blip>
          <a:srcRect r="-1"/>
          <a:stretch>
            <a:fillRect/>
          </a:stretch>
        </p:blipFill>
        <p:spPr>
          <a:xfrm>
            <a:off x="821804" y="3405862"/>
            <a:ext cx="2437739" cy="2412661"/>
          </a:xfrm>
          <a:prstGeom prst="rect">
            <a:avLst/>
          </a:prstGeom>
        </p:spPr>
      </p:pic>
      <p:sp>
        <p:nvSpPr>
          <p:cNvPr id="12" name="TextBox 11">
            <a:extLst>
              <a:ext uri="{FF2B5EF4-FFF2-40B4-BE49-F238E27FC236}">
                <a16:creationId xmlns:a16="http://schemas.microsoft.com/office/drawing/2014/main" id="{81571FC8-8229-D483-95BE-71F44427418C}"/>
              </a:ext>
            </a:extLst>
          </p:cNvPr>
          <p:cNvSpPr txBox="1"/>
          <p:nvPr/>
        </p:nvSpPr>
        <p:spPr>
          <a:xfrm>
            <a:off x="3259543" y="3396601"/>
            <a:ext cx="2308413" cy="1631216"/>
          </a:xfrm>
          <a:prstGeom prst="rect">
            <a:avLst/>
          </a:prstGeom>
          <a:noFill/>
        </p:spPr>
        <p:txBody>
          <a:bodyPr wrap="squar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Paul Scanlan</a:t>
            </a:r>
          </a:p>
          <a:p>
            <a:r>
              <a:rPr lang="en-US" sz="1400" b="1">
                <a:latin typeface="Open Sans" panose="020B0606030504020204" pitchFamily="34" charset="0"/>
                <a:ea typeface="Open Sans" panose="020B0606030504020204" pitchFamily="34" charset="0"/>
                <a:cs typeface="Open Sans" panose="020B0606030504020204" pitchFamily="34" charset="0"/>
              </a:rPr>
              <a:t>Entrepreneur</a:t>
            </a:r>
          </a:p>
          <a:p>
            <a:endParaRPr lang="en-US" sz="1400">
              <a:latin typeface="Open Sans" panose="020B0606030504020204" pitchFamily="34" charset="0"/>
              <a:ea typeface="Open Sans" panose="020B0606030504020204" pitchFamily="34" charset="0"/>
              <a:cs typeface="Open Sans" panose="020B0606030504020204" pitchFamily="34" charset="0"/>
            </a:endParaRPr>
          </a:p>
          <a:p>
            <a:r>
              <a:rPr lang="en-US" sz="1400">
                <a:latin typeface="Open Sans" panose="020B0606030504020204" pitchFamily="34" charset="0"/>
                <a:ea typeface="Open Sans" panose="020B0606030504020204" pitchFamily="34" charset="0"/>
                <a:cs typeface="Open Sans" panose="020B0606030504020204" pitchFamily="34" charset="0"/>
              </a:rPr>
              <a:t>Co-Founder of </a:t>
            </a:r>
            <a:r>
              <a:rPr lang="en-US" sz="1400" err="1">
                <a:latin typeface="Open Sans" panose="020B0606030504020204" pitchFamily="34" charset="0"/>
                <a:ea typeface="Open Sans" panose="020B0606030504020204" pitchFamily="34" charset="0"/>
                <a:cs typeface="Open Sans" panose="020B0606030504020204" pitchFamily="34" charset="0"/>
              </a:rPr>
              <a:t>MobiTV</a:t>
            </a:r>
            <a:r>
              <a:rPr lang="en-US" sz="1400">
                <a:latin typeface="Open Sans" panose="020B0606030504020204" pitchFamily="34" charset="0"/>
                <a:ea typeface="Open Sans" panose="020B0606030504020204" pitchFamily="34" charset="0"/>
                <a:cs typeface="Open Sans" panose="020B0606030504020204" pitchFamily="34" charset="0"/>
              </a:rPr>
              <a:t>, CEO of Legion M (the first fan-owned entertainment company).</a:t>
            </a:r>
          </a:p>
        </p:txBody>
      </p:sp>
    </p:spTree>
    <p:extLst>
      <p:ext uri="{BB962C8B-B14F-4D97-AF65-F5344CB8AC3E}">
        <p14:creationId xmlns:p14="http://schemas.microsoft.com/office/powerpoint/2010/main" val="3156496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0B02D-EA23-A985-7DAD-BEC36F6419F5}"/>
            </a:ext>
          </a:extLst>
        </p:cNvPr>
        <p:cNvGrpSpPr/>
        <p:nvPr/>
      </p:nvGrpSpPr>
      <p:grpSpPr>
        <a:xfrm>
          <a:off x="0" y="0"/>
          <a:ext cx="0" cy="0"/>
          <a:chOff x="0" y="0"/>
          <a:chExt cx="0" cy="0"/>
        </a:xfrm>
      </p:grpSpPr>
      <p:pic>
        <p:nvPicPr>
          <p:cNvPr id="5" name="Picture 4" descr="A colorful waves on a black background&#10;&#10;AI-generated content may be incorrect.">
            <a:extLst>
              <a:ext uri="{FF2B5EF4-FFF2-40B4-BE49-F238E27FC236}">
                <a16:creationId xmlns:a16="http://schemas.microsoft.com/office/drawing/2014/main" id="{DA7868A4-7DE7-F41F-ADB6-68904C7ECFB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14153"/>
            <a:ext cx="12192000" cy="2943847"/>
          </a:xfrm>
          <a:prstGeom prst="rect">
            <a:avLst/>
          </a:prstGeom>
        </p:spPr>
      </p:pic>
      <p:pic>
        <p:nvPicPr>
          <p:cNvPr id="4" name="Picture 3" descr="A white letter on a black background&#10;&#10;AI-generated content may be incorrect.">
            <a:extLst>
              <a:ext uri="{FF2B5EF4-FFF2-40B4-BE49-F238E27FC236}">
                <a16:creationId xmlns:a16="http://schemas.microsoft.com/office/drawing/2014/main" id="{A1153D25-FB6F-1D60-A058-5EAB71BB6E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
        <p:nvSpPr>
          <p:cNvPr id="7" name="TextBox 6">
            <a:extLst>
              <a:ext uri="{FF2B5EF4-FFF2-40B4-BE49-F238E27FC236}">
                <a16:creationId xmlns:a16="http://schemas.microsoft.com/office/drawing/2014/main" id="{3D7B53FA-AFD7-8D13-BB4A-07FDD94B7281}"/>
              </a:ext>
            </a:extLst>
          </p:cNvPr>
          <p:cNvSpPr txBox="1"/>
          <p:nvPr/>
        </p:nvSpPr>
        <p:spPr>
          <a:xfrm>
            <a:off x="8704034" y="546410"/>
            <a:ext cx="2789627" cy="1723549"/>
          </a:xfrm>
          <a:prstGeom prst="rect">
            <a:avLst/>
          </a:prstGeom>
          <a:noFill/>
        </p:spPr>
        <p:txBody>
          <a:bodyPr wrap="square" rtlCol="0">
            <a:spAutoFit/>
          </a:bodyPr>
          <a:lstStyle/>
          <a:p>
            <a:r>
              <a:rPr lang="en-US" sz="1600" b="1" dirty="0">
                <a:ea typeface="Open Sans" panose="020B0606030504020204" pitchFamily="34" charset="0"/>
                <a:cs typeface="Open Sans" panose="020B0606030504020204" pitchFamily="34" charset="0"/>
              </a:rPr>
              <a:t>Platon</a:t>
            </a:r>
          </a:p>
          <a:p>
            <a:r>
              <a:rPr lang="en-US" sz="1400" b="1" dirty="0">
                <a:ea typeface="Open Sans" panose="020B0606030504020204" pitchFamily="34" charset="0"/>
                <a:cs typeface="Open Sans" panose="020B0606030504020204" pitchFamily="34" charset="0"/>
              </a:rPr>
              <a:t>Photographer</a:t>
            </a:r>
          </a:p>
          <a:p>
            <a:endParaRPr lang="en-US" sz="1400" b="1" dirty="0">
              <a:ea typeface="Open Sans" panose="020B0606030504020204" pitchFamily="34" charset="0"/>
              <a:cs typeface="Open Sans" panose="020B0606030504020204" pitchFamily="34" charset="0"/>
            </a:endParaRPr>
          </a:p>
          <a:p>
            <a:r>
              <a:rPr lang="en-GB" sz="1400" dirty="0">
                <a:ea typeface="Open Sans" panose="020B0606030504020204" pitchFamily="34" charset="0"/>
                <a:cs typeface="Open Sans" panose="020B0606030504020204" pitchFamily="34" charset="0"/>
              </a:rPr>
              <a:t>Leading photographer: Rolling Stone, Esquire, Vogue, TIME</a:t>
            </a:r>
            <a:endParaRPr lang="en-US" sz="1400" dirty="0">
              <a:ea typeface="Open Sans" panose="020B0606030504020204" pitchFamily="34" charset="0"/>
              <a:cs typeface="Open Sans" panose="020B0606030504020204" pitchFamily="34" charset="0"/>
            </a:endParaRPr>
          </a:p>
          <a:p>
            <a:endParaRPr lang="en-US" sz="1600" dirty="0">
              <a:ea typeface="Open Sans" panose="020B0606030504020204" pitchFamily="34" charset="0"/>
              <a:cs typeface="Open Sans" panose="020B0606030504020204" pitchFamily="34" charset="0"/>
            </a:endParaRPr>
          </a:p>
          <a:p>
            <a:endParaRPr lang="en-US" sz="1600" dirty="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677A22F3-891F-BCE0-829C-64CD020BCF87}"/>
              </a:ext>
            </a:extLst>
          </p:cNvPr>
          <p:cNvSpPr txBox="1"/>
          <p:nvPr/>
        </p:nvSpPr>
        <p:spPr>
          <a:xfrm>
            <a:off x="3259543" y="510889"/>
            <a:ext cx="2592617" cy="1200329"/>
          </a:xfrm>
          <a:prstGeom prst="rect">
            <a:avLst/>
          </a:prstGeom>
          <a:noFill/>
        </p:spPr>
        <p:txBody>
          <a:bodyPr wrap="square" rtlCol="0">
            <a:spAutoFit/>
          </a:bodyPr>
          <a:lstStyle/>
          <a:p>
            <a:r>
              <a:rPr lang="en-US" sz="1600" b="1" dirty="0">
                <a:ea typeface="Open Sans" panose="020B0606030504020204" pitchFamily="34" charset="0"/>
                <a:cs typeface="Open Sans" panose="020B0606030504020204" pitchFamily="34" charset="0"/>
              </a:rPr>
              <a:t>Reed Morano</a:t>
            </a:r>
          </a:p>
          <a:p>
            <a:r>
              <a:rPr lang="en-US" sz="1400" b="1" dirty="0">
                <a:ea typeface="Open Sans" panose="020B0606030504020204" pitchFamily="34" charset="0"/>
                <a:cs typeface="Open Sans" panose="020B0606030504020204" pitchFamily="34" charset="0"/>
              </a:rPr>
              <a:t>Director/Cinematographer</a:t>
            </a:r>
          </a:p>
          <a:p>
            <a:endParaRPr lang="en-US" sz="1400" dirty="0">
              <a:ea typeface="Open Sans" panose="020B0606030504020204" pitchFamily="34" charset="0"/>
              <a:cs typeface="Open Sans" panose="020B0606030504020204" pitchFamily="34" charset="0"/>
            </a:endParaRPr>
          </a:p>
          <a:p>
            <a:r>
              <a:rPr lang="en-US" sz="1400" dirty="0">
                <a:ea typeface="Open Sans" panose="020B0606030504020204" pitchFamily="34" charset="0"/>
                <a:cs typeface="Open Sans" panose="020B0606030504020204" pitchFamily="34" charset="0"/>
              </a:rPr>
              <a:t>Emmy Award winner for “The Handmaid’s Tale”</a:t>
            </a:r>
          </a:p>
        </p:txBody>
      </p:sp>
      <p:sp>
        <p:nvSpPr>
          <p:cNvPr id="10" name="TextBox 9">
            <a:extLst>
              <a:ext uri="{FF2B5EF4-FFF2-40B4-BE49-F238E27FC236}">
                <a16:creationId xmlns:a16="http://schemas.microsoft.com/office/drawing/2014/main" id="{2E7901CA-CD1B-599A-6383-131142C2EEAE}"/>
              </a:ext>
            </a:extLst>
          </p:cNvPr>
          <p:cNvSpPr txBox="1"/>
          <p:nvPr/>
        </p:nvSpPr>
        <p:spPr>
          <a:xfrm>
            <a:off x="8704034" y="3396601"/>
            <a:ext cx="2789627" cy="1261884"/>
          </a:xfrm>
          <a:prstGeom prst="rect">
            <a:avLst/>
          </a:prstGeom>
          <a:noFill/>
        </p:spPr>
        <p:txBody>
          <a:bodyPr wrap="square" rtlCol="0">
            <a:spAutoFit/>
          </a:bodyPr>
          <a:lstStyle/>
          <a:p>
            <a:r>
              <a:rPr lang="en-US" sz="1600" b="1" dirty="0">
                <a:ea typeface="Open Sans" panose="020B0606030504020204" pitchFamily="34" charset="0"/>
                <a:cs typeface="Open Sans" panose="020B0606030504020204" pitchFamily="34" charset="0"/>
              </a:rPr>
              <a:t>Matthew Luhn</a:t>
            </a:r>
          </a:p>
          <a:p>
            <a:r>
              <a:rPr lang="en-US" sz="1400" b="1" dirty="0">
                <a:ea typeface="Open Sans" panose="020B0606030504020204" pitchFamily="34" charset="0"/>
                <a:cs typeface="Open Sans" panose="020B0606030504020204" pitchFamily="34" charset="0"/>
              </a:rPr>
              <a:t>Animator/Story Artist</a:t>
            </a:r>
          </a:p>
          <a:p>
            <a:endParaRPr lang="en-US" sz="1400" dirty="0">
              <a:ea typeface="Open Sans" panose="020B0606030504020204" pitchFamily="34" charset="0"/>
              <a:cs typeface="Open Sans" panose="020B0606030504020204" pitchFamily="34" charset="0"/>
            </a:endParaRPr>
          </a:p>
          <a:p>
            <a:r>
              <a:rPr lang="en-US" sz="1400" dirty="0">
                <a:ea typeface="Open Sans" panose="020B0606030504020204" pitchFamily="34" charset="0"/>
                <a:cs typeface="Open Sans" panose="020B0606030504020204" pitchFamily="34" charset="0"/>
              </a:rPr>
              <a:t>“Toy Story”, “Monsters, Inc.”, “Finding Nemo</a:t>
            </a:r>
            <a:r>
              <a:rPr lang="en-US" sz="1600" dirty="0">
                <a:ea typeface="Open Sans" panose="020B0606030504020204" pitchFamily="34" charset="0"/>
                <a:cs typeface="Open Sans" panose="020B0606030504020204" pitchFamily="34" charset="0"/>
              </a:rPr>
              <a:t>”</a:t>
            </a:r>
          </a:p>
        </p:txBody>
      </p:sp>
      <p:sp>
        <p:nvSpPr>
          <p:cNvPr id="12" name="TextBox 11">
            <a:extLst>
              <a:ext uri="{FF2B5EF4-FFF2-40B4-BE49-F238E27FC236}">
                <a16:creationId xmlns:a16="http://schemas.microsoft.com/office/drawing/2014/main" id="{B73DA16A-5429-AE13-5BC8-59C3DA4EE728}"/>
              </a:ext>
            </a:extLst>
          </p:cNvPr>
          <p:cNvSpPr txBox="1"/>
          <p:nvPr/>
        </p:nvSpPr>
        <p:spPr>
          <a:xfrm>
            <a:off x="3259543" y="3396601"/>
            <a:ext cx="2308413" cy="1231106"/>
          </a:xfrm>
          <a:prstGeom prst="rect">
            <a:avLst/>
          </a:prstGeom>
          <a:noFill/>
        </p:spPr>
        <p:txBody>
          <a:bodyPr wrap="square" rtlCol="0">
            <a:spAutoFit/>
          </a:bodyPr>
          <a:lstStyle/>
          <a:p>
            <a:r>
              <a:rPr lang="en-US" sz="1600" b="1" dirty="0">
                <a:ea typeface="Open Sans" panose="020B0606030504020204" pitchFamily="34" charset="0"/>
                <a:cs typeface="Open Sans" panose="020B0606030504020204" pitchFamily="34" charset="0"/>
              </a:rPr>
              <a:t>MJ Delaney</a:t>
            </a:r>
          </a:p>
          <a:p>
            <a:r>
              <a:rPr lang="en-US" sz="1400" b="1" dirty="0">
                <a:ea typeface="Open Sans" panose="020B0606030504020204" pitchFamily="34" charset="0"/>
                <a:cs typeface="Open Sans" panose="020B0606030504020204" pitchFamily="34" charset="0"/>
              </a:rPr>
              <a:t>Director</a:t>
            </a:r>
          </a:p>
          <a:p>
            <a:endParaRPr lang="en-US" sz="1400" dirty="0">
              <a:ea typeface="Open Sans" panose="020B0606030504020204" pitchFamily="34" charset="0"/>
              <a:cs typeface="Open Sans" panose="020B0606030504020204" pitchFamily="34" charset="0"/>
            </a:endParaRPr>
          </a:p>
          <a:p>
            <a:r>
              <a:rPr lang="en-US" sz="1400" dirty="0">
                <a:ea typeface="Open Sans" panose="020B0606030504020204" pitchFamily="34" charset="0"/>
                <a:cs typeface="Open Sans" panose="020B0606030504020204" pitchFamily="34" charset="0"/>
              </a:rPr>
              <a:t>Emmy Award nominee for “Ted Lasso”</a:t>
            </a:r>
          </a:p>
        </p:txBody>
      </p:sp>
      <p:pic>
        <p:nvPicPr>
          <p:cNvPr id="13" name="Picture 12" descr="A person holding a camera&#10;&#10;AI-generated content may be incorrect.">
            <a:extLst>
              <a:ext uri="{FF2B5EF4-FFF2-40B4-BE49-F238E27FC236}">
                <a16:creationId xmlns:a16="http://schemas.microsoft.com/office/drawing/2014/main" id="{BC6E903D-EE13-42D6-DDE0-6C7F10DDE5BF}"/>
              </a:ext>
            </a:extLst>
          </p:cNvPr>
          <p:cNvPicPr>
            <a:picLocks noChangeAspect="1"/>
          </p:cNvPicPr>
          <p:nvPr/>
        </p:nvPicPr>
        <p:blipFill>
          <a:blip r:embed="rId4" cstate="print">
            <a:extLst>
              <a:ext uri="{28A0092B-C50C-407E-A947-70E740481C1C}">
                <a14:useLocalDpi xmlns:a14="http://schemas.microsoft.com/office/drawing/2010/main"/>
              </a:ext>
            </a:extLst>
          </a:blip>
          <a:srcRect t="-1"/>
          <a:stretch>
            <a:fillRect/>
          </a:stretch>
        </p:blipFill>
        <p:spPr>
          <a:xfrm>
            <a:off x="821804" y="526406"/>
            <a:ext cx="2437739" cy="2428896"/>
          </a:xfrm>
          <a:prstGeom prst="rect">
            <a:avLst/>
          </a:prstGeom>
        </p:spPr>
      </p:pic>
      <p:pic>
        <p:nvPicPr>
          <p:cNvPr id="15" name="Picture 14" descr="A person holding a camera and holding an umbrella&#10;&#10;AI-generated content may be incorrect.">
            <a:extLst>
              <a:ext uri="{FF2B5EF4-FFF2-40B4-BE49-F238E27FC236}">
                <a16:creationId xmlns:a16="http://schemas.microsoft.com/office/drawing/2014/main" id="{73546BE3-7E4F-DCA4-644D-050BE366073F}"/>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6262310" y="526407"/>
            <a:ext cx="2437739" cy="2412660"/>
          </a:xfrm>
          <a:prstGeom prst="rect">
            <a:avLst/>
          </a:prstGeom>
        </p:spPr>
      </p:pic>
      <p:pic>
        <p:nvPicPr>
          <p:cNvPr id="17" name="Picture 16" descr="A person with blonde hair&#10;&#10;AI-generated content may be incorrect.">
            <a:extLst>
              <a:ext uri="{FF2B5EF4-FFF2-40B4-BE49-F238E27FC236}">
                <a16:creationId xmlns:a16="http://schemas.microsoft.com/office/drawing/2014/main" id="{B55C6EFA-676B-7151-0C47-D030467E0804}"/>
              </a:ext>
            </a:extLst>
          </p:cNvPr>
          <p:cNvPicPr>
            <a:picLocks noChangeAspect="1"/>
          </p:cNvPicPr>
          <p:nvPr/>
        </p:nvPicPr>
        <p:blipFill>
          <a:blip r:embed="rId6" cstate="print">
            <a:extLst>
              <a:ext uri="{28A0092B-C50C-407E-A947-70E740481C1C}">
                <a14:useLocalDpi xmlns:a14="http://schemas.microsoft.com/office/drawing/2010/main"/>
              </a:ext>
            </a:extLst>
          </a:blip>
          <a:srcRect t="-1"/>
          <a:stretch>
            <a:fillRect/>
          </a:stretch>
        </p:blipFill>
        <p:spPr>
          <a:xfrm>
            <a:off x="821804" y="3396601"/>
            <a:ext cx="2437739" cy="2421921"/>
          </a:xfrm>
          <a:prstGeom prst="rect">
            <a:avLst/>
          </a:prstGeom>
        </p:spPr>
      </p:pic>
      <p:pic>
        <p:nvPicPr>
          <p:cNvPr id="19" name="Picture 18" descr="Medium shot of a person smiling&#10;&#10;AI-generated content may be incorrect.">
            <a:extLst>
              <a:ext uri="{FF2B5EF4-FFF2-40B4-BE49-F238E27FC236}">
                <a16:creationId xmlns:a16="http://schemas.microsoft.com/office/drawing/2014/main" id="{6E7D079A-E651-76A9-4078-0234B46228E1}"/>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6262310" y="3396602"/>
            <a:ext cx="2437739" cy="2421920"/>
          </a:xfrm>
          <a:prstGeom prst="rect">
            <a:avLst/>
          </a:prstGeom>
        </p:spPr>
      </p:pic>
    </p:spTree>
    <p:extLst>
      <p:ext uri="{BB962C8B-B14F-4D97-AF65-F5344CB8AC3E}">
        <p14:creationId xmlns:p14="http://schemas.microsoft.com/office/powerpoint/2010/main" val="3019752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5B1E6-AFBE-50A8-C9B5-9E04F81DC5A2}"/>
            </a:ext>
          </a:extLst>
        </p:cNvPr>
        <p:cNvGrpSpPr/>
        <p:nvPr/>
      </p:nvGrpSpPr>
      <p:grpSpPr>
        <a:xfrm>
          <a:off x="0" y="0"/>
          <a:ext cx="0" cy="0"/>
          <a:chOff x="0" y="0"/>
          <a:chExt cx="0" cy="0"/>
        </a:xfrm>
      </p:grpSpPr>
      <p:pic>
        <p:nvPicPr>
          <p:cNvPr id="8" name="Picture 7" descr="A colorful waves on a black background&#10;&#10;AI-generated content may be incorrect.">
            <a:extLst>
              <a:ext uri="{FF2B5EF4-FFF2-40B4-BE49-F238E27FC236}">
                <a16:creationId xmlns:a16="http://schemas.microsoft.com/office/drawing/2014/main" id="{9CA2431B-C392-9C66-4340-FA9458FB006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14153"/>
            <a:ext cx="12192000" cy="2943847"/>
          </a:xfrm>
          <a:prstGeom prst="rect">
            <a:avLst/>
          </a:prstGeom>
        </p:spPr>
      </p:pic>
      <p:sp>
        <p:nvSpPr>
          <p:cNvPr id="5" name="Text Placeholder 4">
            <a:extLst>
              <a:ext uri="{FF2B5EF4-FFF2-40B4-BE49-F238E27FC236}">
                <a16:creationId xmlns:a16="http://schemas.microsoft.com/office/drawing/2014/main" id="{DD5743D5-8DB7-0D7E-4482-1CE7C3BD8BA7}"/>
              </a:ext>
            </a:extLst>
          </p:cNvPr>
          <p:cNvSpPr>
            <a:spLocks noGrp="1"/>
          </p:cNvSpPr>
          <p:nvPr>
            <p:ph type="body" sz="quarter" idx="13"/>
          </p:nvPr>
        </p:nvSpPr>
        <p:spPr>
          <a:xfrm>
            <a:off x="575511" y="1780263"/>
            <a:ext cx="10923069" cy="1871876"/>
          </a:xfrm>
        </p:spPr>
        <p:txBody>
          <a:bodyPr>
            <a:noAutofit/>
          </a:bodyPr>
          <a:lstStyle/>
          <a:p>
            <a:r>
              <a:rPr lang="en-GB" sz="2400" dirty="0"/>
              <a:t>An on-site vlogger will capture live feedback in real time on each day: behind-the-scenes moments, and real-time reactions throughout the event. </a:t>
            </a:r>
          </a:p>
          <a:p>
            <a:endParaRPr lang="en-GB" sz="1600" dirty="0"/>
          </a:p>
          <a:p>
            <a:r>
              <a:rPr lang="en-GB" sz="2400" dirty="0"/>
              <a:t>These snippets will showcase the energy and engagement of OGTV, giving participants the chance to be featured in the highlight reel and share, repost and tag their unique experiences.</a:t>
            </a:r>
            <a:endParaRPr lang="en-US" sz="2400" dirty="0"/>
          </a:p>
        </p:txBody>
      </p:sp>
      <p:sp>
        <p:nvSpPr>
          <p:cNvPr id="2" name="Title 1">
            <a:extLst>
              <a:ext uri="{FF2B5EF4-FFF2-40B4-BE49-F238E27FC236}">
                <a16:creationId xmlns:a16="http://schemas.microsoft.com/office/drawing/2014/main" id="{CC75C6D0-B677-281D-5422-AC348990AE38}"/>
              </a:ext>
            </a:extLst>
          </p:cNvPr>
          <p:cNvSpPr>
            <a:spLocks noGrp="1"/>
          </p:cNvSpPr>
          <p:nvPr>
            <p:ph type="title"/>
          </p:nvPr>
        </p:nvSpPr>
        <p:spPr>
          <a:xfrm>
            <a:off x="575512" y="817225"/>
            <a:ext cx="10001048" cy="747128"/>
          </a:xfrm>
        </p:spPr>
        <p:txBody>
          <a:bodyPr/>
          <a:lstStyle/>
          <a:p>
            <a:r>
              <a:rPr lang="en-GB" b="1" dirty="0">
                <a:solidFill>
                  <a:schemeClr val="accent1"/>
                </a:solidFill>
              </a:rPr>
              <a:t>On-Site Vlogger - Capturing the Magic</a:t>
            </a:r>
            <a:endParaRPr lang="en-US" dirty="0">
              <a:solidFill>
                <a:schemeClr val="accent1"/>
              </a:solidFill>
            </a:endParaRPr>
          </a:p>
        </p:txBody>
      </p:sp>
      <p:pic>
        <p:nvPicPr>
          <p:cNvPr id="6" name="Picture 5" descr="A white letter on a black background&#10;&#10;AI-generated content may be incorrect.">
            <a:extLst>
              <a:ext uri="{FF2B5EF4-FFF2-40B4-BE49-F238E27FC236}">
                <a16:creationId xmlns:a16="http://schemas.microsoft.com/office/drawing/2014/main" id="{72ED5420-8C9E-0F15-E062-A9F7C9483A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
        <p:nvSpPr>
          <p:cNvPr id="3" name="TextBox 2">
            <a:extLst>
              <a:ext uri="{FF2B5EF4-FFF2-40B4-BE49-F238E27FC236}">
                <a16:creationId xmlns:a16="http://schemas.microsoft.com/office/drawing/2014/main" id="{382CDEC6-FFDE-E48D-7201-268263AD3434}"/>
              </a:ext>
            </a:extLst>
          </p:cNvPr>
          <p:cNvSpPr txBox="1"/>
          <p:nvPr/>
        </p:nvSpPr>
        <p:spPr>
          <a:xfrm>
            <a:off x="575510" y="4157321"/>
            <a:ext cx="8242668" cy="400110"/>
          </a:xfrm>
          <a:prstGeom prst="rect">
            <a:avLst/>
          </a:prstGeom>
          <a:noFill/>
        </p:spPr>
        <p:txBody>
          <a:bodyPr wrap="square">
            <a:spAutoFit/>
          </a:bodyPr>
          <a:lstStyle/>
          <a:p>
            <a:r>
              <a:rPr lang="en-GB" sz="2000" dirty="0">
                <a:solidFill>
                  <a:srgbClr val="DA1320"/>
                </a:solidFill>
                <a:hlinkClick r:id="rId4"/>
              </a:rPr>
              <a:t>Click to watch the OGTV Vlog</a:t>
            </a:r>
            <a:endParaRPr lang="en-US" sz="2000" dirty="0">
              <a:solidFill>
                <a:srgbClr val="DA1320"/>
              </a:solidFill>
            </a:endParaRPr>
          </a:p>
        </p:txBody>
      </p:sp>
    </p:spTree>
    <p:extLst>
      <p:ext uri="{BB962C8B-B14F-4D97-AF65-F5344CB8AC3E}">
        <p14:creationId xmlns:p14="http://schemas.microsoft.com/office/powerpoint/2010/main" val="892262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39752-3348-75D5-BFAC-79DFBA454DCE}"/>
            </a:ext>
          </a:extLst>
        </p:cNvPr>
        <p:cNvGrpSpPr/>
        <p:nvPr/>
      </p:nvGrpSpPr>
      <p:grpSpPr>
        <a:xfrm>
          <a:off x="0" y="0"/>
          <a:ext cx="0" cy="0"/>
          <a:chOff x="0" y="0"/>
          <a:chExt cx="0" cy="0"/>
        </a:xfrm>
      </p:grpSpPr>
      <p:pic>
        <p:nvPicPr>
          <p:cNvPr id="14" name="Picture 13" descr="A colorful waves on a black background&#10;&#10;AI-generated content may be incorrect.">
            <a:extLst>
              <a:ext uri="{FF2B5EF4-FFF2-40B4-BE49-F238E27FC236}">
                <a16:creationId xmlns:a16="http://schemas.microsoft.com/office/drawing/2014/main" id="{70A781E0-7E6B-4840-87A5-492C1EAD748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2CCC6571-76FF-FF9F-7BD2-CAD2AF5FFEC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61999" y="1270000"/>
            <a:ext cx="6197600" cy="2794000"/>
          </a:xfrm>
          <a:prstGeom prst="rect">
            <a:avLst/>
          </a:prstGeom>
        </p:spPr>
      </p:pic>
      <p:pic>
        <p:nvPicPr>
          <p:cNvPr id="5" name="Picture 4" descr="A screen shot of a cell phone&#10;&#10;AI-generated content may be incorrect.">
            <a:hlinkClick r:id="rId4"/>
            <a:extLst>
              <a:ext uri="{FF2B5EF4-FFF2-40B4-BE49-F238E27FC236}">
                <a16:creationId xmlns:a16="http://schemas.microsoft.com/office/drawing/2014/main" id="{2BD7C277-217D-3892-9B9D-16F54BE0D5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65804" y="232407"/>
            <a:ext cx="3309878" cy="6530671"/>
          </a:xfrm>
          <a:prstGeom prst="rect">
            <a:avLst/>
          </a:prstGeom>
        </p:spPr>
      </p:pic>
      <p:pic>
        <p:nvPicPr>
          <p:cNvPr id="3" name="Picture 2" descr="A white letter on a black background&#10;&#10;AI-generated content may be incorrect.">
            <a:extLst>
              <a:ext uri="{FF2B5EF4-FFF2-40B4-BE49-F238E27FC236}">
                <a16:creationId xmlns:a16="http://schemas.microsoft.com/office/drawing/2014/main" id="{3544FCB7-A78B-2025-EBD6-DFA7504B0B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11620135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1196B-2011-89B3-0440-2A64CB683B30}"/>
            </a:ext>
          </a:extLst>
        </p:cNvPr>
        <p:cNvGrpSpPr/>
        <p:nvPr/>
      </p:nvGrpSpPr>
      <p:grpSpPr>
        <a:xfrm>
          <a:off x="0" y="0"/>
          <a:ext cx="0" cy="0"/>
          <a:chOff x="0" y="0"/>
          <a:chExt cx="0" cy="0"/>
        </a:xfrm>
      </p:grpSpPr>
      <p:pic>
        <p:nvPicPr>
          <p:cNvPr id="9" name="Picture 8" descr="A colorful waves on a black background&#10;&#10;AI-generated content may be incorrect.">
            <a:extLst>
              <a:ext uri="{FF2B5EF4-FFF2-40B4-BE49-F238E27FC236}">
                <a16:creationId xmlns:a16="http://schemas.microsoft.com/office/drawing/2014/main" id="{2E19F84D-D1B6-880E-C853-3C4DE01D157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14153"/>
            <a:ext cx="12192000" cy="2943847"/>
          </a:xfrm>
          <a:prstGeom prst="rect">
            <a:avLst/>
          </a:prstGeom>
        </p:spPr>
      </p:pic>
      <p:sp>
        <p:nvSpPr>
          <p:cNvPr id="5" name="Text Placeholder 4">
            <a:extLst>
              <a:ext uri="{FF2B5EF4-FFF2-40B4-BE49-F238E27FC236}">
                <a16:creationId xmlns:a16="http://schemas.microsoft.com/office/drawing/2014/main" id="{0C7A7E2A-C47F-66DF-B4E6-F0349008C165}"/>
              </a:ext>
            </a:extLst>
          </p:cNvPr>
          <p:cNvSpPr>
            <a:spLocks noGrp="1"/>
          </p:cNvSpPr>
          <p:nvPr>
            <p:ph type="body" sz="quarter" idx="13"/>
          </p:nvPr>
        </p:nvSpPr>
        <p:spPr>
          <a:xfrm>
            <a:off x="575511" y="1803315"/>
            <a:ext cx="10337911" cy="1871876"/>
          </a:xfrm>
        </p:spPr>
        <p:txBody>
          <a:bodyPr>
            <a:noAutofit/>
          </a:bodyPr>
          <a:lstStyle/>
          <a:p>
            <a:r>
              <a:rPr lang="en-GB" sz="2400" dirty="0"/>
              <a:t>OGTV is more than just an event - it’s a transformative experience that blends career growth, networking, and community engagement, leaving participants with unforgettable memories and lasting connections.</a:t>
            </a:r>
            <a:endParaRPr lang="en-US" sz="2400" dirty="0"/>
          </a:p>
        </p:txBody>
      </p:sp>
      <p:sp>
        <p:nvSpPr>
          <p:cNvPr id="2" name="Title 1">
            <a:extLst>
              <a:ext uri="{FF2B5EF4-FFF2-40B4-BE49-F238E27FC236}">
                <a16:creationId xmlns:a16="http://schemas.microsoft.com/office/drawing/2014/main" id="{78C020E0-B720-883F-DB42-8F7ABE873C92}"/>
              </a:ext>
            </a:extLst>
          </p:cNvPr>
          <p:cNvSpPr>
            <a:spLocks noGrp="1"/>
          </p:cNvSpPr>
          <p:nvPr>
            <p:ph type="title"/>
          </p:nvPr>
        </p:nvSpPr>
        <p:spPr>
          <a:xfrm>
            <a:off x="575511" y="794173"/>
            <a:ext cx="6384584" cy="747128"/>
          </a:xfrm>
        </p:spPr>
        <p:txBody>
          <a:bodyPr/>
          <a:lstStyle/>
          <a:p>
            <a:r>
              <a:rPr lang="en-GB" b="1">
                <a:solidFill>
                  <a:schemeClr val="accent1"/>
                </a:solidFill>
              </a:rPr>
              <a:t>The OGTV Network Experience</a:t>
            </a:r>
            <a:endParaRPr lang="en-US">
              <a:solidFill>
                <a:schemeClr val="accent1"/>
              </a:solidFill>
            </a:endParaRPr>
          </a:p>
        </p:txBody>
      </p:sp>
      <p:pic>
        <p:nvPicPr>
          <p:cNvPr id="7" name="Picture 6" descr="A white letter on a black background&#10;&#10;AI-generated content may be incorrect.">
            <a:extLst>
              <a:ext uri="{FF2B5EF4-FFF2-40B4-BE49-F238E27FC236}">
                <a16:creationId xmlns:a16="http://schemas.microsoft.com/office/drawing/2014/main" id="{730C487E-BF65-0C1A-143A-39C2E507E2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2067193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E9678-9734-3375-018F-E8130095A496}"/>
            </a:ext>
          </a:extLst>
        </p:cNvPr>
        <p:cNvGrpSpPr/>
        <p:nvPr/>
      </p:nvGrpSpPr>
      <p:grpSpPr>
        <a:xfrm>
          <a:off x="0" y="0"/>
          <a:ext cx="0" cy="0"/>
          <a:chOff x="0" y="0"/>
          <a:chExt cx="0" cy="0"/>
        </a:xfrm>
      </p:grpSpPr>
      <p:pic>
        <p:nvPicPr>
          <p:cNvPr id="8" name="Picture 7" descr="A close-up of a logo&#10;&#10;AI-generated content may be incorrect.">
            <a:extLst>
              <a:ext uri="{FF2B5EF4-FFF2-40B4-BE49-F238E27FC236}">
                <a16:creationId xmlns:a16="http://schemas.microsoft.com/office/drawing/2014/main" id="{A870B9B0-71AD-1930-6816-B04B7E60D74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69"/>
            <a:ext cx="12192000" cy="6861969"/>
          </a:xfrm>
          <a:prstGeom prst="rect">
            <a:avLst/>
          </a:prstGeom>
        </p:spPr>
      </p:pic>
      <p:pic>
        <p:nvPicPr>
          <p:cNvPr id="2" name="Picture 1" descr="A white letter on a black background&#10;&#10;AI-generated content may be incorrect.">
            <a:extLst>
              <a:ext uri="{FF2B5EF4-FFF2-40B4-BE49-F238E27FC236}">
                <a16:creationId xmlns:a16="http://schemas.microsoft.com/office/drawing/2014/main" id="{9AD15627-75B7-BC47-F90F-1B7956B86B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2347736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7659C-EC8E-4470-72F8-B0F84E54839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38DF092-47D7-6100-B836-DF12E9D51572}"/>
              </a:ext>
            </a:extLst>
          </p:cNvPr>
          <p:cNvSpPr>
            <a:spLocks noGrp="1"/>
          </p:cNvSpPr>
          <p:nvPr>
            <p:ph type="body" sz="quarter" idx="13"/>
          </p:nvPr>
        </p:nvSpPr>
        <p:spPr>
          <a:xfrm>
            <a:off x="575512" y="2307605"/>
            <a:ext cx="10794854" cy="4388345"/>
          </a:xfrm>
        </p:spPr>
        <p:txBody>
          <a:bodyPr>
            <a:noAutofit/>
          </a:bodyPr>
          <a:lstStyle/>
          <a:p>
            <a:pPr lvl="0" eaLnBrk="0" hangingPunct="0">
              <a:lnSpc>
                <a:spcPct val="100000"/>
              </a:lnSpc>
              <a:spcBef>
                <a:spcPct val="0"/>
              </a:spcBef>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Much like a trailer, we hope this look at OGTV’s Creative Highlights, and we’ve whet your appetites to find out more.</a:t>
            </a:r>
          </a:p>
          <a:p>
            <a:pPr lvl="0" eaLnBrk="0" hangingPunct="0">
              <a:lnSpc>
                <a:spcPct val="100000"/>
              </a:lnSpc>
              <a:spcBef>
                <a:spcPct val="0"/>
              </a:spcBef>
            </a:pPr>
            <a:endPar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endParaRPr>
          </a:p>
          <a:p>
            <a:pPr lvl="0" eaLnBrk="0" hangingPunct="0">
              <a:lnSpc>
                <a:spcPct val="100000"/>
              </a:lnSpc>
              <a:spcBef>
                <a:spcPct val="0"/>
              </a:spcBef>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Being a creative agency means we have no shortage of ideas, so we wanted to outline one for you: themed around music. (The “Build a Guitar” activation would work great here!)</a:t>
            </a:r>
          </a:p>
          <a:p>
            <a:pPr lvl="0" eaLnBrk="0" hangingPunct="0">
              <a:lnSpc>
                <a:spcPct val="100000"/>
              </a:lnSpc>
              <a:spcBef>
                <a:spcPct val="0"/>
              </a:spcBef>
            </a:pPr>
            <a:endPar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endParaRPr>
          </a:p>
          <a:p>
            <a:pPr lvl="0" eaLnBrk="0" hangingPunct="0">
              <a:lnSpc>
                <a:spcPct val="100000"/>
              </a:lnSpc>
              <a:spcBef>
                <a:spcPct val="0"/>
              </a:spcBef>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Read on for more about our alternative creative concept…</a:t>
            </a:r>
          </a:p>
          <a:p>
            <a:pPr lvl="0" eaLnBrk="0" hangingPunct="0">
              <a:lnSpc>
                <a:spcPct val="100000"/>
              </a:lnSpc>
              <a:spcBef>
                <a:spcPct val="0"/>
              </a:spcBef>
            </a:pPr>
            <a:endParaRPr lang="en-US" altLang="en-US" sz="1800">
              <a:solidFill>
                <a:srgbClr val="143A54"/>
              </a:solidFill>
              <a:latin typeface="Open Sans" panose="020B0606030504020204" pitchFamily="34" charset="0"/>
              <a:ea typeface="Open Sans" panose="020B0606030504020204" pitchFamily="34" charset="0"/>
              <a:cs typeface="Open Sans" panose="020B0606030504020204" pitchFamily="34" charset="0"/>
            </a:endParaRPr>
          </a:p>
          <a:p>
            <a:pPr lvl="0" eaLnBrk="0" hangingPunct="0">
              <a:lnSpc>
                <a:spcPct val="100000"/>
              </a:lnSpc>
              <a:spcBef>
                <a:spcPct val="0"/>
              </a:spcBef>
            </a:pPr>
            <a:endParaRPr lang="en-US" altLang="en-US" sz="1800">
              <a:solidFill>
                <a:srgbClr val="143A5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3506D7D1-3172-4C17-09E0-2315CC369D21}"/>
              </a:ext>
            </a:extLst>
          </p:cNvPr>
          <p:cNvSpPr>
            <a:spLocks noGrp="1"/>
          </p:cNvSpPr>
          <p:nvPr>
            <p:ph type="title"/>
          </p:nvPr>
        </p:nvSpPr>
        <p:spPr>
          <a:xfrm>
            <a:off x="575512" y="937587"/>
            <a:ext cx="6384584" cy="747128"/>
          </a:xfrm>
        </p:spPr>
        <p:txBody>
          <a:bodyPr/>
          <a:lstStyle/>
          <a:p>
            <a:r>
              <a:rPr lang="en-GB" b="1">
                <a:solidFill>
                  <a:schemeClr val="accent1"/>
                </a:solidFill>
              </a:rPr>
              <a:t>But wait. . . There’s more!</a:t>
            </a:r>
            <a:endParaRPr lang="en-US">
              <a:solidFill>
                <a:schemeClr val="accent1"/>
              </a:solidFill>
            </a:endParaRPr>
          </a:p>
        </p:txBody>
      </p:sp>
      <p:pic>
        <p:nvPicPr>
          <p:cNvPr id="3" name="Picture 2" descr="A blue letter on a black background&#10;&#10;AI-generated content may be incorrect.">
            <a:extLst>
              <a:ext uri="{FF2B5EF4-FFF2-40B4-BE49-F238E27FC236}">
                <a16:creationId xmlns:a16="http://schemas.microsoft.com/office/drawing/2014/main" id="{F3ABB23B-3A99-C4BE-E322-48E82DDD1C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11958" y="6337473"/>
            <a:ext cx="1817992" cy="358477"/>
          </a:xfrm>
          <a:prstGeom prst="rect">
            <a:avLst/>
          </a:prstGeom>
        </p:spPr>
      </p:pic>
    </p:spTree>
    <p:extLst>
      <p:ext uri="{BB962C8B-B14F-4D97-AF65-F5344CB8AC3E}">
        <p14:creationId xmlns:p14="http://schemas.microsoft.com/office/powerpoint/2010/main" val="3888686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F45F0-D975-D2DC-9B81-4CCD1DD5AD73}"/>
            </a:ext>
          </a:extLst>
        </p:cNvPr>
        <p:cNvGrpSpPr/>
        <p:nvPr/>
      </p:nvGrpSpPr>
      <p:grpSpPr>
        <a:xfrm>
          <a:off x="0" y="0"/>
          <a:ext cx="0" cy="0"/>
          <a:chOff x="0" y="0"/>
          <a:chExt cx="0" cy="0"/>
        </a:xfrm>
      </p:grpSpPr>
      <p:pic>
        <p:nvPicPr>
          <p:cNvPr id="4" name="Picture 3" descr="A colorful waves on a black background&#10;&#10;AI-generated content may be incorrect.">
            <a:extLst>
              <a:ext uri="{FF2B5EF4-FFF2-40B4-BE49-F238E27FC236}">
                <a16:creationId xmlns:a16="http://schemas.microsoft.com/office/drawing/2014/main" id="{6587FF5E-A580-4547-E73D-71336905CB8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14153"/>
            <a:ext cx="12192000" cy="2943847"/>
          </a:xfrm>
          <a:prstGeom prst="rect">
            <a:avLst/>
          </a:prstGeom>
        </p:spPr>
      </p:pic>
      <p:pic>
        <p:nvPicPr>
          <p:cNvPr id="6" name="Picture 5" descr="A white letter on a black background&#10;&#10;AI-generated content may be incorrect.">
            <a:extLst>
              <a:ext uri="{FF2B5EF4-FFF2-40B4-BE49-F238E27FC236}">
                <a16:creationId xmlns:a16="http://schemas.microsoft.com/office/drawing/2014/main" id="{E32B75D1-7178-840C-5D04-A757FBE2A6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
        <p:nvSpPr>
          <p:cNvPr id="5" name="Text Placeholder 4">
            <a:extLst>
              <a:ext uri="{FF2B5EF4-FFF2-40B4-BE49-F238E27FC236}">
                <a16:creationId xmlns:a16="http://schemas.microsoft.com/office/drawing/2014/main" id="{A2C7F9F6-C226-8E1A-2DC0-CD2046573A5E}"/>
              </a:ext>
            </a:extLst>
          </p:cNvPr>
          <p:cNvSpPr>
            <a:spLocks noGrp="1"/>
          </p:cNvSpPr>
          <p:nvPr>
            <p:ph type="body" sz="quarter" idx="13"/>
          </p:nvPr>
        </p:nvSpPr>
        <p:spPr>
          <a:xfrm>
            <a:off x="575511" y="1807022"/>
            <a:ext cx="11077773" cy="3462299"/>
          </a:xfrm>
        </p:spPr>
        <p:txBody>
          <a:bodyPr>
            <a:noAutofit/>
          </a:bodyPr>
          <a:lstStyle/>
          <a:p>
            <a:r>
              <a:rPr lang="en-GB" sz="2400"/>
              <a:t>At Whitewall, we’re all about the “</a:t>
            </a:r>
            <a:r>
              <a:rPr lang="en-GB" sz="2400">
                <a:solidFill>
                  <a:srgbClr val="DA1320"/>
                </a:solidFill>
              </a:rPr>
              <a:t>red thread</a:t>
            </a:r>
            <a:r>
              <a:rPr lang="en-GB" sz="2400"/>
              <a:t>”: the connective tissue that turns an event into an experience and delivers immersive learning that makes every moment count. And so we present: OGTV.</a:t>
            </a:r>
          </a:p>
          <a:p>
            <a:endParaRPr lang="en-GB" sz="2400"/>
          </a:p>
          <a:p>
            <a:r>
              <a:rPr lang="en-GB" sz="2400"/>
              <a:t>Leaning into TV makes for a fun and relatable concept, but OGTV is more than just a snappy title. In our minds, it also stands for “</a:t>
            </a:r>
            <a:r>
              <a:rPr lang="en-GB" sz="2400">
                <a:solidFill>
                  <a:srgbClr val="DA1320"/>
                </a:solidFill>
              </a:rPr>
              <a:t>O</a:t>
            </a:r>
            <a:r>
              <a:rPr lang="en-GB" sz="2400"/>
              <a:t>racle </a:t>
            </a:r>
            <a:r>
              <a:rPr lang="en-GB" sz="2400">
                <a:solidFill>
                  <a:srgbClr val="DA1320"/>
                </a:solidFill>
              </a:rPr>
              <a:t>G</a:t>
            </a:r>
            <a:r>
              <a:rPr lang="en-GB" sz="2400"/>
              <a:t>lobal </a:t>
            </a:r>
            <a:r>
              <a:rPr lang="en-GB" sz="2400">
                <a:solidFill>
                  <a:srgbClr val="DA1320"/>
                </a:solidFill>
              </a:rPr>
              <a:t>T</a:t>
            </a:r>
            <a:r>
              <a:rPr lang="en-GB" sz="2400"/>
              <a:t>ech: </a:t>
            </a:r>
            <a:r>
              <a:rPr lang="en-GB" sz="2400">
                <a:solidFill>
                  <a:srgbClr val="DA1320"/>
                </a:solidFill>
              </a:rPr>
              <a:t>V</a:t>
            </a:r>
            <a:r>
              <a:rPr lang="en-GB" sz="2400"/>
              <a:t>ision” – a testament to the importance of this program to its participants, who will shape Oracle’s future.</a:t>
            </a:r>
            <a:endParaRPr lang="en-US" sz="2400"/>
          </a:p>
        </p:txBody>
      </p:sp>
      <p:sp>
        <p:nvSpPr>
          <p:cNvPr id="2" name="Title 1">
            <a:extLst>
              <a:ext uri="{FF2B5EF4-FFF2-40B4-BE49-F238E27FC236}">
                <a16:creationId xmlns:a16="http://schemas.microsoft.com/office/drawing/2014/main" id="{1DC61EC3-6B8B-E556-F755-E1DC7DE80D20}"/>
              </a:ext>
            </a:extLst>
          </p:cNvPr>
          <p:cNvSpPr>
            <a:spLocks noGrp="1"/>
          </p:cNvSpPr>
          <p:nvPr>
            <p:ph type="title"/>
          </p:nvPr>
        </p:nvSpPr>
        <p:spPr>
          <a:xfrm>
            <a:off x="575512" y="937587"/>
            <a:ext cx="6384584" cy="747128"/>
          </a:xfrm>
        </p:spPr>
        <p:txBody>
          <a:bodyPr/>
          <a:lstStyle/>
          <a:p>
            <a:r>
              <a:rPr lang="en-GB" b="1">
                <a:solidFill>
                  <a:schemeClr val="accent1"/>
                </a:solidFill>
              </a:rPr>
              <a:t>“OGTV” Overview</a:t>
            </a:r>
            <a:endParaRPr lang="en-US">
              <a:solidFill>
                <a:schemeClr val="accent1"/>
              </a:solidFill>
            </a:endParaRPr>
          </a:p>
        </p:txBody>
      </p:sp>
    </p:spTree>
    <p:extLst>
      <p:ext uri="{BB962C8B-B14F-4D97-AF65-F5344CB8AC3E}">
        <p14:creationId xmlns:p14="http://schemas.microsoft.com/office/powerpoint/2010/main" val="536644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E78C4-045E-AC3D-F974-D4A37D6147D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E88CAF1-E026-AEB6-369C-381E560FA17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2" name="Picture 1" descr="A white letter on a black background&#10;&#10;AI-generated content may be incorrect.">
            <a:extLst>
              <a:ext uri="{FF2B5EF4-FFF2-40B4-BE49-F238E27FC236}">
                <a16:creationId xmlns:a16="http://schemas.microsoft.com/office/drawing/2014/main" id="{C1B67789-DCE1-6D07-AD55-3C0D1795DD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3403139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996ED-30B3-9869-DFF1-1808E0432D8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B1D22DD-B645-5A28-12E9-67F854571E2E}"/>
              </a:ext>
            </a:extLst>
          </p:cNvPr>
          <p:cNvSpPr>
            <a:spLocks noGrp="1"/>
          </p:cNvSpPr>
          <p:nvPr>
            <p:ph type="body" sz="quarter" idx="13"/>
          </p:nvPr>
        </p:nvSpPr>
        <p:spPr>
          <a:xfrm>
            <a:off x="575512" y="2321812"/>
            <a:ext cx="10794854" cy="4388345"/>
          </a:xfrm>
        </p:spPr>
        <p:txBody>
          <a:bodyPr>
            <a:noAutofit/>
          </a:bodyPr>
          <a:lstStyle/>
          <a:p>
            <a:pPr lvl="0" eaLnBrk="0" hangingPunct="0">
              <a:lnSpc>
                <a:spcPct val="100000"/>
              </a:lnSpc>
              <a:spcBef>
                <a:spcPct val="0"/>
              </a:spcBef>
            </a:pPr>
            <a:r>
              <a:rPr lang="en-US" altLang="en-US" sz="1800">
                <a:solidFill>
                  <a:srgbClr val="143A54"/>
                </a:solidFill>
                <a:latin typeface="Open Sans" panose="020B0606030504020204" pitchFamily="34" charset="0"/>
                <a:ea typeface="Open Sans" panose="020B0606030504020204" pitchFamily="34" charset="0"/>
                <a:cs typeface="Open Sans" panose="020B0606030504020204" pitchFamily="34" charset="0"/>
              </a:rPr>
              <a:t>Sound &amp; Vision is an immersive, creative activation designed to enhance Oracle’s existing curriculum by blending music and visual arts. Participants engage in interactive activities that use music and visual expression as tools to deepen understanding of key concepts. By merging collaboration and creativity, the concept encourages participants to engage with content in new ways, reinforcing learning outcomes through hands-on experiences.</a:t>
            </a:r>
          </a:p>
          <a:p>
            <a:pPr lvl="0" eaLnBrk="0" hangingPunct="0">
              <a:lnSpc>
                <a:spcPct val="100000"/>
              </a:lnSpc>
              <a:spcBef>
                <a:spcPct val="0"/>
              </a:spcBef>
            </a:pPr>
            <a:endParaRPr lang="en-US" altLang="en-US" sz="1800">
              <a:solidFill>
                <a:srgbClr val="143A54"/>
              </a:solidFill>
              <a:latin typeface="Open Sans" panose="020B0606030504020204" pitchFamily="34" charset="0"/>
              <a:ea typeface="Open Sans" panose="020B0606030504020204" pitchFamily="34" charset="0"/>
              <a:cs typeface="Open Sans" panose="020B0606030504020204" pitchFamily="34" charset="0"/>
            </a:endParaRPr>
          </a:p>
          <a:p>
            <a:pPr lvl="0" eaLnBrk="0" hangingPunct="0">
              <a:lnSpc>
                <a:spcPct val="100000"/>
              </a:lnSpc>
              <a:spcBef>
                <a:spcPct val="0"/>
              </a:spcBef>
            </a:pPr>
            <a:r>
              <a:rPr lang="en-US" altLang="en-US" sz="1800">
                <a:solidFill>
                  <a:srgbClr val="143A54"/>
                </a:solidFill>
                <a:latin typeface="Open Sans" panose="020B0606030504020204" pitchFamily="34" charset="0"/>
                <a:ea typeface="Open Sans" panose="020B0606030504020204" pitchFamily="34" charset="0"/>
                <a:cs typeface="Open Sans" panose="020B0606030504020204" pitchFamily="34" charset="0"/>
              </a:rPr>
              <a:t>The environment recreates a live music studio to encourage imagination and discovery. These activities are designed to complement Oracle's curriculum, providing a fresh way to engage with content while fostering teamwork and creative thinking.</a:t>
            </a:r>
          </a:p>
          <a:p>
            <a:pPr lvl="0" eaLnBrk="0" hangingPunct="0">
              <a:lnSpc>
                <a:spcPct val="100000"/>
              </a:lnSpc>
              <a:spcBef>
                <a:spcPct val="0"/>
              </a:spcBef>
            </a:pPr>
            <a:endParaRPr lang="en-US" altLang="en-US" sz="1800">
              <a:solidFill>
                <a:srgbClr val="143A54"/>
              </a:solidFill>
              <a:latin typeface="Open Sans" panose="020B0606030504020204" pitchFamily="34" charset="0"/>
              <a:ea typeface="Open Sans" panose="020B0606030504020204" pitchFamily="34" charset="0"/>
              <a:cs typeface="Open Sans" panose="020B0606030504020204" pitchFamily="34" charset="0"/>
            </a:endParaRPr>
          </a:p>
          <a:p>
            <a:pPr lvl="0" eaLnBrk="0" hangingPunct="0">
              <a:lnSpc>
                <a:spcPct val="100000"/>
              </a:lnSpc>
              <a:spcBef>
                <a:spcPct val="0"/>
              </a:spcBef>
            </a:pPr>
            <a:r>
              <a:rPr lang="en-US" altLang="en-US" sz="1800">
                <a:solidFill>
                  <a:srgbClr val="143A54"/>
                </a:solidFill>
                <a:latin typeface="Open Sans" panose="020B0606030504020204" pitchFamily="34" charset="0"/>
                <a:ea typeface="Open Sans" panose="020B0606030504020204" pitchFamily="34" charset="0"/>
                <a:cs typeface="Open Sans" panose="020B0606030504020204" pitchFamily="34" charset="0"/>
              </a:rPr>
              <a:t>Sound &amp; Vision promotes active learning and teamwork in an environment that is interactive but grounded in the program’s core objectives. This concept provides an opportunity to enrich Oracle’s educational experience by using creativity as a means of connecting participants to the material, making learning more engaging and memorable.</a:t>
            </a:r>
          </a:p>
        </p:txBody>
      </p:sp>
      <p:sp>
        <p:nvSpPr>
          <p:cNvPr id="2" name="Title 1">
            <a:extLst>
              <a:ext uri="{FF2B5EF4-FFF2-40B4-BE49-F238E27FC236}">
                <a16:creationId xmlns:a16="http://schemas.microsoft.com/office/drawing/2014/main" id="{FF4CF3BA-85F1-145C-CC80-90EABEA3050E}"/>
              </a:ext>
            </a:extLst>
          </p:cNvPr>
          <p:cNvSpPr>
            <a:spLocks noGrp="1"/>
          </p:cNvSpPr>
          <p:nvPr>
            <p:ph type="title"/>
          </p:nvPr>
        </p:nvSpPr>
        <p:spPr>
          <a:xfrm>
            <a:off x="575512" y="619039"/>
            <a:ext cx="6384584" cy="1384225"/>
          </a:xfrm>
        </p:spPr>
        <p:txBody>
          <a:bodyPr/>
          <a:lstStyle/>
          <a:p>
            <a:r>
              <a:rPr lang="en-GB" b="1">
                <a:solidFill>
                  <a:schemeClr val="accent1"/>
                </a:solidFill>
              </a:rPr>
              <a:t>ALTERNATIVE PROGRAM CONCEPT –</a:t>
            </a:r>
            <a:br>
              <a:rPr lang="en-GB" b="1">
                <a:solidFill>
                  <a:schemeClr val="accent1"/>
                </a:solidFill>
              </a:rPr>
            </a:br>
            <a:r>
              <a:rPr lang="en-GB" b="1">
                <a:solidFill>
                  <a:schemeClr val="accent1"/>
                </a:solidFill>
              </a:rPr>
              <a:t>“SOUND &amp; VISION”</a:t>
            </a:r>
            <a:endParaRPr lang="en-US">
              <a:solidFill>
                <a:schemeClr val="accent1"/>
              </a:solidFill>
            </a:endParaRPr>
          </a:p>
        </p:txBody>
      </p:sp>
      <p:pic>
        <p:nvPicPr>
          <p:cNvPr id="3" name="Picture 2" descr="A blue letter on a black background&#10;&#10;AI-generated content may be incorrect.">
            <a:extLst>
              <a:ext uri="{FF2B5EF4-FFF2-40B4-BE49-F238E27FC236}">
                <a16:creationId xmlns:a16="http://schemas.microsoft.com/office/drawing/2014/main" id="{BBA73197-681E-81EF-44A2-8D967CCBCA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11958" y="6337473"/>
            <a:ext cx="1817992" cy="358477"/>
          </a:xfrm>
          <a:prstGeom prst="rect">
            <a:avLst/>
          </a:prstGeom>
        </p:spPr>
      </p:pic>
    </p:spTree>
    <p:extLst>
      <p:ext uri="{BB962C8B-B14F-4D97-AF65-F5344CB8AC3E}">
        <p14:creationId xmlns:p14="http://schemas.microsoft.com/office/powerpoint/2010/main" val="26206480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99390-B4F1-0CAE-54C0-9D971E58974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8ECE256-9AE0-EA3F-BE45-9CB158AD6FDD}"/>
              </a:ext>
            </a:extLst>
          </p:cNvPr>
          <p:cNvPicPr>
            <a:picLocks noChangeAspect="1"/>
          </p:cNvPicPr>
          <p:nvPr/>
        </p:nvPicPr>
        <p:blipFill>
          <a:blip r:embed="rId2" cstate="print">
            <a:extLst>
              <a:ext uri="{28A0092B-C50C-407E-A947-70E740481C1C}">
                <a14:useLocalDpi xmlns:a14="http://schemas.microsoft.com/office/drawing/2010/main"/>
              </a:ext>
            </a:extLst>
          </a:blip>
          <a:srcRect l="-3"/>
          <a:stretch>
            <a:fillRect/>
          </a:stretch>
        </p:blipFill>
        <p:spPr>
          <a:xfrm>
            <a:off x="0" y="0"/>
            <a:ext cx="12192000" cy="6858000"/>
          </a:xfrm>
          <a:prstGeom prst="rect">
            <a:avLst/>
          </a:prstGeom>
        </p:spPr>
      </p:pic>
      <p:pic>
        <p:nvPicPr>
          <p:cNvPr id="2" name="Picture 1" descr="A white letter on a black background&#10;&#10;AI-generated content may be incorrect.">
            <a:extLst>
              <a:ext uri="{FF2B5EF4-FFF2-40B4-BE49-F238E27FC236}">
                <a16:creationId xmlns:a16="http://schemas.microsoft.com/office/drawing/2014/main" id="{27703A6A-CC60-7695-063A-3B650F019E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3264503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5B977-F832-BD03-C982-4323F9333B36}"/>
            </a:ext>
          </a:extLst>
        </p:cNvPr>
        <p:cNvGrpSpPr/>
        <p:nvPr/>
      </p:nvGrpSpPr>
      <p:grpSpPr>
        <a:xfrm>
          <a:off x="0" y="0"/>
          <a:ext cx="0" cy="0"/>
          <a:chOff x="0" y="0"/>
          <a:chExt cx="0" cy="0"/>
        </a:xfrm>
      </p:grpSpPr>
    </p:spTree>
    <p:extLst>
      <p:ext uri="{BB962C8B-B14F-4D97-AF65-F5344CB8AC3E}">
        <p14:creationId xmlns:p14="http://schemas.microsoft.com/office/powerpoint/2010/main" val="3497361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BC080-6311-95C6-12D4-D0AD4CF132BE}"/>
            </a:ext>
          </a:extLst>
        </p:cNvPr>
        <p:cNvGrpSpPr/>
        <p:nvPr/>
      </p:nvGrpSpPr>
      <p:grpSpPr>
        <a:xfrm>
          <a:off x="0" y="0"/>
          <a:ext cx="0" cy="0"/>
          <a:chOff x="0" y="0"/>
          <a:chExt cx="0" cy="0"/>
        </a:xfrm>
      </p:grpSpPr>
      <p:pic>
        <p:nvPicPr>
          <p:cNvPr id="8" name="Picture 7" descr="A close-up of a logo&#10;&#10;AI-generated content may be incorrect.">
            <a:extLst>
              <a:ext uri="{FF2B5EF4-FFF2-40B4-BE49-F238E27FC236}">
                <a16:creationId xmlns:a16="http://schemas.microsoft.com/office/drawing/2014/main" id="{971774C1-9EA6-7418-1DF1-C7555F60F0C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69"/>
            <a:ext cx="12192000" cy="6861969"/>
          </a:xfrm>
          <a:prstGeom prst="rect">
            <a:avLst/>
          </a:prstGeom>
        </p:spPr>
      </p:pic>
      <p:pic>
        <p:nvPicPr>
          <p:cNvPr id="3" name="Picture 2" descr="A white letter on a black background&#10;&#10;AI-generated content may be incorrect.">
            <a:extLst>
              <a:ext uri="{FF2B5EF4-FFF2-40B4-BE49-F238E27FC236}">
                <a16:creationId xmlns:a16="http://schemas.microsoft.com/office/drawing/2014/main" id="{8E45BF1B-A7AC-BBAC-8D1B-75FC983957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3078236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EE9D2-3789-3052-D31C-29FF7741819B}"/>
            </a:ext>
          </a:extLst>
        </p:cNvPr>
        <p:cNvGrpSpPr/>
        <p:nvPr/>
      </p:nvGrpSpPr>
      <p:grpSpPr>
        <a:xfrm>
          <a:off x="0" y="0"/>
          <a:ext cx="0" cy="0"/>
          <a:chOff x="0" y="0"/>
          <a:chExt cx="0" cy="0"/>
        </a:xfrm>
      </p:grpSpPr>
      <p:pic>
        <p:nvPicPr>
          <p:cNvPr id="8" name="Picture 7" descr="A colorful waves on a black background&#10;&#10;AI-generated content may be incorrect.">
            <a:extLst>
              <a:ext uri="{FF2B5EF4-FFF2-40B4-BE49-F238E27FC236}">
                <a16:creationId xmlns:a16="http://schemas.microsoft.com/office/drawing/2014/main" id="{9ED58622-7CCA-C211-CF65-D2508BBB126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14153"/>
            <a:ext cx="12192000" cy="2943847"/>
          </a:xfrm>
          <a:prstGeom prst="rect">
            <a:avLst/>
          </a:prstGeom>
        </p:spPr>
      </p:pic>
      <p:sp>
        <p:nvSpPr>
          <p:cNvPr id="5" name="Text Placeholder 4">
            <a:extLst>
              <a:ext uri="{FF2B5EF4-FFF2-40B4-BE49-F238E27FC236}">
                <a16:creationId xmlns:a16="http://schemas.microsoft.com/office/drawing/2014/main" id="{3A096519-2F4B-6C81-74DC-433292E97FCA}"/>
              </a:ext>
            </a:extLst>
          </p:cNvPr>
          <p:cNvSpPr>
            <a:spLocks noGrp="1"/>
          </p:cNvSpPr>
          <p:nvPr>
            <p:ph type="body" sz="quarter" idx="13"/>
          </p:nvPr>
        </p:nvSpPr>
        <p:spPr>
          <a:xfrm>
            <a:off x="575511" y="1782471"/>
            <a:ext cx="10337911" cy="1871876"/>
          </a:xfrm>
        </p:spPr>
        <p:txBody>
          <a:bodyPr>
            <a:noAutofit/>
          </a:bodyPr>
          <a:lstStyle/>
          <a:p>
            <a:r>
              <a:rPr lang="en-GB" sz="2400"/>
              <a:t>A sleek, user-friendly hub that keeps participants connected. From session schedules to updates, the OGTV website is the central point of engagement before, during, and after the event.</a:t>
            </a:r>
            <a:endParaRPr lang="en-US" sz="2400"/>
          </a:p>
        </p:txBody>
      </p:sp>
      <p:sp>
        <p:nvSpPr>
          <p:cNvPr id="2" name="Title 1">
            <a:extLst>
              <a:ext uri="{FF2B5EF4-FFF2-40B4-BE49-F238E27FC236}">
                <a16:creationId xmlns:a16="http://schemas.microsoft.com/office/drawing/2014/main" id="{C701498B-9C9F-4907-3B42-16CF8D85C5A0}"/>
              </a:ext>
            </a:extLst>
          </p:cNvPr>
          <p:cNvSpPr>
            <a:spLocks noGrp="1"/>
          </p:cNvSpPr>
          <p:nvPr>
            <p:ph type="title"/>
          </p:nvPr>
        </p:nvSpPr>
        <p:spPr>
          <a:xfrm>
            <a:off x="575512" y="937587"/>
            <a:ext cx="6384584" cy="747128"/>
          </a:xfrm>
        </p:spPr>
        <p:txBody>
          <a:bodyPr/>
          <a:lstStyle/>
          <a:p>
            <a:r>
              <a:rPr lang="en-GB" b="1">
                <a:solidFill>
                  <a:schemeClr val="accent1"/>
                </a:solidFill>
              </a:rPr>
              <a:t>Event Website - Your OGTV Hub</a:t>
            </a:r>
            <a:endParaRPr lang="en-US">
              <a:solidFill>
                <a:schemeClr val="accent1"/>
              </a:solidFill>
            </a:endParaRPr>
          </a:p>
        </p:txBody>
      </p:sp>
      <p:pic>
        <p:nvPicPr>
          <p:cNvPr id="6" name="Picture 5" descr="A white letter on a black background&#10;&#10;AI-generated content may be incorrect.">
            <a:extLst>
              <a:ext uri="{FF2B5EF4-FFF2-40B4-BE49-F238E27FC236}">
                <a16:creationId xmlns:a16="http://schemas.microsoft.com/office/drawing/2014/main" id="{0B5CC370-34F1-628E-836B-0E23040718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2579634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A8DAD-9C4D-8D14-C1D1-4A1E60D84A5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E89B2DB-4137-150F-5E30-55D6CF506BF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 y="0"/>
            <a:ext cx="12192000" cy="6861969"/>
          </a:xfrm>
          <a:prstGeom prst="rect">
            <a:avLst/>
          </a:prstGeom>
        </p:spPr>
      </p:pic>
    </p:spTree>
    <p:extLst>
      <p:ext uri="{BB962C8B-B14F-4D97-AF65-F5344CB8AC3E}">
        <p14:creationId xmlns:p14="http://schemas.microsoft.com/office/powerpoint/2010/main" val="2914045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42B47-2F6F-8883-B47C-59E9037D69A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C3E9B18-1964-825B-B16E-A090DACAA84D}"/>
              </a:ext>
            </a:extLst>
          </p:cNvPr>
          <p:cNvPicPr>
            <a:picLocks noChangeAspect="1"/>
          </p:cNvPicPr>
          <p:nvPr/>
        </p:nvPicPr>
        <p:blipFill>
          <a:blip r:embed="rId2"/>
          <a:srcRect/>
          <a:stretch/>
        </p:blipFill>
        <p:spPr>
          <a:xfrm>
            <a:off x="949523" y="-3968"/>
            <a:ext cx="10292952" cy="6861968"/>
          </a:xfrm>
          <a:prstGeom prst="rect">
            <a:avLst/>
          </a:prstGeom>
        </p:spPr>
      </p:pic>
    </p:spTree>
    <p:extLst>
      <p:ext uri="{BB962C8B-B14F-4D97-AF65-F5344CB8AC3E}">
        <p14:creationId xmlns:p14="http://schemas.microsoft.com/office/powerpoint/2010/main" val="663530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E3AA7-5F6B-FB65-4778-F3A36874EE5A}"/>
            </a:ext>
          </a:extLst>
        </p:cNvPr>
        <p:cNvGrpSpPr/>
        <p:nvPr/>
      </p:nvGrpSpPr>
      <p:grpSpPr>
        <a:xfrm>
          <a:off x="0" y="0"/>
          <a:ext cx="0" cy="0"/>
          <a:chOff x="0" y="0"/>
          <a:chExt cx="0" cy="0"/>
        </a:xfrm>
      </p:grpSpPr>
      <p:pic>
        <p:nvPicPr>
          <p:cNvPr id="8" name="Picture 7" descr="A colorful waves on a black background&#10;&#10;AI-generated content may be incorrect.">
            <a:extLst>
              <a:ext uri="{FF2B5EF4-FFF2-40B4-BE49-F238E27FC236}">
                <a16:creationId xmlns:a16="http://schemas.microsoft.com/office/drawing/2014/main" id="{68D0117A-02CF-E51E-E29F-52B2EF7E4CF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14153"/>
            <a:ext cx="12192000" cy="2943847"/>
          </a:xfrm>
          <a:prstGeom prst="rect">
            <a:avLst/>
          </a:prstGeom>
        </p:spPr>
      </p:pic>
      <p:sp>
        <p:nvSpPr>
          <p:cNvPr id="5" name="Text Placeholder 4">
            <a:extLst>
              <a:ext uri="{FF2B5EF4-FFF2-40B4-BE49-F238E27FC236}">
                <a16:creationId xmlns:a16="http://schemas.microsoft.com/office/drawing/2014/main" id="{2B93F681-3208-4DCA-0B4C-3BA5CE63CF74}"/>
              </a:ext>
            </a:extLst>
          </p:cNvPr>
          <p:cNvSpPr>
            <a:spLocks noGrp="1"/>
          </p:cNvSpPr>
          <p:nvPr>
            <p:ph type="body" sz="quarter" idx="13"/>
          </p:nvPr>
        </p:nvSpPr>
        <p:spPr>
          <a:xfrm>
            <a:off x="575511" y="2169959"/>
            <a:ext cx="10337911" cy="1871876"/>
          </a:xfrm>
        </p:spPr>
        <p:txBody>
          <a:bodyPr>
            <a:noAutofit/>
          </a:bodyPr>
          <a:lstStyle/>
          <a:p>
            <a:r>
              <a:rPr lang="en-GB" sz="2400"/>
              <a:t>A few clever props and dynamic signage transform the registration space into a bold, engaging OGTV set. It’s the first visual cue that this is no ordinary event - it’s an immersive network(</a:t>
            </a:r>
            <a:r>
              <a:rPr lang="en-GB" sz="2400" err="1"/>
              <a:t>ing</a:t>
            </a:r>
            <a:r>
              <a:rPr lang="en-GB" sz="2400"/>
              <a:t>) experience.</a:t>
            </a:r>
            <a:endParaRPr lang="en-US" sz="2400"/>
          </a:p>
        </p:txBody>
      </p:sp>
      <p:sp>
        <p:nvSpPr>
          <p:cNvPr id="2" name="Title 1">
            <a:extLst>
              <a:ext uri="{FF2B5EF4-FFF2-40B4-BE49-F238E27FC236}">
                <a16:creationId xmlns:a16="http://schemas.microsoft.com/office/drawing/2014/main" id="{822910AF-96AC-F295-1386-207D34814FBE}"/>
              </a:ext>
            </a:extLst>
          </p:cNvPr>
          <p:cNvSpPr>
            <a:spLocks noGrp="1"/>
          </p:cNvSpPr>
          <p:nvPr>
            <p:ph type="title"/>
          </p:nvPr>
        </p:nvSpPr>
        <p:spPr>
          <a:xfrm>
            <a:off x="575512" y="619039"/>
            <a:ext cx="6384584" cy="1384225"/>
          </a:xfrm>
        </p:spPr>
        <p:txBody>
          <a:bodyPr/>
          <a:lstStyle/>
          <a:p>
            <a:r>
              <a:rPr lang="en-GB" b="1">
                <a:solidFill>
                  <a:schemeClr val="accent1"/>
                </a:solidFill>
              </a:rPr>
              <a:t>Front of House Branding - First Impressions Matter</a:t>
            </a:r>
            <a:endParaRPr lang="en-US">
              <a:solidFill>
                <a:schemeClr val="accent1"/>
              </a:solidFill>
            </a:endParaRPr>
          </a:p>
        </p:txBody>
      </p:sp>
      <p:pic>
        <p:nvPicPr>
          <p:cNvPr id="6" name="Picture 5" descr="A white letter on a black background&#10;&#10;AI-generated content may be incorrect.">
            <a:extLst>
              <a:ext uri="{FF2B5EF4-FFF2-40B4-BE49-F238E27FC236}">
                <a16:creationId xmlns:a16="http://schemas.microsoft.com/office/drawing/2014/main" id="{39A5F8C2-F2D6-BCF7-187D-D20B0F8E57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1959" y="6337473"/>
            <a:ext cx="1817991" cy="358477"/>
          </a:xfrm>
          <a:prstGeom prst="rect">
            <a:avLst/>
          </a:prstGeom>
        </p:spPr>
      </p:pic>
    </p:spTree>
    <p:extLst>
      <p:ext uri="{BB962C8B-B14F-4D97-AF65-F5344CB8AC3E}">
        <p14:creationId xmlns:p14="http://schemas.microsoft.com/office/powerpoint/2010/main" val="486164761"/>
      </p:ext>
    </p:extLst>
  </p:cSld>
  <p:clrMapOvr>
    <a:masterClrMapping/>
  </p:clrMapOvr>
</p:sld>
</file>

<file path=ppt/theme/theme1.xml><?xml version="1.0" encoding="utf-8"?>
<a:theme xmlns:a="http://schemas.openxmlformats.org/drawingml/2006/main" name="Whitewall 2022">
  <a:themeElements>
    <a:clrScheme name="Whitewall">
      <a:dk1>
        <a:sysClr val="windowText" lastClr="000000"/>
      </a:dk1>
      <a:lt1>
        <a:sysClr val="window" lastClr="FFFFFF"/>
      </a:lt1>
      <a:dk2>
        <a:srgbClr val="FFFFFF"/>
      </a:dk2>
      <a:lt2>
        <a:srgbClr val="A09CA2"/>
      </a:lt2>
      <a:accent1>
        <a:srgbClr val="143A54"/>
      </a:accent1>
      <a:accent2>
        <a:srgbClr val="D00000"/>
      </a:accent2>
      <a:accent3>
        <a:srgbClr val="EBD64E"/>
      </a:accent3>
      <a:accent4>
        <a:srgbClr val="29ABE2"/>
      </a:accent4>
      <a:accent5>
        <a:srgbClr val="4D4D4D"/>
      </a:accent5>
      <a:accent6>
        <a:srgbClr val="FFFFFF"/>
      </a:accent6>
      <a:hlink>
        <a:srgbClr val="29ABE2"/>
      </a:hlink>
      <a:folHlink>
        <a:srgbClr val="EBD64E"/>
      </a:folHlink>
    </a:clrScheme>
    <a:fontScheme name="Custom 1">
      <a:majorFont>
        <a:latin typeface="Korolev Compressed Heavy"/>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W-WOW" id="{2010067F-3FC2-2045-8B71-78ABA70EEA1F}" vid="{6FCAA4D4-CCC7-1B49-9795-29BE2A52B1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venir Nex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venir Next"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7024962-1aa8-4a0e-bcc4-2052b0132858">
      <Terms xmlns="http://schemas.microsoft.com/office/infopath/2007/PartnerControls"/>
    </lcf76f155ced4ddcb4097134ff3c332f>
    <TaxCatchAll xmlns="bbe29a26-4ba2-44fb-9ebd-4f0032c7f1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50FE3CF5C6914E8E6067F006322BEE" ma:contentTypeVersion="16" ma:contentTypeDescription="Create a new document." ma:contentTypeScope="" ma:versionID="b9eb6c7fc5f16c4301f5d21b0ee7594c">
  <xsd:schema xmlns:xsd="http://www.w3.org/2001/XMLSchema" xmlns:xs="http://www.w3.org/2001/XMLSchema" xmlns:p="http://schemas.microsoft.com/office/2006/metadata/properties" xmlns:ns2="37024962-1aa8-4a0e-bcc4-2052b0132858" xmlns:ns3="bbe29a26-4ba2-44fb-9ebd-4f0032c7f13a" targetNamespace="http://schemas.microsoft.com/office/2006/metadata/properties" ma:root="true" ma:fieldsID="5fd337e81635d8a74a9eaf92e69cb0a4" ns2:_="" ns3:_="">
    <xsd:import namespace="37024962-1aa8-4a0e-bcc4-2052b0132858"/>
    <xsd:import namespace="bbe29a26-4ba2-44fb-9ebd-4f0032c7f1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024962-1aa8-4a0e-bcc4-2052b01328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25e52a8-c8f1-46e2-8f82-f219af9959a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e29a26-4ba2-44fb-9ebd-4f0032c7f13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34508f9-cc6b-4a84-84e4-467216a896b2}" ma:internalName="TaxCatchAll" ma:showField="CatchAllData" ma:web="bbe29a26-4ba2-44fb-9ebd-4f0032c7f13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719FED-B334-4D75-BFB1-02353D4A4692}">
  <ds:schemaRefs>
    <ds:schemaRef ds:uri="http://schemas.microsoft.com/sharepoint/v3/contenttype/forms"/>
  </ds:schemaRefs>
</ds:datastoreItem>
</file>

<file path=customXml/itemProps2.xml><?xml version="1.0" encoding="utf-8"?>
<ds:datastoreItem xmlns:ds="http://schemas.openxmlformats.org/officeDocument/2006/customXml" ds:itemID="{EECCDF4F-200F-4921-9F11-03CA7E6FDCC0}">
  <ds:schemaRefs>
    <ds:schemaRef ds:uri="http://purl.org/dc/terms/"/>
    <ds:schemaRef ds:uri="http://purl.org/dc/elements/1.1/"/>
    <ds:schemaRef ds:uri="http://purl.org/dc/dcmitype/"/>
    <ds:schemaRef ds:uri="http://schemas.microsoft.com/office/2006/metadata/properties"/>
    <ds:schemaRef ds:uri="http://schemas.microsoft.com/office/infopath/2007/PartnerControls"/>
    <ds:schemaRef ds:uri="http://schemas.microsoft.com/office/2006/documentManagement/types"/>
    <ds:schemaRef ds:uri="bbe29a26-4ba2-44fb-9ebd-4f0032c7f13a"/>
    <ds:schemaRef ds:uri="37024962-1aa8-4a0e-bcc4-2052b0132858"/>
    <ds:schemaRef ds:uri="http://www.w3.org/XML/1998/namespace"/>
    <ds:schemaRef ds:uri="http://schemas.openxmlformats.org/package/2006/metadata/core-properties"/>
  </ds:schemaRefs>
</ds:datastoreItem>
</file>

<file path=customXml/itemProps3.xml><?xml version="1.0" encoding="utf-8"?>
<ds:datastoreItem xmlns:ds="http://schemas.openxmlformats.org/officeDocument/2006/customXml" ds:itemID="{641FB117-2460-4606-84D3-73ED52E8E9B9}">
  <ds:schemaRefs>
    <ds:schemaRef ds:uri="37024962-1aa8-4a0e-bcc4-2052b0132858"/>
    <ds:schemaRef ds:uri="bbe29a26-4ba2-44fb-9ebd-4f0032c7f1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Whitewall 2022</Template>
  <TotalTime>18</TotalTime>
  <Words>1280</Words>
  <Application>Microsoft Macintosh PowerPoint</Application>
  <PresentationFormat>Widescreen</PresentationFormat>
  <Paragraphs>106</Paragraphs>
  <Slides>43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Bebas Neue</vt:lpstr>
      <vt:lpstr>Avenir Next</vt:lpstr>
      <vt:lpstr>Open Sans</vt:lpstr>
      <vt:lpstr>Calibri</vt:lpstr>
      <vt:lpstr>Whitewall 2022</vt:lpstr>
      <vt:lpstr>PowerPoint Presentation</vt:lpstr>
      <vt:lpstr>WHITEWALL PRESENTS…</vt:lpstr>
      <vt:lpstr>ORACLE GLOBAL TECH</vt:lpstr>
      <vt:lpstr>“OGTV” Overview</vt:lpstr>
      <vt:lpstr>PowerPoint Presentation</vt:lpstr>
      <vt:lpstr>Event Website - Your OGTV Hub</vt:lpstr>
      <vt:lpstr>PowerPoint Presentation</vt:lpstr>
      <vt:lpstr>PowerPoint Presentation</vt:lpstr>
      <vt:lpstr>Front of House Branding - First Impressions Matter</vt:lpstr>
      <vt:lpstr>PowerPoint Presentation</vt:lpstr>
      <vt:lpstr>On-Site Registration -  Easy and Streamlined</vt:lpstr>
      <vt:lpstr>PowerPoint Presentation</vt:lpstr>
      <vt:lpstr>Swag - Get the OGTV Gear</vt:lpstr>
      <vt:lpstr>PowerPoint Presentation</vt:lpstr>
      <vt:lpstr>PowerPoint Presentation</vt:lpstr>
      <vt:lpstr>The team you know and trust</vt:lpstr>
      <vt:lpstr>PowerPoint Presentation</vt:lpstr>
      <vt:lpstr>Main Room Scenic Design -  The Studio Set</vt:lpstr>
      <vt:lpstr>PowerPoint Presentation</vt:lpstr>
      <vt:lpstr>Travelers’ Reception -  OGTV Green Room</vt:lpstr>
      <vt:lpstr>PowerPoint Presentation</vt:lpstr>
      <vt:lpstr>Learning through Giving Activities - Canstruction &amp; Beyond</vt:lpstr>
      <vt:lpstr>PowerPoint Presentation</vt:lpstr>
      <vt:lpstr>PowerPoint Presentation</vt:lpstr>
      <vt:lpstr>GLobal Tech Quest -  A Network-Expanding Adventure</vt:lpstr>
      <vt:lpstr>PowerPoint Presentation</vt:lpstr>
      <vt:lpstr>Evening Reception (//Initialize) - The Lounge Vibe</vt:lpstr>
      <vt:lpstr>PowerPoint Presentation</vt:lpstr>
      <vt:lpstr>Evening Reception (//Optimize) - The Celebration Finale</vt:lpstr>
      <vt:lpstr>PowerPoint Presentation</vt:lpstr>
      <vt:lpstr>PowerPoint Presentation</vt:lpstr>
      <vt:lpstr>Guest Speaker - Insight &amp; Inspiration</vt:lpstr>
      <vt:lpstr>PowerPoint Presentation</vt:lpstr>
      <vt:lpstr>PowerPoint Presentation</vt:lpstr>
      <vt:lpstr>On-Site Vlogger - Capturing the Magic</vt:lpstr>
      <vt:lpstr>PowerPoint Presentation</vt:lpstr>
      <vt:lpstr>The OGTV Network Experience</vt:lpstr>
      <vt:lpstr>PowerPoint Presentation</vt:lpstr>
      <vt:lpstr>But wait. . . There’s more!</vt:lpstr>
      <vt:lpstr>PowerPoint Presentation</vt:lpstr>
      <vt:lpstr>ALTERNATIVE PROGRAM CONCEPT – “SOUND &amp; VISION”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Lili White</dc:creator>
  <cp:lastModifiedBy>Leonard Smit</cp:lastModifiedBy>
  <cp:revision>3</cp:revision>
  <dcterms:created xsi:type="dcterms:W3CDTF">2025-12-23T16:16:17Z</dcterms:created>
  <dcterms:modified xsi:type="dcterms:W3CDTF">2026-01-21T18:12:35Z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0x010100FD50FE3CF5C6914E8E6067F006322BEE</vt:lpwstr>
  </property>
  <property fmtid="{D5CDD505-2E9C-101B-9397-08002B2CF9AE}" pid="3" name="Order">
    <vt:r8>22200</vt:r8>
  </property>
  <property fmtid="{D5CDD505-2E9C-101B-9397-08002B2CF9AE}" pid="4" name="MediaServiceImageTags">
    <vt:lpwstr/>
  </property>
</Properties>
</file>