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13"/>
  </p:notesMasterIdLst>
  <p:sldIdLst>
    <p:sldId id="3744" r:id="rId5"/>
    <p:sldId id="4686" r:id="rId6"/>
    <p:sldId id="4675" r:id="rId7"/>
    <p:sldId id="4673" r:id="rId8"/>
    <p:sldId id="4674" r:id="rId9"/>
    <p:sldId id="4665" r:id="rId10"/>
    <p:sldId id="4682" r:id="rId11"/>
    <p:sldId id="465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3341" userDrawn="1">
          <p15:clr>
            <a:srgbClr val="A4A3A4"/>
          </p15:clr>
        </p15:guide>
        <p15:guide id="3" orient="horz" pos="3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A54"/>
    <a:srgbClr val="13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90681-33C9-8747-B1E1-A4E98E8F8924}" v="35" dt="2025-12-09T13:47:26.126"/>
    <p1510:client id="{9D9AAF41-8194-C44F-9C32-222EF15B033C}" v="1" dt="2025-12-09T14:04:43.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4"/>
    <p:restoredTop sz="94643"/>
  </p:normalViewPr>
  <p:slideViewPr>
    <p:cSldViewPr snapToGrid="0" showGuides="1">
      <p:cViewPr varScale="1">
        <p:scale>
          <a:sx n="147" d="100"/>
          <a:sy n="147" d="100"/>
        </p:scale>
        <p:origin x="232" y="768"/>
      </p:cViewPr>
      <p:guideLst>
        <p:guide orient="horz" pos="1230"/>
        <p:guide pos="3341"/>
        <p:guide orient="horz" pos="3657"/>
      </p:guideLst>
    </p:cSldViewPr>
  </p:slideViewPr>
  <p:notesTextViewPr>
    <p:cViewPr>
      <p:scale>
        <a:sx n="1" d="1"/>
        <a:sy n="1" d="1"/>
      </p:scale>
      <p:origin x="0" y="0"/>
    </p:cViewPr>
  </p:notesTextViewPr>
  <p:sorterViewPr>
    <p:cViewPr>
      <p:scale>
        <a:sx n="198" d="100"/>
        <a:sy n="19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8536A-521D-A447-A1C1-89D68E129A95}" type="datetimeFigureOut">
              <a:rPr lang="en-US" smtClean="0"/>
              <a:t>12/16/25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87CD-6D87-BE42-BA26-A1D56CC444EE}" type="slidenum">
              <a:rPr lang="en-US" smtClean="0"/>
              <a:t>‹#›</a:t>
            </a:fld>
            <a:endParaRPr lang="en-US"/>
          </a:p>
        </p:txBody>
      </p:sp>
    </p:spTree>
    <p:extLst>
      <p:ext uri="{BB962C8B-B14F-4D97-AF65-F5344CB8AC3E}">
        <p14:creationId xmlns:p14="http://schemas.microsoft.com/office/powerpoint/2010/main" val="116677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8605-2C28-5380-C020-C0448193AB3C}"/>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0FC8827-2CC0-AE5D-5F90-0A8AEC0704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8664D8C-2AC8-06C8-15D5-DB643A88A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0174A56-290B-B779-51C2-701A60664D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4781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41DE8-8A6C-E4CF-66F7-8952E8D072AE}"/>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99A778F-2A74-B887-67AC-33727795BC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03E23D9-F06B-7C0C-D173-A9ECD3E6F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F691716-EF90-A290-7FBC-4832D2E24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125164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BB6D-1973-75A8-D0F0-0C9DB7BE047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5EE1618-6D1B-103E-8C95-84F09878FB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E8A84D9-3F69-CE15-28B9-E8657127A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159AD57-627C-FAD8-F0FE-BAB09F2021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4409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2F0F-1F1F-E56F-6C4C-D9BB5BE7080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8DFC470-9BFF-72D2-2257-38A156E5C4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FBB074F-BE85-652E-BD7A-CC5F5A4CC7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4D8B0C2-9216-6F03-D362-911F25C15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5</a:t>
            </a:fld>
            <a:endParaRPr lang="en-US" altLang="en-US"/>
          </a:p>
        </p:txBody>
      </p:sp>
    </p:spTree>
    <p:extLst>
      <p:ext uri="{BB962C8B-B14F-4D97-AF65-F5344CB8AC3E}">
        <p14:creationId xmlns:p14="http://schemas.microsoft.com/office/powerpoint/2010/main" val="57980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5985-178B-3AD2-95BC-220B5570DC1B}"/>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5EC1443-3E2D-7602-DEC0-E6059BE2BE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743852F-E043-C2AA-0244-1D8DDD9874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E6E6E5BA-F230-E7E4-89C8-2A05DC61B4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6</a:t>
            </a:fld>
            <a:endParaRPr lang="en-US" altLang="en-US"/>
          </a:p>
        </p:txBody>
      </p:sp>
    </p:spTree>
    <p:extLst>
      <p:ext uri="{BB962C8B-B14F-4D97-AF65-F5344CB8AC3E}">
        <p14:creationId xmlns:p14="http://schemas.microsoft.com/office/powerpoint/2010/main" val="300455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EFD3-565A-3D6E-DF2F-B32BB09C279C}"/>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0A01125A-681F-0139-7358-F83BC3847A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1D124BE-6232-6E71-6196-C279BCFBF9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26861D5-83D8-6083-D9D2-5DE686267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7</a:t>
            </a:fld>
            <a:endParaRPr lang="en-US" altLang="en-US"/>
          </a:p>
        </p:txBody>
      </p:sp>
    </p:spTree>
    <p:extLst>
      <p:ext uri="{BB962C8B-B14F-4D97-AF65-F5344CB8AC3E}">
        <p14:creationId xmlns:p14="http://schemas.microsoft.com/office/powerpoint/2010/main" val="195779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12/16/25</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227978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490C0FA5-54AA-AEDF-4781-1BF7BDBC86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33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81932"/>
      </p:ext>
    </p:extLst>
  </p:cSld>
  <p:clrMap bg1="lt1" tx1="dk1" bg2="lt2" tx2="dk2" accent1="accent1" accent2="accent2" accent3="accent3" accent4="accent4" accent5="accent5" accent6="accent6" hlink="hlink" folHlink="folHlink"/>
  <p:sldLayoutIdLst>
    <p:sldLayoutId id="2147483719" r:id="rId1"/>
    <p:sldLayoutId id="2147483724"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whitewallcreative.com/vt/marsh"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whitewallcreative.com/vt/dell-boomi-2018/"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whitewallcreative.com/vt/vt-ocw-ww-markies/"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whitewallcreative.com/vt/vt-ocw-ww-markies/"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whitewallcreative.com/bafta-student-awards-2025/"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126317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290BF-717D-25E6-57CE-20E73CFBEFA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DA79550-22F0-55E5-0EA9-7BC82CB182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C4AC87-AE9A-EF6D-8BBB-B8F05815784A}"/>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BEDE1936-3870-7049-1DC2-012811494C7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5750B05B-A6C8-0BF0-99E0-1D7224CAD730}"/>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RECOGNITION &amp; MOTIVATION</a:t>
            </a:r>
          </a:p>
        </p:txBody>
      </p:sp>
      <p:sp>
        <p:nvSpPr>
          <p:cNvPr id="5" name="TextBox 4">
            <a:extLst>
              <a:ext uri="{FF2B5EF4-FFF2-40B4-BE49-F238E27FC236}">
                <a16:creationId xmlns:a16="http://schemas.microsoft.com/office/drawing/2014/main" id="{F8986180-9771-DA72-351D-982825AA0C90}"/>
              </a:ext>
            </a:extLst>
          </p:cNvPr>
          <p:cNvSpPr txBox="1"/>
          <p:nvPr/>
        </p:nvSpPr>
        <p:spPr>
          <a:xfrm>
            <a:off x="601547" y="3015248"/>
            <a:ext cx="63157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Inspiring teams and clients with unforgettable recognition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We drive success through powerful reward and recognition programs that motivate. From global award shows to incentive campaigns, we create experiences that celebrate achievements, foster loyalty, and elevate performance at all levels.</a:t>
            </a:r>
          </a:p>
        </p:txBody>
      </p:sp>
      <p:pic>
        <p:nvPicPr>
          <p:cNvPr id="2" name="Picture 1" descr="A yellow crown with spray paint on it&#10;&#10;AI-generated content may be incorrect.">
            <a:extLst>
              <a:ext uri="{FF2B5EF4-FFF2-40B4-BE49-F238E27FC236}">
                <a16:creationId xmlns:a16="http://schemas.microsoft.com/office/drawing/2014/main" id="{82AD65B8-78D6-4725-8C0C-A8365BA24BF6}"/>
              </a:ext>
            </a:extLst>
          </p:cNvPr>
          <p:cNvPicPr>
            <a:picLocks noChangeAspect="1"/>
          </p:cNvPicPr>
          <p:nvPr/>
        </p:nvPicPr>
        <p:blipFill>
          <a:blip r:embed="rId5"/>
          <a:stretch>
            <a:fillRect/>
          </a:stretch>
        </p:blipFill>
        <p:spPr>
          <a:xfrm>
            <a:off x="6401387" y="0"/>
            <a:ext cx="5790614" cy="5790614"/>
          </a:xfrm>
          <a:prstGeom prst="rect">
            <a:avLst/>
          </a:prstGeom>
        </p:spPr>
      </p:pic>
    </p:spTree>
    <p:extLst>
      <p:ext uri="{BB962C8B-B14F-4D97-AF65-F5344CB8AC3E}">
        <p14:creationId xmlns:p14="http://schemas.microsoft.com/office/powerpoint/2010/main" val="648904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3D551-1543-433C-845A-A5AE04E3355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CD31714-DC08-8EF2-1E97-DCF7B7CEBF4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72DB83F-E0BA-F67B-4849-B9421C7C22A7}"/>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51D06C0-0836-3C99-85F6-E2CC78DC79A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0A6A9CAB-CDB9-2919-67CD-EB449E66A400}"/>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SALES KICK-OFFS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Start your fiscal year as you mean to go on – with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clear vision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an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engaged sales force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Content and delivery that embodies your key messages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revenue growth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oup of people sitting around a table&#10;&#10;AI-generated content may be incorrect.">
            <a:hlinkClick r:id="rId5"/>
            <a:extLst>
              <a:ext uri="{FF2B5EF4-FFF2-40B4-BE49-F238E27FC236}">
                <a16:creationId xmlns:a16="http://schemas.microsoft.com/office/drawing/2014/main" id="{BB7CF5A4-E111-4845-5C41-E79EA925D061}"/>
              </a:ext>
            </a:extLst>
          </p:cNvPr>
          <p:cNvPicPr>
            <a:picLocks noChangeAspect="1"/>
          </p:cNvPicPr>
          <p:nvPr/>
        </p:nvPicPr>
        <p:blipFill>
          <a:blip r:embed="rId6"/>
          <a:stretch>
            <a:fillRect/>
          </a:stretch>
        </p:blipFill>
        <p:spPr>
          <a:xfrm>
            <a:off x="5301706" y="1952625"/>
            <a:ext cx="6670659" cy="3834125"/>
          </a:xfrm>
          <a:prstGeom prst="rect">
            <a:avLst/>
          </a:prstGeom>
        </p:spPr>
      </p:pic>
      <p:sp>
        <p:nvSpPr>
          <p:cNvPr id="2" name="TextBox 1">
            <a:extLst>
              <a:ext uri="{FF2B5EF4-FFF2-40B4-BE49-F238E27FC236}">
                <a16:creationId xmlns:a16="http://schemas.microsoft.com/office/drawing/2014/main" id="{6C5B28F7-27CD-B7F4-3E5C-8239DD90C20A}"/>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995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D559-A1D7-45B3-4F0A-F3F55D270B79}"/>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50C0DD4-A720-DE6B-D2F8-4501B05658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D4FE522-3AE9-E874-D857-79CB33B0E34A}"/>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EFF1352-BBD4-358C-09A1-1C751BDBC03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74487346-0927-6744-FB77-FC1C6D476554}"/>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INCENTIVE PROGRAMS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Reward and recognize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your top performers with money-can’t-buy creativity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Programs that deliver long-term benefits in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retention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employee loyalty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Access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creative talent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like Tony and Olivier Award winners</a:t>
            </a:r>
          </a:p>
        </p:txBody>
      </p:sp>
      <p:pic>
        <p:nvPicPr>
          <p:cNvPr id="6" name="Picture 5" descr="A video of people in a tank&#10;&#10;AI-generated content may be incorrect.">
            <a:hlinkClick r:id="rId5"/>
            <a:extLst>
              <a:ext uri="{FF2B5EF4-FFF2-40B4-BE49-F238E27FC236}">
                <a16:creationId xmlns:a16="http://schemas.microsoft.com/office/drawing/2014/main" id="{13DBA306-0D8F-19CD-9A31-991F5E478908}"/>
              </a:ext>
            </a:extLst>
          </p:cNvPr>
          <p:cNvPicPr>
            <a:picLocks noChangeAspect="1"/>
          </p:cNvPicPr>
          <p:nvPr/>
        </p:nvPicPr>
        <p:blipFill>
          <a:blip r:embed="rId6"/>
          <a:stretch>
            <a:fillRect/>
          </a:stretch>
        </p:blipFill>
        <p:spPr>
          <a:xfrm>
            <a:off x="5301706" y="1960800"/>
            <a:ext cx="6670659" cy="3825330"/>
          </a:xfrm>
          <a:prstGeom prst="rect">
            <a:avLst/>
          </a:prstGeom>
        </p:spPr>
      </p:pic>
      <p:sp>
        <p:nvSpPr>
          <p:cNvPr id="2" name="TextBox 1">
            <a:extLst>
              <a:ext uri="{FF2B5EF4-FFF2-40B4-BE49-F238E27FC236}">
                <a16:creationId xmlns:a16="http://schemas.microsoft.com/office/drawing/2014/main" id="{25D9E335-92EB-C251-84E8-1B6EF814D85B}"/>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9706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AAF9-812B-DD33-9AF8-37E20E43EF59}"/>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F6F4A80-AA96-0FF9-6D49-47CD016A928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A6CDFE-AC4E-287C-62A4-1EC0F01B81D3}"/>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EB759FF-F9EA-9E4F-F82B-235A6C2781AA}"/>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43F1708-ACAA-83AF-6081-874630A38530}"/>
              </a:ext>
            </a:extLst>
          </p:cNvPr>
          <p:cNvSpPr>
            <a:spLocks noChangeArrowheads="1"/>
          </p:cNvSpPr>
          <p:nvPr/>
        </p:nvSpPr>
        <p:spPr bwMode="auto">
          <a:xfrm>
            <a:off x="601547" y="1957109"/>
            <a:ext cx="4392484"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AWARDS PROGRAMS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We know how to put on a show</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Broadway-level talent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both on- and backstage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 and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off-line programs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revenue growth and brand equity</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oup of people on a stage&#10;&#10;AI-generated content may be incorrect.">
            <a:hlinkClick r:id="rId5"/>
            <a:extLst>
              <a:ext uri="{FF2B5EF4-FFF2-40B4-BE49-F238E27FC236}">
                <a16:creationId xmlns:a16="http://schemas.microsoft.com/office/drawing/2014/main" id="{6F465BD8-3582-761B-2CBE-4FA9164F89F0}"/>
              </a:ext>
            </a:extLst>
          </p:cNvPr>
          <p:cNvPicPr>
            <a:picLocks noChangeAspect="1"/>
          </p:cNvPicPr>
          <p:nvPr/>
        </p:nvPicPr>
        <p:blipFill>
          <a:blip r:embed="rId6"/>
          <a:stretch>
            <a:fillRect/>
          </a:stretch>
        </p:blipFill>
        <p:spPr>
          <a:xfrm>
            <a:off x="5303838" y="1960799"/>
            <a:ext cx="6668528" cy="3825331"/>
          </a:xfrm>
          <a:prstGeom prst="rect">
            <a:avLst/>
          </a:prstGeom>
        </p:spPr>
      </p:pic>
      <p:sp>
        <p:nvSpPr>
          <p:cNvPr id="2" name="TextBox 1">
            <a:extLst>
              <a:ext uri="{FF2B5EF4-FFF2-40B4-BE49-F238E27FC236}">
                <a16:creationId xmlns:a16="http://schemas.microsoft.com/office/drawing/2014/main" id="{1AB4379E-BA46-A7C2-FC19-82660C1A8FE2}"/>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49306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2640-E867-04D6-B8B8-B263AE3FF5E6}"/>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DB6BB29-B29B-4A96-E61C-6F5C9A8166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A2F4895-CBC1-2133-4E29-E189D2D91841}"/>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1164ABCE-366C-CA1E-1665-7D3A9763F56A}"/>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B5AF2CA-93B7-910B-2C84-B05E6DA0536A}"/>
              </a:ext>
            </a:extLst>
          </p:cNvPr>
          <p:cNvSpPr>
            <a:spLocks noChangeArrowheads="1"/>
          </p:cNvSpPr>
          <p:nvPr/>
        </p:nvSpPr>
        <p:spPr bwMode="auto">
          <a:xfrm>
            <a:off x="601546" y="1957109"/>
            <a:ext cx="470229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Reward &amp; Recognition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Awards programs, campaigns and events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celebrate</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inspire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Customers, partners and employees – we find the right way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continued success</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On- and off-line solutions at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global scale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group of people on a stage&#10;&#10;AI-generated content may be incorrect.">
            <a:hlinkClick r:id="rId5"/>
            <a:extLst>
              <a:ext uri="{FF2B5EF4-FFF2-40B4-BE49-F238E27FC236}">
                <a16:creationId xmlns:a16="http://schemas.microsoft.com/office/drawing/2014/main" id="{55B479F9-08A2-4EAE-1D2B-31DB0AFC2805}"/>
              </a:ext>
            </a:extLst>
          </p:cNvPr>
          <p:cNvPicPr>
            <a:picLocks noChangeAspect="1"/>
          </p:cNvPicPr>
          <p:nvPr/>
        </p:nvPicPr>
        <p:blipFill>
          <a:blip r:embed="rId6"/>
          <a:stretch>
            <a:fillRect/>
          </a:stretch>
        </p:blipFill>
        <p:spPr>
          <a:xfrm>
            <a:off x="5303838" y="1960799"/>
            <a:ext cx="6668528" cy="3825331"/>
          </a:xfrm>
          <a:prstGeom prst="rect">
            <a:avLst/>
          </a:prstGeom>
        </p:spPr>
      </p:pic>
      <p:sp>
        <p:nvSpPr>
          <p:cNvPr id="5" name="TextBox 4">
            <a:extLst>
              <a:ext uri="{FF2B5EF4-FFF2-40B4-BE49-F238E27FC236}">
                <a16:creationId xmlns:a16="http://schemas.microsoft.com/office/drawing/2014/main" id="{95810FD3-EE20-2392-B7D6-F15BB37DC76E}"/>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63499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0E85-3D0F-C272-D8DA-F0EC44E5C074}"/>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BD794119-1137-819A-49AC-43466901A0C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8BF6ED-73F5-39D2-4C52-3037AB2DF286}"/>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3C985698-FF3D-9C8E-918B-F3FA860375B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18D099F-83D0-B388-FA3C-40ACE9D8F670}"/>
              </a:ext>
            </a:extLst>
          </p:cNvPr>
          <p:cNvSpPr>
            <a:spLocks noChangeArrowheads="1"/>
          </p:cNvSpPr>
          <p:nvPr/>
        </p:nvSpPr>
        <p:spPr bwMode="auto">
          <a:xfrm>
            <a:off x="601546" y="1957109"/>
            <a:ext cx="446472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REWARD &amp; RECOGNITION</a:t>
            </a:r>
          </a:p>
          <a:p>
            <a:pPr marL="342900" indent="-342900" eaLnBrk="0" fontAlgn="base" hangingPunct="0">
              <a:spcBef>
                <a:spcPct val="0"/>
              </a:spcBef>
              <a:spcAft>
                <a:spcPct val="0"/>
              </a:spcAft>
              <a:buFont typeface="Arial" panose="020B0604020202020204" pitchFamily="34" charset="0"/>
              <a:buChar char="•"/>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Creating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show content </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and creative for the BAFTA Student Film Awards in LA</a:t>
            </a:r>
          </a:p>
          <a:p>
            <a:pPr marL="342900" indent="-342900" eaLnBrk="0" fontAlgn="base" hangingPunct="0">
              <a:spcBef>
                <a:spcPct val="0"/>
              </a:spcBef>
              <a:spcAft>
                <a:spcPct val="0"/>
              </a:spcAft>
              <a:buFont typeface="Arial" panose="020B0604020202020204" pitchFamily="34" charset="0"/>
              <a:buChar char="•"/>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Delivering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compelling narratives</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innovative design</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 to showcase emerging talent and celebrate excellence in film</a:t>
            </a:r>
          </a:p>
        </p:txBody>
      </p:sp>
      <p:sp>
        <p:nvSpPr>
          <p:cNvPr id="5" name="TextBox 4">
            <a:extLst>
              <a:ext uri="{FF2B5EF4-FFF2-40B4-BE49-F238E27FC236}">
                <a16:creationId xmlns:a16="http://schemas.microsoft.com/office/drawing/2014/main" id="{619E7191-A08E-8424-A210-7C507FFA8E86}"/>
              </a:ext>
            </a:extLst>
          </p:cNvPr>
          <p:cNvSpPr txBox="1"/>
          <p:nvPr/>
        </p:nvSpPr>
        <p:spPr>
          <a:xfrm>
            <a:off x="7611763" y="3390115"/>
            <a:ext cx="2792627" cy="646331"/>
          </a:xfrm>
          <a:prstGeom prst="rect">
            <a:avLst/>
          </a:prstGeom>
          <a:solidFill>
            <a:srgbClr val="FFFF00"/>
          </a:solidFill>
        </p:spPr>
        <p:txBody>
          <a:bodyPr wrap="square" rtlCol="0">
            <a:spAutoFit/>
          </a:bodyPr>
          <a:lstStyle/>
          <a:p>
            <a:pPr algn="ctr"/>
            <a:r>
              <a:rPr lang="en-US" dirty="0"/>
              <a:t>Needs Weblink – BAFTA Highlights VT</a:t>
            </a:r>
          </a:p>
        </p:txBody>
      </p:sp>
      <p:pic>
        <p:nvPicPr>
          <p:cNvPr id="10" name="Picture 9" descr="A screen shot of a video&#10;&#10;AI-generated content may be incorrect.">
            <a:hlinkClick r:id="rId5"/>
            <a:extLst>
              <a:ext uri="{FF2B5EF4-FFF2-40B4-BE49-F238E27FC236}">
                <a16:creationId xmlns:a16="http://schemas.microsoft.com/office/drawing/2014/main" id="{A0423761-F26E-C91A-C20A-D0931AC81DCF}"/>
              </a:ext>
            </a:extLst>
          </p:cNvPr>
          <p:cNvPicPr>
            <a:picLocks noChangeAspect="1"/>
          </p:cNvPicPr>
          <p:nvPr/>
        </p:nvPicPr>
        <p:blipFill>
          <a:blip r:embed="rId6"/>
          <a:stretch>
            <a:fillRect/>
          </a:stretch>
        </p:blipFill>
        <p:spPr>
          <a:xfrm>
            <a:off x="5303836" y="2045578"/>
            <a:ext cx="6668529" cy="3745690"/>
          </a:xfrm>
          <a:prstGeom prst="rect">
            <a:avLst/>
          </a:prstGeom>
        </p:spPr>
      </p:pic>
      <p:sp>
        <p:nvSpPr>
          <p:cNvPr id="11" name="TextBox 10">
            <a:extLst>
              <a:ext uri="{FF2B5EF4-FFF2-40B4-BE49-F238E27FC236}">
                <a16:creationId xmlns:a16="http://schemas.microsoft.com/office/drawing/2014/main" id="{E2BCBFCA-801F-FA42-53ED-D53BB1FBA1C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719686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37701108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96cc95261c77d6899663e91c38c4e5d7">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9333e60ee678463497d6f50dce0663de"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B30993-CD21-46F3-B30B-25B16DBDC06E}">
  <ds:schemaRefs>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purl.org/dc/dcmitype/"/>
    <ds:schemaRef ds:uri="37024962-1aa8-4a0e-bcc4-2052b0132858"/>
    <ds:schemaRef ds:uri="bbe29a26-4ba2-44fb-9ebd-4f0032c7f13a"/>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45BE55E-76FC-48AD-9045-32B5C05C09CE}">
  <ds:schemaRefs>
    <ds:schemaRef ds:uri="http://schemas.microsoft.com/sharepoint/v3/contenttype/forms"/>
  </ds:schemaRefs>
</ds:datastoreItem>
</file>

<file path=customXml/itemProps3.xml><?xml version="1.0" encoding="utf-8"?>
<ds:datastoreItem xmlns:ds="http://schemas.openxmlformats.org/officeDocument/2006/customXml" ds:itemID="{C870B588-28A3-40CF-B460-AB34718FADF6}">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499</TotalTime>
  <Words>258</Words>
  <Application>Microsoft Macintosh PowerPoint</Application>
  <PresentationFormat>Widescreen</PresentationFormat>
  <Paragraphs>40</Paragraphs>
  <Slides>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Bebas Neue</vt:lpstr>
      <vt:lpstr>Open Sans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Wall</dc:creator>
  <cp:lastModifiedBy>Leonard Smit</cp:lastModifiedBy>
  <cp:revision>8</cp:revision>
  <dcterms:created xsi:type="dcterms:W3CDTF">2025-09-23T14:26:05Z</dcterms:created>
  <dcterms:modified xsi:type="dcterms:W3CDTF">2025-12-16T09:57:32Z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