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3744" r:id="rId5"/>
    <p:sldId id="4662" r:id="rId6"/>
    <p:sldId id="4684" r:id="rId7"/>
    <p:sldId id="4685" r:id="rId8"/>
    <p:sldId id="4687" r:id="rId9"/>
    <p:sldId id="4686" r:id="rId10"/>
    <p:sldId id="4688" r:id="rId11"/>
    <p:sldId id="465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636" userDrawn="1">
          <p15:clr>
            <a:srgbClr val="A4A3A4"/>
          </p15:clr>
        </p15:guide>
        <p15:guide id="3" pos="3500" userDrawn="1">
          <p15:clr>
            <a:srgbClr val="A4A3A4"/>
          </p15:clr>
        </p15:guide>
        <p15:guide id="4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A54"/>
    <a:srgbClr val="163C55"/>
    <a:srgbClr val="143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26"/>
  </p:normalViewPr>
  <p:slideViewPr>
    <p:cSldViewPr snapToGrid="0">
      <p:cViewPr varScale="1">
        <p:scale>
          <a:sx n="129" d="100"/>
          <a:sy n="129" d="100"/>
        </p:scale>
        <p:origin x="248" y="200"/>
      </p:cViewPr>
      <p:guideLst>
        <p:guide orient="horz" pos="1321"/>
        <p:guide pos="3636"/>
        <p:guide pos="3500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536A-521D-A447-A1C1-89D68E129A95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E87CD-6D87-BE42-BA26-A1D56CC44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49209-03EE-9F7F-89C9-A8C7B705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AB126-BD02-7011-37EF-9862F6CCB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5A618-3D5F-DEFC-B24A-2E6DA6FB6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4553F-AE62-D200-51AC-9360E1919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2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CDBF5-5337-E5F9-B4B1-93942B3BC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F830D-6437-5281-20A5-AB15ECF42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29BFD-B7B5-0796-FB82-BB4CCE900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A093F-760D-CCBD-473B-78251377C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2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1B168-62A9-623A-DF3D-DACE7C5D4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61F30-BE1A-3C72-37E8-44B3DA4D4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FB996-FF17-E709-1B92-4E35C7F47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BEDE-A7AD-CAEC-92BB-2624C2443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32CC3-5524-3B4F-C375-5A226E947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9967D-CAC0-325A-A2EF-773456D71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CB11A-B2F2-8DEF-BE12-2501B74FA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5E572-409C-59E6-6BF1-834C1A977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17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D74F-05F4-7847-CDCF-763A56EB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C3069-D6F2-9C7E-6FC1-D9ECECC0B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A70FB-536D-708A-1E41-2AD34DF08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C5A7-70FE-5400-CF50-85D2F2B81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97F0-5083-59D6-5D3D-A47745F01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6C37B-F62F-D8E8-42A6-A60D6CC28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AD94B-2523-EA09-629E-3EDC55D89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8471-0252-DC55-CA62-70D0D5856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22DB-B92A-4DAB-8D45-76816DE72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1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7CD-6D87-BE42-BA26-A1D56CC444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8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CBAA922-D18D-2B87-02B4-37B7E5677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2B16086D-EFE1-05C7-3B83-ADDDF8A74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0"/>
            <a:ext cx="51276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776D94A7-0FBE-AAAB-C13C-1F51A64BA5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963" y="1824038"/>
            <a:ext cx="97440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F6CFDD-F777-B955-5064-431F6A4A0B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2174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72064" y="3139291"/>
            <a:ext cx="5181028" cy="30260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672064" y="2492896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1017" y="11165"/>
            <a:ext cx="6120000" cy="6876000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732378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6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95DF20D-3805-83E2-549E-FA5BA56D5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89149" y="11165"/>
            <a:ext cx="6120000" cy="6876000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3139291"/>
            <a:ext cx="5326063" cy="30260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9" y="2494808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61922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5EBC738-B792-D613-8617-9C25CA0B9D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C3EBD0-FFCE-A119-46AB-88325E3AAA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88"/>
          <a:stretch>
            <a:fillRect/>
          </a:stretch>
        </p:blipFill>
        <p:spPr bwMode="auto">
          <a:xfrm>
            <a:off x="6070600" y="-315913"/>
            <a:ext cx="6121400" cy="71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5">
            <a:extLst>
              <a:ext uri="{FF2B5EF4-FFF2-40B4-BE49-F238E27FC236}">
                <a16:creationId xmlns:a16="http://schemas.microsoft.com/office/drawing/2014/main" id="{35F51F9A-27AA-7969-E1E4-4316C36DA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1092">
            <a:off x="-163513" y="498475"/>
            <a:ext cx="7737476" cy="1584325"/>
          </a:xfrm>
          <a:prstGeom prst="rect">
            <a:avLst/>
          </a:prstGeom>
        </p:spPr>
      </p:pic>
      <p:sp>
        <p:nvSpPr>
          <p:cNvPr id="3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55629" y="847523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3139291"/>
            <a:ext cx="5181028" cy="3026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2492942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 rot="21355256">
            <a:off x="380601" y="1496168"/>
            <a:ext cx="6407424" cy="381000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88756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9162D87-F788-4D49-D5AE-46306D8883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6338" y="0"/>
            <a:ext cx="16119476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9B32D9BF-E9BB-03F6-0415-D3E63F1075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65863" y="2262188"/>
            <a:ext cx="922337" cy="752475"/>
            <a:chOff x="5636550" y="2071175"/>
            <a:chExt cx="849552" cy="692148"/>
          </a:xfrm>
        </p:grpSpPr>
        <p:pic>
          <p:nvPicPr>
            <p:cNvPr id="4" name="Graphic 5">
              <a:extLst>
                <a:ext uri="{FF2B5EF4-FFF2-40B4-BE49-F238E27FC236}">
                  <a16:creationId xmlns:a16="http://schemas.microsoft.com/office/drawing/2014/main" id="{69D96C7F-FD07-5257-97A9-227DE7103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6550" y="2071175"/>
              <a:ext cx="704792" cy="655642"/>
            </a:xfrm>
            <a:prstGeom prst="rect">
              <a:avLst/>
            </a:prstGeom>
          </p:spPr>
        </p:pic>
        <p:pic>
          <p:nvPicPr>
            <p:cNvPr id="5" name="Graphic 6">
              <a:extLst>
                <a:ext uri="{FF2B5EF4-FFF2-40B4-BE49-F238E27FC236}">
                  <a16:creationId xmlns:a16="http://schemas.microsoft.com/office/drawing/2014/main" id="{2D762EBD-CF8E-B6AB-AFE4-F18C822B15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6550" y="2691771"/>
              <a:ext cx="849552" cy="71552"/>
            </a:xfrm>
            <a:prstGeom prst="rect">
              <a:avLst/>
            </a:prstGeom>
          </p:spPr>
        </p:pic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5F6BD365-A361-DB7C-C25D-A0DAD6FC34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51313" y="2690813"/>
            <a:ext cx="939800" cy="738187"/>
            <a:chOff x="3632043" y="2399278"/>
            <a:chExt cx="865237" cy="680167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328F5CA3-E447-D840-C47E-E8C4CDE989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2043" y="2399278"/>
              <a:ext cx="704467" cy="656763"/>
            </a:xfrm>
            <a:prstGeom prst="rect">
              <a:avLst/>
            </a:prstGeom>
          </p:spPr>
        </p:pic>
        <p:pic>
          <p:nvPicPr>
            <p:cNvPr id="8" name="Graphic 9">
              <a:extLst>
                <a:ext uri="{FF2B5EF4-FFF2-40B4-BE49-F238E27FC236}">
                  <a16:creationId xmlns:a16="http://schemas.microsoft.com/office/drawing/2014/main" id="{19E57439-41DE-AE94-C151-F66D21315D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8120" y="3007772"/>
              <a:ext cx="849160" cy="71673"/>
            </a:xfrm>
            <a:prstGeom prst="rect">
              <a:avLst/>
            </a:prstGeom>
          </p:spPr>
        </p:pic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6CE2D89-F16B-4934-FBC9-550B6945F75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40013" y="2879725"/>
            <a:ext cx="922337" cy="750888"/>
            <a:chOff x="2639616" y="2879781"/>
            <a:chExt cx="849552" cy="692149"/>
          </a:xfrm>
        </p:grpSpPr>
        <p:pic>
          <p:nvPicPr>
            <p:cNvPr id="11" name="Graphic 11">
              <a:extLst>
                <a:ext uri="{FF2B5EF4-FFF2-40B4-BE49-F238E27FC236}">
                  <a16:creationId xmlns:a16="http://schemas.microsoft.com/office/drawing/2014/main" id="{3E9343D3-9844-9985-204A-CCFE4DC996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616" y="2879781"/>
              <a:ext cx="704792" cy="655566"/>
            </a:xfrm>
            <a:prstGeom prst="rect">
              <a:avLst/>
            </a:prstGeom>
          </p:spPr>
        </p:pic>
        <p:pic>
          <p:nvPicPr>
            <p:cNvPr id="12" name="Graphic 12">
              <a:extLst>
                <a:ext uri="{FF2B5EF4-FFF2-40B4-BE49-F238E27FC236}">
                  <a16:creationId xmlns:a16="http://schemas.microsoft.com/office/drawing/2014/main" id="{0858CA07-9AA1-7F09-1F94-827C546B5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616" y="3500227"/>
              <a:ext cx="849552" cy="71703"/>
            </a:xfrm>
            <a:prstGeom prst="rect">
              <a:avLst/>
            </a:prstGeom>
          </p:spPr>
        </p:pic>
      </p:grpSp>
      <p:sp>
        <p:nvSpPr>
          <p:cNvPr id="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24288" y="391900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5" y="4667305"/>
            <a:ext cx="3341723" cy="181729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04453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54DCC01-A7D0-A336-FCD8-16EAAFD56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 rot="21355256">
            <a:off x="409609" y="468780"/>
            <a:ext cx="7728139" cy="761886"/>
          </a:xfrm>
        </p:spPr>
        <p:txBody>
          <a:bodyPr anchor="t">
            <a:noAutofit/>
          </a:bodyPr>
          <a:lstStyle>
            <a:lvl1pPr>
              <a:defRPr sz="4600" b="0">
                <a:solidFill>
                  <a:srgbClr val="143A54"/>
                </a:solidFill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 rot="21355256">
            <a:off x="482400" y="1189393"/>
            <a:ext cx="7729537" cy="381000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80588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BCCC219-DC26-80C7-C5ED-9668E8CCD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420938"/>
            <a:ext cx="10225088" cy="864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284984"/>
            <a:ext cx="10225088" cy="864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Body</a:t>
            </a:r>
          </a:p>
        </p:txBody>
      </p:sp>
      <p:sp>
        <p:nvSpPr>
          <p:cNvPr id="45" name="Title 12"/>
          <p:cNvSpPr>
            <a:spLocks noGrp="1"/>
          </p:cNvSpPr>
          <p:nvPr>
            <p:ph type="title" hasCustomPrompt="1"/>
          </p:nvPr>
        </p:nvSpPr>
        <p:spPr>
          <a:xfrm>
            <a:off x="575512" y="937587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7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14AAF6-3ECB-D5D9-F902-083CD0AD9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27849" y="1569594"/>
            <a:ext cx="6120679" cy="16348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27849" y="3299217"/>
            <a:ext cx="6120679" cy="2938095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List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8268" y="4242148"/>
            <a:ext cx="3186149" cy="172878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599565" y="563343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222" y="384926"/>
            <a:ext cx="3725041" cy="3215524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4505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AC0B9A73-F005-4363-8A64-8C7D27621B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407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C3E560E1-821A-2886-ED63-73699FB10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792163"/>
            <a:ext cx="8112125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4C88D063-DB3A-A1BA-C33F-B53F244955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32135">
            <a:off x="7829550" y="922338"/>
            <a:ext cx="866775" cy="596900"/>
          </a:xfrm>
          <a:prstGeom prst="rect">
            <a:avLst/>
          </a:prstGeom>
        </p:spPr>
      </p:pic>
      <p:sp>
        <p:nvSpPr>
          <p:cNvPr id="21" name="Title 14"/>
          <p:cNvSpPr>
            <a:spLocks noGrp="1"/>
          </p:cNvSpPr>
          <p:nvPr>
            <p:ph type="title" hasCustomPrompt="1"/>
          </p:nvPr>
        </p:nvSpPr>
        <p:spPr>
          <a:xfrm rot="21411553">
            <a:off x="4925733" y="1177168"/>
            <a:ext cx="3407124" cy="1325563"/>
          </a:xfrm>
        </p:spPr>
        <p:txBody>
          <a:bodyPr>
            <a:normAutofit/>
          </a:bodyPr>
          <a:lstStyle>
            <a:lvl1pPr>
              <a:tabLst>
                <a:tab pos="1084263" algn="l"/>
              </a:tabLst>
              <a:defRPr sz="4600">
                <a:solidFill>
                  <a:srgbClr val="EBD64E"/>
                </a:solidFill>
              </a:defRPr>
            </a:lvl1pPr>
          </a:lstStyle>
          <a:p>
            <a:r>
              <a:rPr lang="en-US"/>
              <a:t>TITLE TO GO HERE</a:t>
            </a:r>
            <a:endParaRPr lang="en-GB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947420" y="2898819"/>
            <a:ext cx="5181028" cy="3026013"/>
          </a:xfrm>
        </p:spPr>
        <p:txBody>
          <a:bodyPr>
            <a:noAutofit/>
          </a:bodyPr>
          <a:lstStyle>
            <a:lvl1pPr marL="285750" indent="-285750">
              <a:buClr>
                <a:srgbClr val="EBD64E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 rot="20820000">
            <a:off x="8881825" y="1081523"/>
            <a:ext cx="2951574" cy="118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200">
                <a:latin typeface="Open Sans" pitchFamily="2" charset="0"/>
              </a:defRPr>
            </a:lvl2pPr>
            <a:lvl3pPr marL="914400" indent="0">
              <a:buFontTx/>
              <a:buNone/>
              <a:defRPr sz="1200">
                <a:latin typeface="Open Sans" pitchFamily="2" charset="0"/>
              </a:defRPr>
            </a:lvl3pPr>
            <a:lvl4pPr marL="1371600" indent="0">
              <a:buFontTx/>
              <a:buNone/>
              <a:defRPr sz="1200">
                <a:latin typeface="Open Sans" pitchFamily="2" charset="0"/>
              </a:defRPr>
            </a:lvl4pPr>
            <a:lvl5pPr marL="1828800" indent="0">
              <a:buFontTx/>
              <a:buNone/>
              <a:defRPr sz="1200">
                <a:latin typeface="Open Sans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56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10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E5ABBB-E4AE-5CC9-979B-E34758C929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672064" y="2492896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672065" y="3139291"/>
            <a:ext cx="5181028" cy="3026013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list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1113" y="-10016"/>
            <a:ext cx="6133090" cy="6877541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534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Mob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A563ECD-E98B-85DC-3DC9-C551D85A8C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CC8F9AD7-2E7F-EE20-C573-E7EEAB54B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1092">
            <a:off x="-163513" y="498475"/>
            <a:ext cx="7737476" cy="1584325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9005" y="3139291"/>
            <a:ext cx="5181028" cy="3026013"/>
          </a:xfrm>
        </p:spPr>
        <p:txBody>
          <a:bodyPr>
            <a:noAutofit/>
          </a:bodyPr>
          <a:lstStyle>
            <a:lvl1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9005" y="2492942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7254874" y="548680"/>
            <a:ext cx="3953693" cy="5760640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63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3A436417-2249-9CBA-BC60-A21AAA35D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C59F99-22F5-3A65-E4C5-D4C1C4CBE03D}"/>
              </a:ext>
            </a:extLst>
          </p:cNvPr>
          <p:cNvCxnSpPr>
            <a:cxnSpLocks/>
          </p:cNvCxnSpPr>
          <p:nvPr userDrawn="1"/>
        </p:nvCxnSpPr>
        <p:spPr>
          <a:xfrm flipV="1">
            <a:off x="5548313" y="3532188"/>
            <a:ext cx="6643687" cy="498475"/>
          </a:xfrm>
          <a:prstGeom prst="line">
            <a:avLst/>
          </a:prstGeom>
          <a:ln w="76200">
            <a:solidFill>
              <a:srgbClr val="143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5">
            <a:extLst>
              <a:ext uri="{FF2B5EF4-FFF2-40B4-BE49-F238E27FC236}">
                <a16:creationId xmlns:a16="http://schemas.microsoft.com/office/drawing/2014/main" id="{FD28A420-F005-5CBD-701E-D3C19154F4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9348">
            <a:off x="808038" y="1384300"/>
            <a:ext cx="3551237" cy="1165225"/>
          </a:xfrm>
          <a:prstGeom prst="rect">
            <a:avLst/>
          </a:prstGeom>
        </p:spPr>
      </p:pic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983599" y="2358493"/>
            <a:ext cx="11136561" cy="1344984"/>
          </a:xfrm>
        </p:spPr>
        <p:txBody>
          <a:bodyPr>
            <a:spAutoFit/>
          </a:bodyPr>
          <a:lstStyle>
            <a:lvl1pPr>
              <a:defRPr sz="8800">
                <a:solidFill>
                  <a:schemeClr val="bg1"/>
                </a:solidFill>
                <a:latin typeface="Bebas Neue" panose="020B0606020202050201" pitchFamily="34" charset="0"/>
                <a:cs typeface="IrisUPC" panose="020B0502040204020203" pitchFamily="34" charset="-34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 rot="21366618">
            <a:off x="1049254" y="3897699"/>
            <a:ext cx="5256584" cy="5463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867527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4DF7914-AEDC-D0EB-05E6-C19D095113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27849" y="1569594"/>
            <a:ext cx="6120679" cy="16348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27849" y="3299217"/>
            <a:ext cx="6120679" cy="2938095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List</a:t>
            </a: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599565" y="563343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222" y="384926"/>
            <a:ext cx="3725041" cy="3215524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8268" y="3860453"/>
            <a:ext cx="3186149" cy="172878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9036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6">
    <p:bg>
      <p:bgPr>
        <a:solidFill>
          <a:srgbClr val="14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929DAD-D463-5E34-5EC7-50D20B9AAF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755176" y="444401"/>
            <a:ext cx="10872788" cy="968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6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6429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F05202-4991-61A4-D068-8179AD85B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5EBEF7-7A79-7584-A82D-C7E85BB07180}"/>
              </a:ext>
            </a:extLst>
          </p:cNvPr>
          <p:cNvCxnSpPr>
            <a:cxnSpLocks/>
          </p:cNvCxnSpPr>
          <p:nvPr userDrawn="1"/>
        </p:nvCxnSpPr>
        <p:spPr>
          <a:xfrm>
            <a:off x="4694238" y="1338263"/>
            <a:ext cx="0" cy="1635125"/>
          </a:xfrm>
          <a:prstGeom prst="line">
            <a:avLst/>
          </a:prstGeom>
          <a:ln w="127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8B6ABC7F-2834-426F-E550-DC5E353FCF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2875" y="6521450"/>
            <a:ext cx="3981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D5156"/>
                </a:solidFill>
              </a:rPr>
              <a:t>Company Confidential © 2022 Whitewall</a:t>
            </a:r>
            <a:endParaRPr lang="en-GB" altLang="en-US" sz="900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14B8B19A-8A1D-260F-2687-57B4ADF8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88" y="1793875"/>
            <a:ext cx="3314700" cy="650875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26455F2E-583B-0CB9-2B20-7A9D4981A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00"/>
            <a:ext cx="11606213" cy="158432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191213" y="1546658"/>
            <a:ext cx="3795713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Insert Dual branding Logo</a:t>
            </a:r>
          </a:p>
        </p:txBody>
      </p:sp>
      <p:sp>
        <p:nvSpPr>
          <p:cNvPr id="26" name="Title 12"/>
          <p:cNvSpPr>
            <a:spLocks noGrp="1"/>
          </p:cNvSpPr>
          <p:nvPr>
            <p:ph type="title" hasCustomPrompt="1"/>
          </p:nvPr>
        </p:nvSpPr>
        <p:spPr>
          <a:xfrm>
            <a:off x="464560" y="4266048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3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7B08A7DB-119B-741E-BB45-ECD9B33A0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2E7FF2-801E-6DC2-D486-BEDDE0AAE31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32438" y="3532188"/>
            <a:ext cx="6659562" cy="498475"/>
          </a:xfrm>
          <a:prstGeom prst="line">
            <a:avLst/>
          </a:prstGeom>
          <a:ln w="76200">
            <a:solidFill>
              <a:srgbClr val="143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5">
            <a:extLst>
              <a:ext uri="{FF2B5EF4-FFF2-40B4-BE49-F238E27FC236}">
                <a16:creationId xmlns:a16="http://schemas.microsoft.com/office/drawing/2014/main" id="{AE06D9D6-D9E3-7F09-86C3-228B21372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9348">
            <a:off x="808038" y="1384300"/>
            <a:ext cx="3551237" cy="1165225"/>
          </a:xfrm>
          <a:prstGeom prst="rect">
            <a:avLst/>
          </a:prstGeom>
        </p:spPr>
      </p:pic>
      <p:sp>
        <p:nvSpPr>
          <p:cNvPr id="2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1030710" y="3839850"/>
            <a:ext cx="4474340" cy="946413"/>
          </a:xfrm>
        </p:spPr>
        <p:txBody>
          <a:bodyPr anchor="t">
            <a:spAutoFit/>
          </a:bodyPr>
          <a:lstStyle>
            <a:lvl1pPr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THANK YOU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29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67EED8E-969B-1AE3-766D-61EBE6407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EB1EF5-EC85-482E-7F62-00D78F83ED54}"/>
              </a:ext>
            </a:extLst>
          </p:cNvPr>
          <p:cNvSpPr/>
          <p:nvPr userDrawn="1"/>
        </p:nvSpPr>
        <p:spPr>
          <a:xfrm>
            <a:off x="6537325" y="0"/>
            <a:ext cx="5654675" cy="6858000"/>
          </a:xfrm>
          <a:prstGeom prst="rect">
            <a:avLst/>
          </a:prstGeom>
          <a:solidFill>
            <a:srgbClr val="14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194F6202-7F44-BDBE-0FAA-5D3A06528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1836">
            <a:off x="10504488" y="5287963"/>
            <a:ext cx="1400175" cy="13557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07278" y="1340768"/>
            <a:ext cx="3925586" cy="4176464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TITLE to go HERE</a:t>
            </a:r>
            <a:endParaRPr lang="en-GB"/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986979" y="2976149"/>
            <a:ext cx="3413125" cy="73818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986979" y="4395506"/>
            <a:ext cx="3413125" cy="73818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86978" y="1556792"/>
            <a:ext cx="3413125" cy="73818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503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bg>
      <p:bgPr>
        <a:solidFill>
          <a:srgbClr val="14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F58BC9CF-E6A2-6B07-2705-95BD578F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239713"/>
            <a:ext cx="121983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849722" y="2813446"/>
            <a:ext cx="4474340" cy="1231106"/>
          </a:xfrm>
        </p:spPr>
        <p:txBody>
          <a:bodyPr anchor="t">
            <a:spAutoFit/>
          </a:bodyPr>
          <a:lstStyle>
            <a:lvl1pPr algn="ctr">
              <a:defRPr sz="8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063383D-7DB3-7177-8DEB-B335C5D841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92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5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88A7C-D0EB-524A-95E0-57232F35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1152-1BD3-4E08-AF14-28EB1F606D7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A2BBF-9F1D-D543-B7D8-1F0CFCA6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C24B8-7BAC-6C43-A125-005FE3D5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E2A6-806C-4C35-860A-418CEDB9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FF3A613-9275-E02F-C7BD-88333FEAA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1113" y="-10016"/>
            <a:ext cx="6133090" cy="6877541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72064" y="3139291"/>
            <a:ext cx="5181028" cy="3026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Body text here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672064" y="2492896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20288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73716D-B251-C213-F497-BE0336077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FC753601-0340-F3E0-261A-93F5BAF9D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1092">
            <a:off x="-163513" y="498475"/>
            <a:ext cx="7737476" cy="1584325"/>
          </a:xfrm>
          <a:prstGeom prst="rect">
            <a:avLst/>
          </a:prstGeom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06F9494-62A1-496F-A459-41272764E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122285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87410244-BA78-FEC7-709F-E5D25F6B2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1092">
            <a:off x="-163513" y="498475"/>
            <a:ext cx="7737476" cy="1584325"/>
          </a:xfrm>
          <a:prstGeom prst="rect">
            <a:avLst/>
          </a:prstGeom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3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04988E-5205-B99C-2A35-55A58B2D56D9}"/>
              </a:ext>
            </a:extLst>
          </p:cNvPr>
          <p:cNvSpPr/>
          <p:nvPr userDrawn="1"/>
        </p:nvSpPr>
        <p:spPr>
          <a:xfrm>
            <a:off x="-6350" y="0"/>
            <a:ext cx="12198350" cy="6875463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24703D0F-E749-245F-26F8-5F247F617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239713"/>
            <a:ext cx="121983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B51E95EB-05C2-647B-BB88-928F00188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1092">
            <a:off x="-282575" y="2116138"/>
            <a:ext cx="11293475" cy="2312987"/>
          </a:xfrm>
          <a:prstGeom prst="rect">
            <a:avLst/>
          </a:prstGeom>
        </p:spPr>
      </p:pic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02447" y="2753949"/>
            <a:ext cx="10124146" cy="1259576"/>
          </a:xfrm>
        </p:spPr>
        <p:txBody>
          <a:bodyPr>
            <a:spAutoFit/>
          </a:bodyPr>
          <a:lstStyle>
            <a:lvl1pPr>
              <a:defRPr sz="82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7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313BD3-137D-D80C-79A7-4C828DB2634C}"/>
              </a:ext>
            </a:extLst>
          </p:cNvPr>
          <p:cNvSpPr/>
          <p:nvPr userDrawn="1"/>
        </p:nvSpPr>
        <p:spPr>
          <a:xfrm>
            <a:off x="-6350" y="0"/>
            <a:ext cx="12198350" cy="6875463"/>
          </a:xfrm>
          <a:prstGeom prst="rect">
            <a:avLst/>
          </a:prstGeom>
          <a:solidFill>
            <a:srgbClr val="14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2378C43C-7D26-9C60-C1EC-1F7BB1A11C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239713"/>
            <a:ext cx="121983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DFD5F8C0-9E2E-5DA7-3F56-173A4BB1E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61092">
            <a:off x="-282575" y="2116138"/>
            <a:ext cx="11293475" cy="2312987"/>
          </a:xfrm>
          <a:prstGeom prst="rect">
            <a:avLst/>
          </a:prstGeom>
        </p:spPr>
      </p:pic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02447" y="2772467"/>
            <a:ext cx="10124146" cy="1259576"/>
          </a:xfrm>
        </p:spPr>
        <p:txBody>
          <a:bodyPr anchor="t">
            <a:spAutoFit/>
          </a:bodyPr>
          <a:lstStyle>
            <a:lvl1pPr>
              <a:defRPr sz="82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9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snow&#10;&#10;Description automatically generated">
            <a:extLst>
              <a:ext uri="{FF2B5EF4-FFF2-40B4-BE49-F238E27FC236}">
                <a16:creationId xmlns:a16="http://schemas.microsoft.com/office/drawing/2014/main" id="{0EBFBA0D-CA83-1776-49E2-FCFFB4D71A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 picture containing water, outdoor, bird&#10;&#10;Description automatically generated">
            <a:extLst>
              <a:ext uri="{FF2B5EF4-FFF2-40B4-BE49-F238E27FC236}">
                <a16:creationId xmlns:a16="http://schemas.microsoft.com/office/drawing/2014/main" id="{E87C2230-728E-DD99-5087-CF3216FA7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546463" y="2609933"/>
            <a:ext cx="10124146" cy="1259576"/>
          </a:xfrm>
        </p:spPr>
        <p:txBody>
          <a:bodyPr anchor="t">
            <a:spAutoFit/>
          </a:bodyPr>
          <a:lstStyle>
            <a:lvl1pPr>
              <a:defRPr sz="82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/>
              <a:t>HEADING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8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building, outdoor, brick&#10;&#10;Description automatically generated">
            <a:extLst>
              <a:ext uri="{FF2B5EF4-FFF2-40B4-BE49-F238E27FC236}">
                <a16:creationId xmlns:a16="http://schemas.microsoft.com/office/drawing/2014/main" id="{0D9CC69E-2D91-6A00-AEEB-D54AF4131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21904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47406" y="1484784"/>
            <a:ext cx="5148185" cy="2160240"/>
          </a:xfrm>
        </p:spPr>
        <p:txBody>
          <a:bodyPr>
            <a:noAutofit/>
          </a:bodyPr>
          <a:lstStyle>
            <a:lvl1pPr>
              <a:defRPr sz="10000">
                <a:solidFill>
                  <a:srgbClr val="EBD64E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2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1A753E-7DC5-D3A7-F336-5B235EAD8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68E5EF-AC1D-7E89-3CCC-C9B693A8F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8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711" r:id="rId2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venir Next" panose="020B0503020202020204" pitchFamily="34" charset="0"/>
        <a:buChar char="•"/>
        <a:defRPr sz="2800" kern="1200">
          <a:solidFill>
            <a:schemeClr val="tx1"/>
          </a:solidFill>
          <a:latin typeface="Bebas Neue" panose="020B0606020202050201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hyperlink" Target="http://www.whitewallcreative.com/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hyperlink" Target="https://www.whitewallcreative.com/vt/netflix-youview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hyperlink" Target="https://www.linkedin.com/showcase/whitewall-winning-together-2026" TargetMode="Externa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hyperlink" Target="https://www.whitewallcreative.com/vt/creative/" TargetMode="Externa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hyperlink" Target="https://www.whitewallcreative.com/securedownload/civic-world-cup/" TargetMode="Externa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ti-colored wall art">
            <a:extLst>
              <a:ext uri="{FF2B5EF4-FFF2-40B4-BE49-F238E27FC236}">
                <a16:creationId xmlns:a16="http://schemas.microsoft.com/office/drawing/2014/main" id="{130B8EAD-00FA-1BF5-B354-6605F471B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23D352-3433-7C74-161A-0E156A9D8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964" y="1814514"/>
            <a:ext cx="97440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7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170D-647A-6163-B859-83DC91E0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down a street with banners and flags&#10;&#10;AI-generated content may be incorrect.">
            <a:extLst>
              <a:ext uri="{FF2B5EF4-FFF2-40B4-BE49-F238E27FC236}">
                <a16:creationId xmlns:a16="http://schemas.microsoft.com/office/drawing/2014/main" id="{F9AFA505-6ADF-0DEF-B4BF-EF59EC715C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49" y="1304922"/>
            <a:ext cx="5277838" cy="5277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4FDC1-5C59-873F-4CBE-AFB9970E0946}"/>
              </a:ext>
            </a:extLst>
          </p:cNvPr>
          <p:cNvSpPr txBox="1"/>
          <p:nvPr/>
        </p:nvSpPr>
        <p:spPr>
          <a:xfrm>
            <a:off x="343339" y="1304925"/>
            <a:ext cx="1065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Why Whitewall Creative?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pic>
        <p:nvPicPr>
          <p:cNvPr id="8" name="Picture 7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8BB0D56E-3BF8-08F2-2F55-405D5FC419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516624"/>
            <a:ext cx="2900363" cy="571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A2BDF-53B2-BE35-BD93-8F0F775C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2117974"/>
            <a:ext cx="555773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Whitewall — an independent creative and experience agency that turns audiences into fans through storytelling, design, and spectacle.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mindset, boutique agility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 roots in cultural storytelling and sport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Studios in London, East and West Coast US, and worldwide partner talent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our website here:</a:t>
            </a:r>
          </a:p>
          <a:p>
            <a:pPr lvl="0"/>
            <a:endParaRPr lang="en-US" altLang="en-U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alt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www.whitewallcreative.com</a:t>
            </a:r>
            <a:endParaRPr lang="en-US" altLang="en-US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AA53D4E4-6567-C3B8-23A0-5E059C7039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24" y="4927627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69267-9915-A0C7-4046-4104F3C46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stadium with a large crowd of people&#10;&#10;AI-generated content may be incorrect.">
            <a:extLst>
              <a:ext uri="{FF2B5EF4-FFF2-40B4-BE49-F238E27FC236}">
                <a16:creationId xmlns:a16="http://schemas.microsoft.com/office/drawing/2014/main" id="{CFB78B21-B63F-0EEE-DB0A-F0D0700FD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50" y="1304923"/>
            <a:ext cx="5277837" cy="5277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48DF9-05DC-FFC4-C9F8-66A7CB903287}"/>
              </a:ext>
            </a:extLst>
          </p:cNvPr>
          <p:cNvSpPr txBox="1"/>
          <p:nvPr/>
        </p:nvSpPr>
        <p:spPr>
          <a:xfrm>
            <a:off x="343339" y="1304925"/>
            <a:ext cx="1065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GLOBAL CREDENTIALS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pic>
        <p:nvPicPr>
          <p:cNvPr id="8" name="Picture 7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02649E8F-A64E-A645-D67A-0ADFED9CBE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516624"/>
            <a:ext cx="2900363" cy="571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F65E87-90FD-B06A-623E-5869B8EE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2097088"/>
            <a:ext cx="555773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design global moments.</a:t>
            </a:r>
          </a:p>
          <a:p>
            <a:b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team has delivered creative and experience programs for:</a:t>
            </a: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Olympic Games (London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Iconic moments like Royal Weddings, Glastonbury Festival and the Coronation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engagement activations for Netflix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our Netflix activation here: </a:t>
            </a: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FanBox</a:t>
            </a:r>
            <a:endParaRPr lang="en-GB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2BF40743-D161-4080-8C75-CBD74A103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24" y="4927627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8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A43B5-4D94-37EA-A5BE-1ED3C386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into a stadium&#10;&#10;AI-generated content may be incorrect.">
            <a:extLst>
              <a:ext uri="{FF2B5EF4-FFF2-40B4-BE49-F238E27FC236}">
                <a16:creationId xmlns:a16="http://schemas.microsoft.com/office/drawing/2014/main" id="{EB18D39E-E8E1-AA96-C004-C3841ABD94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49" y="1304924"/>
            <a:ext cx="5277837" cy="5277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01548-7BD8-8B7B-CD71-4958F2B10526}"/>
              </a:ext>
            </a:extLst>
          </p:cNvPr>
          <p:cNvSpPr txBox="1"/>
          <p:nvPr/>
        </p:nvSpPr>
        <p:spPr>
          <a:xfrm>
            <a:off x="343339" y="1304925"/>
            <a:ext cx="1065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WE KNOW SOCCER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pic>
        <p:nvPicPr>
          <p:cNvPr id="8" name="Picture 7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A7A8CEED-D8D1-B64D-F4CE-257B61E7F1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516624"/>
            <a:ext cx="2900363" cy="571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B9D3D0-9CB8-C0A6-DDC3-207C76BE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9" y="2097088"/>
            <a:ext cx="55577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 isn’t just a sport. It’s culture, identity, connection.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live it — as players, fans, and storytellers.</a:t>
            </a:r>
          </a:p>
          <a:p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know the energy of a locker room and the silence before a penalty.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know which kits matter, which chants stick, and where the stories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speak fluent fan, from terrace to TikTok.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our LinkedIn football community page here:</a:t>
            </a:r>
          </a:p>
          <a:p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Whitewall Winning Together</a:t>
            </a:r>
            <a:endParaRPr lang="en-US" altLang="en-US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altLang="en-US" dirty="0"/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E88CAD7D-BF5B-6590-79DD-FE0F08D5D1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24" y="4927627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70BD0-2117-95B0-8F8B-5060EF33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with computers&#10;&#10;AI-generated content may be incorrect.">
            <a:extLst>
              <a:ext uri="{FF2B5EF4-FFF2-40B4-BE49-F238E27FC236}">
                <a16:creationId xmlns:a16="http://schemas.microsoft.com/office/drawing/2014/main" id="{DB137A4E-330D-71C0-06E9-2A1D732AE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49" y="1304922"/>
            <a:ext cx="5277838" cy="5277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D4BAD0-35BF-4A85-2ADC-C7B2C5C20F23}"/>
              </a:ext>
            </a:extLst>
          </p:cNvPr>
          <p:cNvSpPr txBox="1"/>
          <p:nvPr/>
        </p:nvSpPr>
        <p:spPr>
          <a:xfrm>
            <a:off x="343339" y="1304925"/>
            <a:ext cx="1065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WHY WHITEWALL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pic>
        <p:nvPicPr>
          <p:cNvPr id="8" name="Picture 7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9077A346-CBF9-C1C7-F308-8FA76AE1EB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516624"/>
            <a:ext cx="2900363" cy="571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557858-A9EF-EBAE-AFEF-82FD3A774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0" y="2097088"/>
            <a:ext cx="52778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bring: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Elite Creative Talent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World-class directors, designers, writers, and editors.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Embedded Partnership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We work as an extension of your team, not just a vendor.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Football-First Culture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We live the game — in our team, our campaigns, our weekends.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out our Creative reel here:</a:t>
            </a: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Whitewall Creative</a:t>
            </a:r>
            <a:endParaRPr lang="en-GB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4B6ADC1B-B824-D468-FB53-783D200D8F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24" y="4927627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FA609-962C-EC02-C315-F3D5ADE5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room with computers&#10;&#10;AI-generated content may be incorrect.">
            <a:extLst>
              <a:ext uri="{FF2B5EF4-FFF2-40B4-BE49-F238E27FC236}">
                <a16:creationId xmlns:a16="http://schemas.microsoft.com/office/drawing/2014/main" id="{CA9B0979-C170-14ED-4401-1804F6029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47" y="1320869"/>
            <a:ext cx="5277839" cy="5277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2DCF35-E5D7-BAF4-1C7B-41457D31C8B9}"/>
              </a:ext>
            </a:extLst>
          </p:cNvPr>
          <p:cNvSpPr txBox="1"/>
          <p:nvPr/>
        </p:nvSpPr>
        <p:spPr>
          <a:xfrm>
            <a:off x="343339" y="1304925"/>
            <a:ext cx="1065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Content &amp; Craft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pic>
        <p:nvPicPr>
          <p:cNvPr id="8" name="Picture 7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1D835BB0-D8B7-7454-5776-7F88CD54B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516624"/>
            <a:ext cx="2900363" cy="571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F2C6B5-B8DA-7278-C89B-CBD3247A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14" y="2097088"/>
            <a:ext cx="542881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Branded content and campaign 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and social-first storytelling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event creative &amp; staging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Toolkits for partners, ambassadors and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world-class. All FIFA-ready.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how we’re helping FWC26 host cities here:</a:t>
            </a: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 You Ready?</a:t>
            </a:r>
            <a:endParaRPr lang="en-GB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85BB3704-B5FD-BA8A-960A-F9EBEC04D2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24" y="4927627"/>
            <a:ext cx="90680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5E39-8010-97B2-5474-8988A5311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crowd of people in front of a stage with a person on stage&#10;&#10;AI-generated content may be incorrect.">
            <a:extLst>
              <a:ext uri="{FF2B5EF4-FFF2-40B4-BE49-F238E27FC236}">
                <a16:creationId xmlns:a16="http://schemas.microsoft.com/office/drawing/2014/main" id="{D514F3DB-615F-62FD-F69D-98DEBD2C1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49" y="1304922"/>
            <a:ext cx="5277838" cy="5277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7DB08-DA09-F499-7D81-BFFC2D9C7F20}"/>
              </a:ext>
            </a:extLst>
          </p:cNvPr>
          <p:cNvSpPr txBox="1"/>
          <p:nvPr/>
        </p:nvSpPr>
        <p:spPr>
          <a:xfrm>
            <a:off x="343339" y="1304925"/>
            <a:ext cx="1065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C00000"/>
                </a:solidFill>
                <a:latin typeface="Bebas Neue" panose="020B0606020202050201" pitchFamily="34" charset="77"/>
              </a:rPr>
              <a:t>Next play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dirty="0">
              <a:solidFill>
                <a:srgbClr val="C00000"/>
              </a:solidFill>
              <a:latin typeface="Bebas Neue" panose="020B0606020202050201" pitchFamily="34" charset="77"/>
            </a:endParaRPr>
          </a:p>
        </p:txBody>
      </p:sp>
      <p:pic>
        <p:nvPicPr>
          <p:cNvPr id="8" name="Picture 7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31937212-781E-0CC2-0913-AC0CE833AA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5" y="516624"/>
            <a:ext cx="2900363" cy="5719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6FD672-042B-232E-B501-6149CB7F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41" y="2097088"/>
            <a:ext cx="54288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ready to step onto the pitch.</a:t>
            </a:r>
          </a:p>
          <a:p>
            <a:pPr lvl="0"/>
            <a:b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make Miami’s World Cup unforgettable.</a:t>
            </a:r>
          </a:p>
          <a:p>
            <a:pPr lvl="0"/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gold trophy with green and white text&#10;&#10;AI-generated content may be incorrect.">
            <a:extLst>
              <a:ext uri="{FF2B5EF4-FFF2-40B4-BE49-F238E27FC236}">
                <a16:creationId xmlns:a16="http://schemas.microsoft.com/office/drawing/2014/main" id="{2DE24054-E4A7-3EF4-13EF-20E05D3741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724" y="4927627"/>
            <a:ext cx="906800" cy="1509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C9B51-D859-7F48-4DFA-CB1A2A43D130}"/>
              </a:ext>
            </a:extLst>
          </p:cNvPr>
          <p:cNvSpPr txBox="1"/>
          <p:nvPr/>
        </p:nvSpPr>
        <p:spPr>
          <a:xfrm>
            <a:off x="343339" y="6213428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en-US" dirty="0" err="1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whitewallcreative.com</a:t>
            </a:r>
            <a:r>
              <a:rPr lang="en-US" altLang="en-US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@</a:t>
            </a:r>
            <a:r>
              <a:rPr lang="en-US" altLang="en-US" dirty="0" err="1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whitewallcreative</a:t>
            </a:r>
            <a:endParaRPr lang="en-US" altLang="en-US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ti-colored wall art">
            <a:extLst>
              <a:ext uri="{FF2B5EF4-FFF2-40B4-BE49-F238E27FC236}">
                <a16:creationId xmlns:a16="http://schemas.microsoft.com/office/drawing/2014/main" id="{130B8EAD-00FA-1BF5-B354-6605F471B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23D352-3433-7C74-161A-0E156A9D8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3964" y="1814514"/>
            <a:ext cx="97440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083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wall 2022">
  <a:themeElements>
    <a:clrScheme name="Whitewall">
      <a:dk1>
        <a:sysClr val="windowText" lastClr="000000"/>
      </a:dk1>
      <a:lt1>
        <a:sysClr val="window" lastClr="FFFFFF"/>
      </a:lt1>
      <a:dk2>
        <a:srgbClr val="FFFFFF"/>
      </a:dk2>
      <a:lt2>
        <a:srgbClr val="A09CA2"/>
      </a:lt2>
      <a:accent1>
        <a:srgbClr val="143A54"/>
      </a:accent1>
      <a:accent2>
        <a:srgbClr val="D00000"/>
      </a:accent2>
      <a:accent3>
        <a:srgbClr val="EBD64E"/>
      </a:accent3>
      <a:accent4>
        <a:srgbClr val="29ABE2"/>
      </a:accent4>
      <a:accent5>
        <a:srgbClr val="4D4D4D"/>
      </a:accent5>
      <a:accent6>
        <a:srgbClr val="FFFFFF"/>
      </a:accent6>
      <a:hlink>
        <a:srgbClr val="29ABE2"/>
      </a:hlink>
      <a:folHlink>
        <a:srgbClr val="EBD64E"/>
      </a:folHlink>
    </a:clrScheme>
    <a:fontScheme name="Custom 1">
      <a:majorFont>
        <a:latin typeface="Korolev Compressed Heav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-Creds" id="{678A78D7-39C1-F04B-BA9E-4743E3CACC34}" vid="{3522F4A0-B3FB-0F45-B43F-4D93B76AFF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024962-1aa8-4a0e-bcc4-2052b0132858">
      <Terms xmlns="http://schemas.microsoft.com/office/infopath/2007/PartnerControls"/>
    </lcf76f155ced4ddcb4097134ff3c332f>
    <TaxCatchAll xmlns="bbe29a26-4ba2-44fb-9ebd-4f0032c7f1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0FE3CF5C6914E8E6067F006322BEE" ma:contentTypeVersion="16" ma:contentTypeDescription="Create a new document." ma:contentTypeScope="" ma:versionID="96cc95261c77d6899663e91c38c4e5d7">
  <xsd:schema xmlns:xsd="http://www.w3.org/2001/XMLSchema" xmlns:xs="http://www.w3.org/2001/XMLSchema" xmlns:p="http://schemas.microsoft.com/office/2006/metadata/properties" xmlns:ns2="37024962-1aa8-4a0e-bcc4-2052b0132858" xmlns:ns3="bbe29a26-4ba2-44fb-9ebd-4f0032c7f13a" targetNamespace="http://schemas.microsoft.com/office/2006/metadata/properties" ma:root="true" ma:fieldsID="9333e60ee678463497d6f50dce0663de" ns2:_="" ns3:_="">
    <xsd:import namespace="37024962-1aa8-4a0e-bcc4-2052b0132858"/>
    <xsd:import namespace="bbe29a26-4ba2-44fb-9ebd-4f0032c7f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24962-1aa8-4a0e-bcc4-2052b013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5e52a8-c8f1-46e2-8f82-f219af995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29a26-4ba2-44fb-9ebd-4f0032c7f1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4508f9-cc6b-4a84-84e4-467216a896b2}" ma:internalName="TaxCatchAll" ma:showField="CatchAllData" ma:web="bbe29a26-4ba2-44fb-9ebd-4f0032c7f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30993-CD21-46F3-B30B-25B16DBDC06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37024962-1aa8-4a0e-bcc4-2052b0132858"/>
    <ds:schemaRef ds:uri="http://www.w3.org/XML/1998/namespace"/>
    <ds:schemaRef ds:uri="bbe29a26-4ba2-44fb-9ebd-4f0032c7f13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65F055-64A1-41CB-9102-92133EA10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024962-1aa8-4a0e-bcc4-2052b0132858"/>
    <ds:schemaRef ds:uri="bbe29a26-4ba2-44fb-9ebd-4f0032c7f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5BE55E-76FC-48AD-9045-32B5C05C0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327</Words>
  <Application>Microsoft Macintosh PowerPoint</Application>
  <PresentationFormat>Widescreen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Avenir Next</vt:lpstr>
      <vt:lpstr>Bebas Neue</vt:lpstr>
      <vt:lpstr>Open Sans</vt:lpstr>
      <vt:lpstr>Wingdings</vt:lpstr>
      <vt:lpstr>Whitewall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Wall</dc:creator>
  <cp:lastModifiedBy>Leonard Smit</cp:lastModifiedBy>
  <cp:revision>17</cp:revision>
  <dcterms:created xsi:type="dcterms:W3CDTF">2025-09-23T14:26:05Z</dcterms:created>
  <dcterms:modified xsi:type="dcterms:W3CDTF">2025-11-24T19:05:17Z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0x010100FD50FE3CF5C6914E8E6067F006322BEE</vt:lpwstr>
  </property>
  <property fmtid="{D5CDD505-2E9C-101B-9397-08002B2CF9AE}" pid="3" name="MediaServiceImageTags">
    <vt:lpwstr/>
  </property>
</Properties>
</file>