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sldIdLst>
    <p:sldId id="297" r:id="rId5"/>
    <p:sldId id="4682" r:id="rId6"/>
    <p:sldId id="4684" r:id="rId7"/>
    <p:sldId id="4692" r:id="rId8"/>
    <p:sldId id="4670" r:id="rId9"/>
    <p:sldId id="4689" r:id="rId10"/>
    <p:sldId id="4690" r:id="rId11"/>
    <p:sldId id="4685" r:id="rId12"/>
    <p:sldId id="4688" r:id="rId13"/>
    <p:sldId id="4683" r:id="rId14"/>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3429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685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0287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1714500" algn="l" defTabSz="685800" rtl="0" eaLnBrk="1" latinLnBrk="0" hangingPunct="1">
      <a:defRPr kern="1200">
        <a:solidFill>
          <a:schemeClr val="tx1"/>
        </a:solidFill>
        <a:latin typeface="Aptos" panose="020B0004020202020204" pitchFamily="34" charset="0"/>
        <a:ea typeface="+mn-ea"/>
        <a:cs typeface="+mn-cs"/>
      </a:defRPr>
    </a:lvl6pPr>
    <a:lvl7pPr marL="2057400" algn="l" defTabSz="685800" rtl="0" eaLnBrk="1" latinLnBrk="0" hangingPunct="1">
      <a:defRPr kern="1200">
        <a:solidFill>
          <a:schemeClr val="tx1"/>
        </a:solidFill>
        <a:latin typeface="Aptos" panose="020B0004020202020204" pitchFamily="34" charset="0"/>
        <a:ea typeface="+mn-ea"/>
        <a:cs typeface="+mn-cs"/>
      </a:defRPr>
    </a:lvl7pPr>
    <a:lvl8pPr marL="2400300" algn="l" defTabSz="685800" rtl="0" eaLnBrk="1" latinLnBrk="0" hangingPunct="1">
      <a:defRPr kern="1200">
        <a:solidFill>
          <a:schemeClr val="tx1"/>
        </a:solidFill>
        <a:latin typeface="Aptos" panose="020B0004020202020204" pitchFamily="34" charset="0"/>
        <a:ea typeface="+mn-ea"/>
        <a:cs typeface="+mn-cs"/>
      </a:defRPr>
    </a:lvl8pPr>
    <a:lvl9pPr marL="2743200" algn="l" defTabSz="6858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15:guide id="2" orient="horz" pos="2652" userDrawn="1">
          <p15:clr>
            <a:srgbClr val="A4A3A4"/>
          </p15:clr>
        </p15:guide>
        <p15:guide id="5" pos="3168" userDrawn="1">
          <p15:clr>
            <a:srgbClr val="A4A3A4"/>
          </p15:clr>
        </p15:guide>
        <p15:guide id="6" pos="3888" userDrawn="1">
          <p15:clr>
            <a:srgbClr val="A4A3A4"/>
          </p15:clr>
        </p15:guide>
        <p15:guide id="7" orient="horz" pos="924" userDrawn="1">
          <p15:clr>
            <a:srgbClr val="A4A3A4"/>
          </p15:clr>
        </p15:guide>
        <p15:guide id="8" pos="2592" userDrawn="1">
          <p15:clr>
            <a:srgbClr val="A4A3A4"/>
          </p15:clr>
        </p15:guide>
        <p15:guide id="10" pos="432" userDrawn="1">
          <p15:clr>
            <a:srgbClr val="A4A3A4"/>
          </p15:clr>
        </p15:guide>
        <p15:guide id="11" pos="516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A54"/>
    <a:srgbClr val="133A54"/>
    <a:srgbClr val="24AAE2"/>
    <a:srgbClr val="1E7CA1"/>
    <a:srgbClr val="D21F27"/>
    <a:srgbClr val="25A5D9"/>
    <a:srgbClr val="E02842"/>
    <a:srgbClr val="44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8DE685-E0E0-784A-89FA-051B33D056EC}" v="7" dt="2025-10-23T16:26:36.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0"/>
    <p:restoredTop sz="94966"/>
  </p:normalViewPr>
  <p:slideViewPr>
    <p:cSldViewPr snapToGrid="0">
      <p:cViewPr varScale="1">
        <p:scale>
          <a:sx n="162" d="100"/>
          <a:sy n="162" d="100"/>
        </p:scale>
        <p:origin x="1024" y="184"/>
      </p:cViewPr>
      <p:guideLst>
        <p:guide orient="horz" pos="2652"/>
        <p:guide pos="3168"/>
        <p:guide pos="3888"/>
        <p:guide orient="horz" pos="924"/>
        <p:guide pos="2592"/>
        <p:guide pos="432"/>
        <p:guide pos="516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ard Smit" userId="22167768-4314-4e1d-8fbe-029f1825b3f9" providerId="ADAL" clId="{CFF6D736-B40F-5D14-A1B5-7B0F90E9DAD7}"/>
    <pc:docChg chg="custSel modSld">
      <pc:chgData name="Leonard Smit" userId="22167768-4314-4e1d-8fbe-029f1825b3f9" providerId="ADAL" clId="{CFF6D736-B40F-5D14-A1B5-7B0F90E9DAD7}" dt="2025-10-23T16:26:36.673" v="13"/>
      <pc:docMkLst>
        <pc:docMk/>
      </pc:docMkLst>
      <pc:sldChg chg="addSp delSp modSp mod">
        <pc:chgData name="Leonard Smit" userId="22167768-4314-4e1d-8fbe-029f1825b3f9" providerId="ADAL" clId="{CFF6D736-B40F-5D14-A1B5-7B0F90E9DAD7}" dt="2025-10-23T15:03:17.920" v="5"/>
        <pc:sldMkLst>
          <pc:docMk/>
          <pc:sldMk cId="1366919927" sldId="4684"/>
        </pc:sldMkLst>
        <pc:spChg chg="add mod">
          <ac:chgData name="Leonard Smit" userId="22167768-4314-4e1d-8fbe-029f1825b3f9" providerId="ADAL" clId="{CFF6D736-B40F-5D14-A1B5-7B0F90E9DAD7}" dt="2025-10-23T15:03:17.920" v="5"/>
          <ac:spMkLst>
            <pc:docMk/>
            <pc:sldMk cId="1366919927" sldId="4684"/>
            <ac:spMk id="8" creationId="{DFFA982C-29B3-7478-1B64-93ED354D3687}"/>
          </ac:spMkLst>
        </pc:spChg>
        <pc:spChg chg="add mod">
          <ac:chgData name="Leonard Smit" userId="22167768-4314-4e1d-8fbe-029f1825b3f9" providerId="ADAL" clId="{CFF6D736-B40F-5D14-A1B5-7B0F90E9DAD7}" dt="2025-10-23T15:03:17.920" v="5"/>
          <ac:spMkLst>
            <pc:docMk/>
            <pc:sldMk cId="1366919927" sldId="4684"/>
            <ac:spMk id="9" creationId="{788BB4B2-6F81-4A9B-4204-FBBFBB20DD73}"/>
          </ac:spMkLst>
        </pc:spChg>
        <pc:spChg chg="del">
          <ac:chgData name="Leonard Smit" userId="22167768-4314-4e1d-8fbe-029f1825b3f9" providerId="ADAL" clId="{CFF6D736-B40F-5D14-A1B5-7B0F90E9DAD7}" dt="2025-10-23T15:03:17.401" v="4" actId="478"/>
          <ac:spMkLst>
            <pc:docMk/>
            <pc:sldMk cId="1366919927" sldId="4684"/>
            <ac:spMk id="20" creationId="{416FC472-1143-539F-3B74-E7FC01D0740F}"/>
          </ac:spMkLst>
        </pc:spChg>
        <pc:spChg chg="del">
          <ac:chgData name="Leonard Smit" userId="22167768-4314-4e1d-8fbe-029f1825b3f9" providerId="ADAL" clId="{CFF6D736-B40F-5D14-A1B5-7B0F90E9DAD7}" dt="2025-10-23T15:03:17.401" v="4" actId="478"/>
          <ac:spMkLst>
            <pc:docMk/>
            <pc:sldMk cId="1366919927" sldId="4684"/>
            <ac:spMk id="22" creationId="{7487E1D3-ADDE-FBD8-F611-CC88F42B4EB2}"/>
          </ac:spMkLst>
        </pc:spChg>
        <pc:picChg chg="add del mod">
          <ac:chgData name="Leonard Smit" userId="22167768-4314-4e1d-8fbe-029f1825b3f9" providerId="ADAL" clId="{CFF6D736-B40F-5D14-A1B5-7B0F90E9DAD7}" dt="2025-10-23T15:02:32.657" v="1" actId="21"/>
          <ac:picMkLst>
            <pc:docMk/>
            <pc:sldMk cId="1366919927" sldId="4684"/>
            <ac:picMk id="2" creationId="{62F1872E-3D6F-CA96-5CCC-3027F9E729C5}"/>
          </ac:picMkLst>
        </pc:picChg>
        <pc:picChg chg="del">
          <ac:chgData name="Leonard Smit" userId="22167768-4314-4e1d-8fbe-029f1825b3f9" providerId="ADAL" clId="{CFF6D736-B40F-5D14-A1B5-7B0F90E9DAD7}" dt="2025-10-23T15:03:17.401" v="4" actId="478"/>
          <ac:picMkLst>
            <pc:docMk/>
            <pc:sldMk cId="1366919927" sldId="4684"/>
            <ac:picMk id="4" creationId="{78034A80-1036-C237-A382-D99245D22A89}"/>
          </ac:picMkLst>
        </pc:picChg>
        <pc:picChg chg="add del mod">
          <ac:chgData name="Leonard Smit" userId="22167768-4314-4e1d-8fbe-029f1825b3f9" providerId="ADAL" clId="{CFF6D736-B40F-5D14-A1B5-7B0F90E9DAD7}" dt="2025-10-23T15:03:17.401" v="4" actId="478"/>
          <ac:picMkLst>
            <pc:docMk/>
            <pc:sldMk cId="1366919927" sldId="4684"/>
            <ac:picMk id="5" creationId="{B81BB532-00F5-0F72-49A6-20E31FD4CC69}"/>
          </ac:picMkLst>
        </pc:picChg>
        <pc:picChg chg="del">
          <ac:chgData name="Leonard Smit" userId="22167768-4314-4e1d-8fbe-029f1825b3f9" providerId="ADAL" clId="{CFF6D736-B40F-5D14-A1B5-7B0F90E9DAD7}" dt="2025-10-23T15:03:17.401" v="4" actId="478"/>
          <ac:picMkLst>
            <pc:docMk/>
            <pc:sldMk cId="1366919927" sldId="4684"/>
            <ac:picMk id="6" creationId="{28C67B9C-A567-76CB-D597-FE9906210AF5}"/>
          </ac:picMkLst>
        </pc:picChg>
        <pc:picChg chg="add mod">
          <ac:chgData name="Leonard Smit" userId="22167768-4314-4e1d-8fbe-029f1825b3f9" providerId="ADAL" clId="{CFF6D736-B40F-5D14-A1B5-7B0F90E9DAD7}" dt="2025-10-23T15:03:17.920" v="5"/>
          <ac:picMkLst>
            <pc:docMk/>
            <pc:sldMk cId="1366919927" sldId="4684"/>
            <ac:picMk id="7" creationId="{7502AB72-7ABC-83DD-76DF-96E11A0E99C2}"/>
          </ac:picMkLst>
        </pc:picChg>
        <pc:picChg chg="add mod">
          <ac:chgData name="Leonard Smit" userId="22167768-4314-4e1d-8fbe-029f1825b3f9" providerId="ADAL" clId="{CFF6D736-B40F-5D14-A1B5-7B0F90E9DAD7}" dt="2025-10-23T15:03:17.920" v="5"/>
          <ac:picMkLst>
            <pc:docMk/>
            <pc:sldMk cId="1366919927" sldId="4684"/>
            <ac:picMk id="10" creationId="{18C10716-FC9D-492D-3EC7-6CB8C616AE5E}"/>
          </ac:picMkLst>
        </pc:picChg>
        <pc:picChg chg="add mod">
          <ac:chgData name="Leonard Smit" userId="22167768-4314-4e1d-8fbe-029f1825b3f9" providerId="ADAL" clId="{CFF6D736-B40F-5D14-A1B5-7B0F90E9DAD7}" dt="2025-10-23T15:03:17.920" v="5"/>
          <ac:picMkLst>
            <pc:docMk/>
            <pc:sldMk cId="1366919927" sldId="4684"/>
            <ac:picMk id="12" creationId="{365F32BE-761C-E774-135C-E6019F68C3F8}"/>
          </ac:picMkLst>
        </pc:picChg>
        <pc:picChg chg="del">
          <ac:chgData name="Leonard Smit" userId="22167768-4314-4e1d-8fbe-029f1825b3f9" providerId="ADAL" clId="{CFF6D736-B40F-5D14-A1B5-7B0F90E9DAD7}" dt="2025-10-23T15:02:33.675" v="2" actId="478"/>
          <ac:picMkLst>
            <pc:docMk/>
            <pc:sldMk cId="1366919927" sldId="4684"/>
            <ac:picMk id="32" creationId="{0DD2D65D-AE4F-E297-8B15-D72386E3C4CA}"/>
          </ac:picMkLst>
        </pc:picChg>
      </pc:sldChg>
      <pc:sldChg chg="modSp mod">
        <pc:chgData name="Leonard Smit" userId="22167768-4314-4e1d-8fbe-029f1825b3f9" providerId="ADAL" clId="{CFF6D736-B40F-5D14-A1B5-7B0F90E9DAD7}" dt="2025-10-23T15:06:42.073" v="8" actId="14100"/>
        <pc:sldMkLst>
          <pc:docMk/>
          <pc:sldMk cId="2017146700" sldId="4685"/>
        </pc:sldMkLst>
        <pc:spChg chg="mod">
          <ac:chgData name="Leonard Smit" userId="22167768-4314-4e1d-8fbe-029f1825b3f9" providerId="ADAL" clId="{CFF6D736-B40F-5D14-A1B5-7B0F90E9DAD7}" dt="2025-10-23T15:06:42.073" v="8" actId="14100"/>
          <ac:spMkLst>
            <pc:docMk/>
            <pc:sldMk cId="2017146700" sldId="4685"/>
            <ac:spMk id="13" creationId="{07BC1554-4F48-7B6C-6657-350925C48DA0}"/>
          </ac:spMkLst>
        </pc:spChg>
      </pc:sldChg>
      <pc:sldChg chg="modSp">
        <pc:chgData name="Leonard Smit" userId="22167768-4314-4e1d-8fbe-029f1825b3f9" providerId="ADAL" clId="{CFF6D736-B40F-5D14-A1B5-7B0F90E9DAD7}" dt="2025-10-23T15:08:45.007" v="9"/>
        <pc:sldMkLst>
          <pc:docMk/>
          <pc:sldMk cId="248321497" sldId="4688"/>
        </pc:sldMkLst>
        <pc:spChg chg="mod">
          <ac:chgData name="Leonard Smit" userId="22167768-4314-4e1d-8fbe-029f1825b3f9" providerId="ADAL" clId="{CFF6D736-B40F-5D14-A1B5-7B0F90E9DAD7}" dt="2025-10-23T15:08:45.007" v="9"/>
          <ac:spMkLst>
            <pc:docMk/>
            <pc:sldMk cId="248321497" sldId="4688"/>
            <ac:spMk id="9" creationId="{3A7C98EB-5744-16B5-3BAB-B4C87A0B5C5D}"/>
          </ac:spMkLst>
        </pc:spChg>
      </pc:sldChg>
      <pc:sldChg chg="modSp mod">
        <pc:chgData name="Leonard Smit" userId="22167768-4314-4e1d-8fbe-029f1825b3f9" providerId="ADAL" clId="{CFF6D736-B40F-5D14-A1B5-7B0F90E9DAD7}" dt="2025-10-23T15:16:58.240" v="11" actId="20577"/>
        <pc:sldMkLst>
          <pc:docMk/>
          <pc:sldMk cId="3776705517" sldId="4690"/>
        </pc:sldMkLst>
        <pc:spChg chg="mod">
          <ac:chgData name="Leonard Smit" userId="22167768-4314-4e1d-8fbe-029f1825b3f9" providerId="ADAL" clId="{CFF6D736-B40F-5D14-A1B5-7B0F90E9DAD7}" dt="2025-10-23T15:16:58.240" v="11" actId="20577"/>
          <ac:spMkLst>
            <pc:docMk/>
            <pc:sldMk cId="3776705517" sldId="4690"/>
            <ac:spMk id="13" creationId="{A210FB9D-2F19-8449-1FCF-565DC8AA2415}"/>
          </ac:spMkLst>
        </pc:spChg>
      </pc:sldChg>
      <pc:sldChg chg="modSp">
        <pc:chgData name="Leonard Smit" userId="22167768-4314-4e1d-8fbe-029f1825b3f9" providerId="ADAL" clId="{CFF6D736-B40F-5D14-A1B5-7B0F90E9DAD7}" dt="2025-10-23T16:26:36.673" v="13"/>
        <pc:sldMkLst>
          <pc:docMk/>
          <pc:sldMk cId="1149179508" sldId="4692"/>
        </pc:sldMkLst>
        <pc:spChg chg="mod">
          <ac:chgData name="Leonard Smit" userId="22167768-4314-4e1d-8fbe-029f1825b3f9" providerId="ADAL" clId="{CFF6D736-B40F-5D14-A1B5-7B0F90E9DAD7}" dt="2025-10-23T16:26:36.673" v="13"/>
          <ac:spMkLst>
            <pc:docMk/>
            <pc:sldMk cId="1149179508" sldId="4692"/>
            <ac:spMk id="2" creationId="{ED05889C-CB7B-8B9D-8F1D-94ECC529B45A}"/>
          </ac:spMkLst>
        </pc:spChg>
        <pc:spChg chg="mod">
          <ac:chgData name="Leonard Smit" userId="22167768-4314-4e1d-8fbe-029f1825b3f9" providerId="ADAL" clId="{CFF6D736-B40F-5D14-A1B5-7B0F90E9DAD7}" dt="2025-10-23T16:26:31.521" v="12"/>
          <ac:spMkLst>
            <pc:docMk/>
            <pc:sldMk cId="1149179508" sldId="4692"/>
            <ac:spMk id="22" creationId="{C8AC9F47-89BD-3BD2-B321-8B301288D9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4BE69F-CC25-7461-7699-AB47EE138D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753FC2C-83C4-88C4-E0A3-4FDB89FC078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667220A-621F-4936-884B-192BB373DA2E}" type="datetimeFigureOut">
              <a:rPr lang="en-US"/>
              <a:pPr>
                <a:defRPr/>
              </a:pPr>
              <a:t>10/23/25</a:t>
            </a:fld>
            <a:endParaRPr lang="en-US"/>
          </a:p>
        </p:txBody>
      </p:sp>
      <p:sp>
        <p:nvSpPr>
          <p:cNvPr id="4" name="Slide Image Placeholder 3">
            <a:extLst>
              <a:ext uri="{FF2B5EF4-FFF2-40B4-BE49-F238E27FC236}">
                <a16:creationId xmlns:a16="http://schemas.microsoft.com/office/drawing/2014/main" id="{E4C15AE6-9828-3CFF-DA7D-E244D88C792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88290D6-CCEF-54D9-DE3B-7D4B6FC2B5E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DF7A06DC-E00E-FF43-9449-099F88B6591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9B03790-21FF-2009-C74F-639B30D7016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76F51D5-49E2-4EA7-BC0A-742BB476614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900" kern="1200">
        <a:solidFill>
          <a:schemeClr val="tx1"/>
        </a:solidFill>
        <a:latin typeface="+mn-lt"/>
        <a:ea typeface="+mn-ea"/>
        <a:cs typeface="+mn-cs"/>
      </a:defRPr>
    </a:lvl1pPr>
    <a:lvl2pPr marL="342900" algn="l" rtl="0" fontAlgn="base">
      <a:spcBef>
        <a:spcPct val="30000"/>
      </a:spcBef>
      <a:spcAft>
        <a:spcPct val="0"/>
      </a:spcAft>
      <a:defRPr sz="900" kern="1200">
        <a:solidFill>
          <a:schemeClr val="tx1"/>
        </a:solidFill>
        <a:latin typeface="+mn-lt"/>
        <a:ea typeface="+mn-ea"/>
        <a:cs typeface="+mn-cs"/>
      </a:defRPr>
    </a:lvl2pPr>
    <a:lvl3pPr marL="685800" algn="l" rtl="0" fontAlgn="base">
      <a:spcBef>
        <a:spcPct val="30000"/>
      </a:spcBef>
      <a:spcAft>
        <a:spcPct val="0"/>
      </a:spcAft>
      <a:defRPr sz="900" kern="1200">
        <a:solidFill>
          <a:schemeClr val="tx1"/>
        </a:solidFill>
        <a:latin typeface="+mn-lt"/>
        <a:ea typeface="+mn-ea"/>
        <a:cs typeface="+mn-cs"/>
      </a:defRPr>
    </a:lvl3pPr>
    <a:lvl4pPr marL="1028700" algn="l" rtl="0" fontAlgn="base">
      <a:spcBef>
        <a:spcPct val="30000"/>
      </a:spcBef>
      <a:spcAft>
        <a:spcPct val="0"/>
      </a:spcAft>
      <a:defRPr sz="900" kern="1200">
        <a:solidFill>
          <a:schemeClr val="tx1"/>
        </a:solidFill>
        <a:latin typeface="+mn-lt"/>
        <a:ea typeface="+mn-ea"/>
        <a:cs typeface="+mn-cs"/>
      </a:defRPr>
    </a:lvl4pPr>
    <a:lvl5pPr marL="1371600" algn="l" rtl="0" fontAlgn="base">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F76F51D5-49E2-4EA7-BC0A-742BB4766145}" type="slidenum">
              <a:rPr lang="en-US"/>
              <a:pPr>
                <a:defRPr/>
              </a:pPr>
              <a:t>1</a:t>
            </a:fld>
            <a:endParaRPr lang="en-US"/>
          </a:p>
        </p:txBody>
      </p:sp>
    </p:spTree>
    <p:extLst>
      <p:ext uri="{BB962C8B-B14F-4D97-AF65-F5344CB8AC3E}">
        <p14:creationId xmlns:p14="http://schemas.microsoft.com/office/powerpoint/2010/main" val="355486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3FA40-4101-57B0-026B-7A8BF6A0319B}"/>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A635DA9-E0AF-E33E-3C5F-389BDDF215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7A13E8E2-5349-CB53-6C76-D0D228BD55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1507" name="Slide Number Placeholder 3">
            <a:extLst>
              <a:ext uri="{FF2B5EF4-FFF2-40B4-BE49-F238E27FC236}">
                <a16:creationId xmlns:a16="http://schemas.microsoft.com/office/drawing/2014/main" id="{18A8A57E-B1CA-4720-CAAF-E17437BE5E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a:t>
            </a:fld>
            <a:endParaRPr lang="en-US" altLang="en-US"/>
          </a:p>
        </p:txBody>
      </p:sp>
    </p:spTree>
    <p:extLst>
      <p:ext uri="{BB962C8B-B14F-4D97-AF65-F5344CB8AC3E}">
        <p14:creationId xmlns:p14="http://schemas.microsoft.com/office/powerpoint/2010/main" val="3891634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7876-3CB1-90E2-F4B3-118FCB8D32EB}"/>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92FC02C-19FE-C631-E2B7-2BCAF2A7C1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E788F657-69D4-4043-24A7-819AB5364C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1507" name="Slide Number Placeholder 3">
            <a:extLst>
              <a:ext uri="{FF2B5EF4-FFF2-40B4-BE49-F238E27FC236}">
                <a16:creationId xmlns:a16="http://schemas.microsoft.com/office/drawing/2014/main" id="{07003A1D-95CB-87BC-F980-9EC7EDE508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a:t>
            </a:fld>
            <a:endParaRPr lang="en-US" altLang="en-US"/>
          </a:p>
        </p:txBody>
      </p:sp>
    </p:spTree>
    <p:extLst>
      <p:ext uri="{BB962C8B-B14F-4D97-AF65-F5344CB8AC3E}">
        <p14:creationId xmlns:p14="http://schemas.microsoft.com/office/powerpoint/2010/main" val="2904726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F2428-BC36-2FD4-D817-CD52200F8A17}"/>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24D5D29-BE20-BF5D-5AFC-EFFA088F20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F6A6213-B3FD-98B3-FA5E-59C665FA92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1507" name="Slide Number Placeholder 3">
            <a:extLst>
              <a:ext uri="{FF2B5EF4-FFF2-40B4-BE49-F238E27FC236}">
                <a16:creationId xmlns:a16="http://schemas.microsoft.com/office/drawing/2014/main" id="{D21425B0-FB6E-BBE4-3DBB-1C92DD11A5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4</a:t>
            </a:fld>
            <a:endParaRPr lang="en-US" altLang="en-US"/>
          </a:p>
        </p:txBody>
      </p:sp>
    </p:spTree>
    <p:extLst>
      <p:ext uri="{BB962C8B-B14F-4D97-AF65-F5344CB8AC3E}">
        <p14:creationId xmlns:p14="http://schemas.microsoft.com/office/powerpoint/2010/main" val="387906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F0189-3723-76DC-72B1-D27995AFC4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8777A-FA66-1265-C67F-AD9BC1287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5CC657-5271-EAAC-EBA2-DFDA45315D91}"/>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944E1EA6-93D7-3606-1150-2EB8D92A41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022DB-B92A-4DAB-8D45-76816DE723DF}" type="slidenum">
              <a:rPr kumimoji="0" lang="en-US" sz="1200" b="0" i="0" u="none" strike="noStrike" kern="1200" cap="none" spc="0" normalizeH="0" baseline="0" noProof="0" smtClean="0">
                <a:ln>
                  <a:noFill/>
                </a:ln>
                <a:solidFill>
                  <a:prstClr val="black"/>
                </a:solidFill>
                <a:effectLst/>
                <a:uLnTx/>
                <a:uFillTx/>
                <a:latin typeface="Avenir Nex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venir Next" panose="020F0502020204030204"/>
              <a:ea typeface="+mn-ea"/>
              <a:cs typeface="+mn-cs"/>
            </a:endParaRPr>
          </a:p>
        </p:txBody>
      </p:sp>
    </p:spTree>
    <p:extLst>
      <p:ext uri="{BB962C8B-B14F-4D97-AF65-F5344CB8AC3E}">
        <p14:creationId xmlns:p14="http://schemas.microsoft.com/office/powerpoint/2010/main" val="1260684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57490-4913-946D-804C-0C95363E3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AD90F-1F05-A584-6C35-F804F9862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39EA7-8438-20C4-2EF8-20269EB276B4}"/>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D608AA73-F693-D5B5-0935-B5FA19883E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022DB-B92A-4DAB-8D45-76816DE723DF}" type="slidenum">
              <a:rPr kumimoji="0" lang="en-US" sz="1200" b="0" i="0" u="none" strike="noStrike" kern="1200" cap="none" spc="0" normalizeH="0" baseline="0" noProof="0" smtClean="0">
                <a:ln>
                  <a:noFill/>
                </a:ln>
                <a:solidFill>
                  <a:prstClr val="black"/>
                </a:solidFill>
                <a:effectLst/>
                <a:uLnTx/>
                <a:uFillTx/>
                <a:latin typeface="Avenir Nex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venir Next" panose="020F0502020204030204"/>
              <a:ea typeface="+mn-ea"/>
              <a:cs typeface="+mn-cs"/>
            </a:endParaRPr>
          </a:p>
        </p:txBody>
      </p:sp>
    </p:spTree>
    <p:extLst>
      <p:ext uri="{BB962C8B-B14F-4D97-AF65-F5344CB8AC3E}">
        <p14:creationId xmlns:p14="http://schemas.microsoft.com/office/powerpoint/2010/main" val="1372402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2DDF7-8CBE-57C6-629C-0199E5B29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607EA-09D5-E061-E08F-4DCF46BBA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0F301-3C9C-901C-0C6F-939D171FC20D}"/>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554F14CB-E48D-7CAF-A13D-3F7130C357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022DB-B92A-4DAB-8D45-76816DE723DF}" type="slidenum">
              <a:rPr kumimoji="0" lang="en-US" sz="1200" b="0" i="0" u="none" strike="noStrike" kern="1200" cap="none" spc="0" normalizeH="0" baseline="0" noProof="0" smtClean="0">
                <a:ln>
                  <a:noFill/>
                </a:ln>
                <a:solidFill>
                  <a:prstClr val="black"/>
                </a:solidFill>
                <a:effectLst/>
                <a:uLnTx/>
                <a:uFillTx/>
                <a:latin typeface="Avenir Nex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venir Next" panose="020F0502020204030204"/>
              <a:ea typeface="+mn-ea"/>
              <a:cs typeface="+mn-cs"/>
            </a:endParaRPr>
          </a:p>
        </p:txBody>
      </p:sp>
    </p:spTree>
    <p:extLst>
      <p:ext uri="{BB962C8B-B14F-4D97-AF65-F5344CB8AC3E}">
        <p14:creationId xmlns:p14="http://schemas.microsoft.com/office/powerpoint/2010/main" val="236818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D18E4-FA84-4D9A-F972-75666B206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2195F-61FC-87B9-67BB-2F6F40D82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11F81-27E8-816B-D554-408231C3B785}"/>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93A207C3-CFDE-B3FD-0BA3-ACF1A3EF6E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022DB-B92A-4DAB-8D45-76816DE723DF}" type="slidenum">
              <a:rPr kumimoji="0" lang="en-US" sz="1200" b="0" i="0" u="none" strike="noStrike" kern="1200" cap="none" spc="0" normalizeH="0" baseline="0" noProof="0" smtClean="0">
                <a:ln>
                  <a:noFill/>
                </a:ln>
                <a:solidFill>
                  <a:prstClr val="black"/>
                </a:solidFill>
                <a:effectLst/>
                <a:uLnTx/>
                <a:uFillTx/>
                <a:latin typeface="Avenir Nex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venir Next" panose="020F0502020204030204"/>
              <a:ea typeface="+mn-ea"/>
              <a:cs typeface="+mn-cs"/>
            </a:endParaRPr>
          </a:p>
        </p:txBody>
      </p:sp>
    </p:spTree>
    <p:extLst>
      <p:ext uri="{BB962C8B-B14F-4D97-AF65-F5344CB8AC3E}">
        <p14:creationId xmlns:p14="http://schemas.microsoft.com/office/powerpoint/2010/main" val="1872454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35A43-B268-4A10-9060-391D71BC6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9DBFB-7294-1FCF-F656-C733F8BBE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19E96-3F4F-8C1E-39F9-732E6A05A4F2}"/>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E4B63743-7A0C-6310-DF2D-6D2BE9908F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022DB-B92A-4DAB-8D45-76816DE723DF}" type="slidenum">
              <a:rPr kumimoji="0" lang="en-US" sz="1200" b="0" i="0" u="none" strike="noStrike" kern="1200" cap="none" spc="0" normalizeH="0" baseline="0" noProof="0" smtClean="0">
                <a:ln>
                  <a:noFill/>
                </a:ln>
                <a:solidFill>
                  <a:prstClr val="black"/>
                </a:solidFill>
                <a:effectLst/>
                <a:uLnTx/>
                <a:uFillTx/>
                <a:latin typeface="Avenir Nex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venir Next" panose="020F0502020204030204"/>
              <a:ea typeface="+mn-ea"/>
              <a:cs typeface="+mn-cs"/>
            </a:endParaRPr>
          </a:p>
        </p:txBody>
      </p:sp>
    </p:spTree>
    <p:extLst>
      <p:ext uri="{BB962C8B-B14F-4D97-AF65-F5344CB8AC3E}">
        <p14:creationId xmlns:p14="http://schemas.microsoft.com/office/powerpoint/2010/main" val="1761796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196"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621196"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76E2987-5358-2475-B257-43DCA854122D}"/>
              </a:ext>
            </a:extLst>
          </p:cNvPr>
          <p:cNvSpPr>
            <a:spLocks noGrp="1"/>
          </p:cNvSpPr>
          <p:nvPr>
            <p:ph type="dt" sz="half" idx="10"/>
          </p:nvPr>
        </p:nvSpPr>
        <p:spPr>
          <a:xfrm>
            <a:off x="628650" y="4767263"/>
            <a:ext cx="2057400" cy="273844"/>
          </a:xfrm>
          <a:prstGeom prst="rect">
            <a:avLst/>
          </a:prstGeom>
        </p:spPr>
        <p:txBody>
          <a:bodyPr/>
          <a:lstStyle>
            <a:lvl1pPr eaLnBrk="1" fontAlgn="auto" hangingPunct="1">
              <a:spcBef>
                <a:spcPts val="0"/>
              </a:spcBef>
              <a:spcAft>
                <a:spcPts val="0"/>
              </a:spcAft>
              <a:defRPr>
                <a:latin typeface="+mn-lt"/>
              </a:defRPr>
            </a:lvl1pPr>
          </a:lstStyle>
          <a:p>
            <a:pPr>
              <a:defRPr/>
            </a:pPr>
            <a:fld id="{C7EED16D-8E81-4CB7-B6D3-0ED2A4914951}" type="datetimeFigureOut">
              <a:rPr lang="en-US"/>
              <a:pPr>
                <a:defRPr/>
              </a:pPr>
              <a:t>10/23/25</a:t>
            </a:fld>
            <a:endParaRPr lang="en-US"/>
          </a:p>
        </p:txBody>
      </p:sp>
      <p:sp>
        <p:nvSpPr>
          <p:cNvPr id="5" name="Footer Placeholder 4">
            <a:extLst>
              <a:ext uri="{FF2B5EF4-FFF2-40B4-BE49-F238E27FC236}">
                <a16:creationId xmlns:a16="http://schemas.microsoft.com/office/drawing/2014/main" id="{929AEBDF-9E7C-FCA2-D422-0FF14E4822FE}"/>
              </a:ext>
            </a:extLst>
          </p:cNvPr>
          <p:cNvSpPr>
            <a:spLocks noGrp="1"/>
          </p:cNvSpPr>
          <p:nvPr>
            <p:ph type="ftr" sz="quarter" idx="11"/>
          </p:nvPr>
        </p:nvSpPr>
        <p:spPr>
          <a:xfrm>
            <a:off x="3028950" y="4767263"/>
            <a:ext cx="3086100" cy="273844"/>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78DE4C2E-617D-A6F6-9608-22DC152F05DC}"/>
              </a:ext>
            </a:extLst>
          </p:cNvPr>
          <p:cNvSpPr>
            <a:spLocks noGrp="1"/>
          </p:cNvSpPr>
          <p:nvPr>
            <p:ph type="sldNum" sz="quarter" idx="12"/>
          </p:nvPr>
        </p:nvSpPr>
        <p:spPr>
          <a:xfrm>
            <a:off x="6457950" y="4767263"/>
            <a:ext cx="2057400" cy="273844"/>
          </a:xfrm>
          <a:prstGeom prst="rect">
            <a:avLst/>
          </a:prstGeom>
        </p:spPr>
        <p:txBody>
          <a:bodyPr/>
          <a:lstStyle>
            <a:lvl1pPr eaLnBrk="1" fontAlgn="auto" hangingPunct="1">
              <a:spcBef>
                <a:spcPts val="0"/>
              </a:spcBef>
              <a:spcAft>
                <a:spcPts val="0"/>
              </a:spcAft>
              <a:defRPr>
                <a:latin typeface="+mn-lt"/>
              </a:defRPr>
            </a:lvl1pPr>
          </a:lstStyle>
          <a:p>
            <a:pPr>
              <a:defRPr/>
            </a:pPr>
            <a:fld id="{6766257A-EE10-4155-91BC-F7602A23A46D}" type="slidenum">
              <a:rPr lang="en-US"/>
              <a:pPr>
                <a:defRPr/>
              </a:pPr>
              <a:t>‹#›</a:t>
            </a:fld>
            <a:endParaRPr lang="en-US"/>
          </a:p>
        </p:txBody>
      </p:sp>
    </p:spTree>
    <p:extLst>
      <p:ext uri="{BB962C8B-B14F-4D97-AF65-F5344CB8AC3E}">
        <p14:creationId xmlns:p14="http://schemas.microsoft.com/office/powerpoint/2010/main" val="22009812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white paper with black lines&#10;&#10;Description automatically generated">
            <a:extLst>
              <a:ext uri="{FF2B5EF4-FFF2-40B4-BE49-F238E27FC236}">
                <a16:creationId xmlns:a16="http://schemas.microsoft.com/office/drawing/2014/main" id="{490C0FA5-54AA-AEDF-4781-1BF7BDBC861D}"/>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5041" y="0"/>
            <a:ext cx="946904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34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white paper with black lines&#10;&#10;Description automatically generated">
            <a:extLst>
              <a:ext uri="{FF2B5EF4-FFF2-40B4-BE49-F238E27FC236}">
                <a16:creationId xmlns:a16="http://schemas.microsoft.com/office/drawing/2014/main" id="{F93E2F76-16C9-E6BC-25DC-D4C19CFF5779}"/>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5041" y="0"/>
            <a:ext cx="946904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79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Title Divider">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BCCC219-DC26-80C7-C5ED-9668E8CCD72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35" y="-7144"/>
            <a:ext cx="917138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Placeholder 17"/>
          <p:cNvSpPr>
            <a:spLocks noGrp="1"/>
          </p:cNvSpPr>
          <p:nvPr>
            <p:ph type="body" sz="quarter" idx="12" hasCustomPrompt="1"/>
          </p:nvPr>
        </p:nvSpPr>
        <p:spPr>
          <a:xfrm>
            <a:off x="521494" y="1815703"/>
            <a:ext cx="7668816" cy="648035"/>
          </a:xfrm>
        </p:spPr>
        <p:txBody>
          <a:bodyPr>
            <a:normAutofit/>
          </a:bodyPr>
          <a:lstStyle>
            <a:lvl1pPr marL="0" indent="0">
              <a:buFontTx/>
              <a:buNone/>
              <a:defRPr sz="1950">
                <a:solidFill>
                  <a:schemeClr val="accent1"/>
                </a:solidFill>
                <a:latin typeface="Bebas Neue" panose="020B0606020202050201" pitchFamily="34" charset="0"/>
              </a:defRPr>
            </a:lvl1pPr>
            <a:lvl2pPr marL="342900" indent="0">
              <a:buFontTx/>
              <a:buNone/>
              <a:defRPr sz="1200"/>
            </a:lvl2pPr>
            <a:lvl3pPr marL="685800" indent="0">
              <a:buFontTx/>
              <a:buNone/>
              <a:defRPr/>
            </a:lvl3pPr>
            <a:lvl4pPr marL="1028700" indent="0">
              <a:buFontTx/>
              <a:buNone/>
              <a:defRPr/>
            </a:lvl4pPr>
            <a:lvl5pPr marL="1371600" indent="0">
              <a:buFontTx/>
              <a:buNone/>
              <a:defRPr/>
            </a:lvl5pPr>
          </a:lstStyle>
          <a:p>
            <a:pPr lvl="0"/>
            <a:r>
              <a:rPr lang="en-US"/>
              <a:t>Sub Heading</a:t>
            </a:r>
          </a:p>
        </p:txBody>
      </p:sp>
      <p:sp>
        <p:nvSpPr>
          <p:cNvPr id="39" name="Text Placeholder 17"/>
          <p:cNvSpPr>
            <a:spLocks noGrp="1"/>
          </p:cNvSpPr>
          <p:nvPr>
            <p:ph type="body" sz="quarter" idx="13" hasCustomPrompt="1"/>
          </p:nvPr>
        </p:nvSpPr>
        <p:spPr>
          <a:xfrm>
            <a:off x="521494" y="2463738"/>
            <a:ext cx="7668816" cy="648035"/>
          </a:xfrm>
        </p:spPr>
        <p:txBody>
          <a:bodyPr>
            <a:normAutofit/>
          </a:bodyPr>
          <a:lstStyle>
            <a:lvl1pPr marL="0" indent="0">
              <a:buFontTx/>
              <a:buNone/>
              <a:defRPr sz="1050">
                <a:latin typeface="+mn-lt"/>
              </a:defRPr>
            </a:lvl1pPr>
            <a:lvl2pPr marL="342900" indent="0">
              <a:buFontTx/>
              <a:buNone/>
              <a:defRPr sz="1200"/>
            </a:lvl2pPr>
            <a:lvl3pPr marL="685800" indent="0">
              <a:buFontTx/>
              <a:buNone/>
              <a:defRPr/>
            </a:lvl3pPr>
            <a:lvl4pPr marL="1028700" indent="0">
              <a:buFontTx/>
              <a:buNone/>
              <a:defRPr/>
            </a:lvl4pPr>
            <a:lvl5pPr marL="1371600" indent="0">
              <a:buFontTx/>
              <a:buNone/>
              <a:defRPr/>
            </a:lvl5pPr>
          </a:lstStyle>
          <a:p>
            <a:pPr lvl="0"/>
            <a:r>
              <a:rPr lang="en-US"/>
              <a:t>Body</a:t>
            </a:r>
          </a:p>
        </p:txBody>
      </p:sp>
      <p:sp>
        <p:nvSpPr>
          <p:cNvPr id="45" name="Title 12"/>
          <p:cNvSpPr>
            <a:spLocks noGrp="1"/>
          </p:cNvSpPr>
          <p:nvPr>
            <p:ph type="title" hasCustomPrompt="1"/>
          </p:nvPr>
        </p:nvSpPr>
        <p:spPr>
          <a:xfrm>
            <a:off x="431634" y="703190"/>
            <a:ext cx="4788438" cy="3466722"/>
          </a:xfrm>
        </p:spPr>
        <p:txBody>
          <a:bodyPr>
            <a:spAutoFit/>
          </a:bodyPr>
          <a:lstStyle>
            <a:lvl1pPr>
              <a:defRPr sz="3450">
                <a:solidFill>
                  <a:schemeClr val="bg1"/>
                </a:solidFill>
                <a:latin typeface="Bebas Neue" panose="020B0606020202050201" pitchFamily="34" charset="0"/>
              </a:defRPr>
            </a:lvl1pPr>
          </a:lstStyle>
          <a:p>
            <a:r>
              <a:rPr lang="en-US"/>
              <a:t>HEADING GOES HERE</a:t>
            </a:r>
            <a:endParaRPr lang="en-GB"/>
          </a:p>
        </p:txBody>
      </p:sp>
    </p:spTree>
    <p:extLst>
      <p:ext uri="{BB962C8B-B14F-4D97-AF65-F5344CB8AC3E}">
        <p14:creationId xmlns:p14="http://schemas.microsoft.com/office/powerpoint/2010/main" val="3665178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F26D23AD-1F84-4C0F-89D0-AAD2FCDB74CC}"/>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 y="2381"/>
            <a:ext cx="9144000" cy="51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9" r:id="rId1"/>
    <p:sldLayoutId id="2147483710" r:id="rId2"/>
    <p:sldLayoutId id="2147483711" r:id="rId3"/>
    <p:sldLayoutId id="2147483712" r:id="rId4"/>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Aptos Display" panose="020B0004020202020204" pitchFamily="34" charset="0"/>
        </a:defRPr>
      </a:lvl2pPr>
      <a:lvl3pPr algn="l" rtl="0" eaLnBrk="1" fontAlgn="base" hangingPunct="1">
        <a:lnSpc>
          <a:spcPct val="90000"/>
        </a:lnSpc>
        <a:spcBef>
          <a:spcPct val="0"/>
        </a:spcBef>
        <a:spcAft>
          <a:spcPct val="0"/>
        </a:spcAft>
        <a:defRPr sz="3300">
          <a:solidFill>
            <a:schemeClr val="tx1"/>
          </a:solidFill>
          <a:latin typeface="Aptos Display" panose="020B0004020202020204" pitchFamily="34" charset="0"/>
        </a:defRPr>
      </a:lvl3pPr>
      <a:lvl4pPr algn="l" rtl="0" eaLnBrk="1" fontAlgn="base" hangingPunct="1">
        <a:lnSpc>
          <a:spcPct val="90000"/>
        </a:lnSpc>
        <a:spcBef>
          <a:spcPct val="0"/>
        </a:spcBef>
        <a:spcAft>
          <a:spcPct val="0"/>
        </a:spcAft>
        <a:defRPr sz="3300">
          <a:solidFill>
            <a:schemeClr val="tx1"/>
          </a:solidFill>
          <a:latin typeface="Aptos Display" panose="020B0004020202020204" pitchFamily="34" charset="0"/>
        </a:defRPr>
      </a:lvl4pPr>
      <a:lvl5pPr algn="l" rtl="0" eaLnBrk="1" fontAlgn="base" hangingPunct="1">
        <a:lnSpc>
          <a:spcPct val="90000"/>
        </a:lnSpc>
        <a:spcBef>
          <a:spcPct val="0"/>
        </a:spcBef>
        <a:spcAft>
          <a:spcPct val="0"/>
        </a:spcAft>
        <a:defRPr sz="3300">
          <a:solidFill>
            <a:schemeClr val="tx1"/>
          </a:solidFill>
          <a:latin typeface="Aptos Display" panose="020B0004020202020204" pitchFamily="34" charset="0"/>
        </a:defRPr>
      </a:lvl5pPr>
      <a:lvl6pPr marL="342900" algn="l" rtl="0" eaLnBrk="1" fontAlgn="base" hangingPunct="1">
        <a:lnSpc>
          <a:spcPct val="90000"/>
        </a:lnSpc>
        <a:spcBef>
          <a:spcPct val="0"/>
        </a:spcBef>
        <a:spcAft>
          <a:spcPct val="0"/>
        </a:spcAft>
        <a:defRPr sz="3300">
          <a:solidFill>
            <a:schemeClr val="tx1"/>
          </a:solidFill>
          <a:latin typeface="Aptos Display" panose="020B0004020202020204" pitchFamily="34" charset="0"/>
        </a:defRPr>
      </a:lvl6pPr>
      <a:lvl7pPr marL="685800" algn="l" rtl="0" eaLnBrk="1" fontAlgn="base" hangingPunct="1">
        <a:lnSpc>
          <a:spcPct val="90000"/>
        </a:lnSpc>
        <a:spcBef>
          <a:spcPct val="0"/>
        </a:spcBef>
        <a:spcAft>
          <a:spcPct val="0"/>
        </a:spcAft>
        <a:defRPr sz="3300">
          <a:solidFill>
            <a:schemeClr val="tx1"/>
          </a:solidFill>
          <a:latin typeface="Aptos Display" panose="020B0004020202020204" pitchFamily="34" charset="0"/>
        </a:defRPr>
      </a:lvl7pPr>
      <a:lvl8pPr marL="1028700" algn="l" rtl="0" eaLnBrk="1" fontAlgn="base" hangingPunct="1">
        <a:lnSpc>
          <a:spcPct val="90000"/>
        </a:lnSpc>
        <a:spcBef>
          <a:spcPct val="0"/>
        </a:spcBef>
        <a:spcAft>
          <a:spcPct val="0"/>
        </a:spcAft>
        <a:defRPr sz="3300">
          <a:solidFill>
            <a:schemeClr val="tx1"/>
          </a:solidFill>
          <a:latin typeface="Aptos Display" panose="020B0004020202020204" pitchFamily="34" charset="0"/>
        </a:defRPr>
      </a:lvl8pPr>
      <a:lvl9pPr marL="1371600" algn="l" rtl="0" eaLnBrk="1" fontAlgn="base" hangingPunct="1">
        <a:lnSpc>
          <a:spcPct val="90000"/>
        </a:lnSpc>
        <a:spcBef>
          <a:spcPct val="0"/>
        </a:spcBef>
        <a:spcAft>
          <a:spcPct val="0"/>
        </a:spcAft>
        <a:defRPr sz="3300">
          <a:solidFill>
            <a:schemeClr val="tx1"/>
          </a:solidFill>
          <a:latin typeface="Aptos Display" panose="020B000402020202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E351-C2ED-BBA1-7318-FBD8B719915E}"/>
              </a:ext>
            </a:extLst>
          </p:cNvPr>
          <p:cNvSpPr>
            <a:spLocks noGrp="1"/>
          </p:cNvSpPr>
          <p:nvPr>
            <p:ph type="ctrTitle"/>
          </p:nvPr>
        </p:nvSpPr>
        <p:spPr>
          <a:xfrm>
            <a:off x="580736" y="841772"/>
            <a:ext cx="6858000" cy="1790700"/>
          </a:xfrm>
        </p:spPr>
        <p:txBody>
          <a:bodyPr/>
          <a:lstStyle/>
          <a:p>
            <a:pPr algn="l"/>
            <a:r>
              <a:rPr lang="en-US" spc="-50" dirty="0">
                <a:solidFill>
                  <a:srgbClr val="0E3A54"/>
                </a:solidFill>
                <a:latin typeface="Bebas Neue" panose="020B0606020202050201" pitchFamily="34" charset="77"/>
              </a:rPr>
              <a:t>OCI DATA CENTER</a:t>
            </a:r>
          </a:p>
        </p:txBody>
      </p:sp>
      <p:sp>
        <p:nvSpPr>
          <p:cNvPr id="3" name="Subtitle 2">
            <a:extLst>
              <a:ext uri="{FF2B5EF4-FFF2-40B4-BE49-F238E27FC236}">
                <a16:creationId xmlns:a16="http://schemas.microsoft.com/office/drawing/2014/main" id="{1B322924-86F1-2B99-C367-467AC6292954}"/>
              </a:ext>
            </a:extLst>
          </p:cNvPr>
          <p:cNvSpPr>
            <a:spLocks noGrp="1"/>
          </p:cNvSpPr>
          <p:nvPr>
            <p:ph type="subTitle" idx="1"/>
          </p:nvPr>
        </p:nvSpPr>
        <p:spPr>
          <a:xfrm>
            <a:off x="580736" y="2701528"/>
            <a:ext cx="6858000" cy="1241822"/>
          </a:xfrm>
        </p:spPr>
        <p:txBody>
          <a:bodyPr/>
          <a:lstStyle/>
          <a:p>
            <a:pPr algn="l"/>
            <a:r>
              <a:rPr lang="en-US" dirty="0">
                <a:solidFill>
                  <a:srgbClr val="0E3A54"/>
                </a:solidFill>
                <a:latin typeface="Open Sans" panose="020B0606030504020204" pitchFamily="34" charset="0"/>
                <a:ea typeface="Open Sans" panose="020B0606030504020204" pitchFamily="34" charset="0"/>
                <a:cs typeface="Open Sans" panose="020B0606030504020204" pitchFamily="34" charset="0"/>
              </a:rPr>
              <a:t>Phase 1 – Visual Language</a:t>
            </a:r>
            <a:br>
              <a:rPr lang="en-US" dirty="0">
                <a:solidFill>
                  <a:srgbClr val="0E3A54"/>
                </a:solidFill>
                <a:latin typeface="Open Sans" panose="020B0606030504020204" pitchFamily="34" charset="0"/>
                <a:ea typeface="Open Sans" panose="020B0606030504020204" pitchFamily="34" charset="0"/>
                <a:cs typeface="Open Sans" panose="020B0606030504020204" pitchFamily="34" charset="0"/>
              </a:rPr>
            </a:br>
            <a:r>
              <a:rPr lang="en-US" sz="1100" dirty="0">
                <a:solidFill>
                  <a:srgbClr val="0E3A54"/>
                </a:solidFill>
                <a:latin typeface="Open Sans" panose="020B0606030504020204" pitchFamily="34" charset="0"/>
                <a:ea typeface="Open Sans" panose="020B0606030504020204" pitchFamily="34" charset="0"/>
                <a:cs typeface="Open Sans" panose="020B0606030504020204" pitchFamily="34" charset="0"/>
              </a:rPr>
              <a:t>v1.0</a:t>
            </a:r>
          </a:p>
        </p:txBody>
      </p:sp>
      <p:sp>
        <p:nvSpPr>
          <p:cNvPr id="4" name="Freeform 3">
            <a:extLst>
              <a:ext uri="{FF2B5EF4-FFF2-40B4-BE49-F238E27FC236}">
                <a16:creationId xmlns:a16="http://schemas.microsoft.com/office/drawing/2014/main" id="{24802396-447B-DB29-D08E-4B1F8B0AB9F0}"/>
              </a:ext>
            </a:extLst>
          </p:cNvPr>
          <p:cNvSpPr/>
          <p:nvPr/>
        </p:nvSpPr>
        <p:spPr>
          <a:xfrm flipH="1">
            <a:off x="-1" y="4054415"/>
            <a:ext cx="9144000" cy="1089086"/>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C4C123D3-F64A-24E0-17A2-3177D51B2056}"/>
              </a:ext>
            </a:extLst>
          </p:cNvPr>
          <p:cNvSpPr/>
          <p:nvPr/>
        </p:nvSpPr>
        <p:spPr>
          <a:xfrm>
            <a:off x="0" y="3324215"/>
            <a:ext cx="9144000" cy="1787825"/>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text on a black background&#10;&#10;Description automatically generated">
            <a:extLst>
              <a:ext uri="{FF2B5EF4-FFF2-40B4-BE49-F238E27FC236}">
                <a16:creationId xmlns:a16="http://schemas.microsoft.com/office/drawing/2014/main" id="{7A0E151F-67FF-72F4-3E13-0BC9DD018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4972" y="315311"/>
            <a:ext cx="1370218" cy="270184"/>
          </a:xfrm>
          <a:prstGeom prst="rect">
            <a:avLst/>
          </a:prstGeom>
        </p:spPr>
      </p:pic>
    </p:spTree>
    <p:extLst>
      <p:ext uri="{BB962C8B-B14F-4D97-AF65-F5344CB8AC3E}">
        <p14:creationId xmlns:p14="http://schemas.microsoft.com/office/powerpoint/2010/main" val="3493198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8A680-6A17-608E-90F6-FFB88F152764}"/>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51ABDD9D-4088-30E5-0070-98C6A37B25B4}"/>
              </a:ext>
            </a:extLst>
          </p:cNvPr>
          <p:cNvSpPr/>
          <p:nvPr/>
        </p:nvSpPr>
        <p:spPr>
          <a:xfrm flipH="1">
            <a:off x="-1" y="4054415"/>
            <a:ext cx="9144000" cy="1089086"/>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B0D43F5E-C551-157C-FD0C-43D8C26AD52E}"/>
              </a:ext>
            </a:extLst>
          </p:cNvPr>
          <p:cNvSpPr/>
          <p:nvPr/>
        </p:nvSpPr>
        <p:spPr>
          <a:xfrm>
            <a:off x="0" y="3355674"/>
            <a:ext cx="9144000" cy="1787825"/>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text on a black background&#10;&#10;Description automatically generated">
            <a:extLst>
              <a:ext uri="{FF2B5EF4-FFF2-40B4-BE49-F238E27FC236}">
                <a16:creationId xmlns:a16="http://schemas.microsoft.com/office/drawing/2014/main" id="{4AC349D1-60CD-9212-4754-37666A39A5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4972" y="315311"/>
            <a:ext cx="1370218" cy="270184"/>
          </a:xfrm>
          <a:prstGeom prst="rect">
            <a:avLst/>
          </a:prstGeom>
        </p:spPr>
      </p:pic>
      <p:sp>
        <p:nvSpPr>
          <p:cNvPr id="2" name="Title 1">
            <a:extLst>
              <a:ext uri="{FF2B5EF4-FFF2-40B4-BE49-F238E27FC236}">
                <a16:creationId xmlns:a16="http://schemas.microsoft.com/office/drawing/2014/main" id="{D103B6BE-414B-B2EB-B383-CB08347DACBE}"/>
              </a:ext>
            </a:extLst>
          </p:cNvPr>
          <p:cNvSpPr>
            <a:spLocks noGrp="1"/>
          </p:cNvSpPr>
          <p:nvPr>
            <p:ph type="ctrTitle"/>
          </p:nvPr>
        </p:nvSpPr>
        <p:spPr>
          <a:xfrm>
            <a:off x="685800" y="350982"/>
            <a:ext cx="2777836" cy="4011468"/>
          </a:xfrm>
        </p:spPr>
        <p:txBody>
          <a:bodyPr/>
          <a:lstStyle/>
          <a:p>
            <a:pPr algn="l">
              <a:lnSpc>
                <a:spcPts val="7240"/>
              </a:lnSpc>
            </a:pPr>
            <a:r>
              <a:rPr lang="en-US" sz="7200" spc="-50">
                <a:solidFill>
                  <a:srgbClr val="0E3A54"/>
                </a:solidFill>
                <a:latin typeface="Bebas Neue" panose="020B0606020202050201" pitchFamily="34" charset="77"/>
              </a:rPr>
              <a:t>MAKE </a:t>
            </a:r>
            <a:br>
              <a:rPr lang="en-US" sz="7200" spc="-50">
                <a:solidFill>
                  <a:srgbClr val="0E3A54"/>
                </a:solidFill>
                <a:latin typeface="Bebas Neue" panose="020B0606020202050201" pitchFamily="34" charset="77"/>
              </a:rPr>
            </a:br>
            <a:r>
              <a:rPr lang="en-US" sz="7200" spc="-50">
                <a:solidFill>
                  <a:srgbClr val="0E3A54"/>
                </a:solidFill>
                <a:latin typeface="Bebas Neue" panose="020B0606020202050201" pitchFamily="34" charset="77"/>
              </a:rPr>
              <a:t>EVERY </a:t>
            </a:r>
            <a:br>
              <a:rPr lang="en-US" sz="7200" spc="-50">
                <a:solidFill>
                  <a:srgbClr val="0E3A54"/>
                </a:solidFill>
                <a:latin typeface="Bebas Neue" panose="020B0606020202050201" pitchFamily="34" charset="77"/>
              </a:rPr>
            </a:br>
            <a:r>
              <a:rPr lang="en-US" sz="7200" spc="-50">
                <a:solidFill>
                  <a:srgbClr val="0E3A54"/>
                </a:solidFill>
                <a:latin typeface="Bebas Neue" panose="020B0606020202050201" pitchFamily="34" charset="77"/>
              </a:rPr>
              <a:t>MOMENT </a:t>
            </a:r>
            <a:br>
              <a:rPr lang="en-US" sz="7200" spc="-50">
                <a:solidFill>
                  <a:srgbClr val="0E3A54"/>
                </a:solidFill>
                <a:latin typeface="Bebas Neue" panose="020B0606020202050201" pitchFamily="34" charset="77"/>
              </a:rPr>
            </a:br>
            <a:r>
              <a:rPr lang="en-US" sz="7200" spc="-50">
                <a:solidFill>
                  <a:srgbClr val="0E3A54"/>
                </a:solidFill>
                <a:latin typeface="Bebas Neue" panose="020B0606020202050201" pitchFamily="34" charset="77"/>
              </a:rPr>
              <a:t>COUNT</a:t>
            </a:r>
          </a:p>
        </p:txBody>
      </p:sp>
    </p:spTree>
    <p:extLst>
      <p:ext uri="{BB962C8B-B14F-4D97-AF65-F5344CB8AC3E}">
        <p14:creationId xmlns:p14="http://schemas.microsoft.com/office/powerpoint/2010/main" val="2503615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79D4D-5C13-F863-CD75-99716DECF2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EC2D24-7117-60E2-4DC0-F65DBAE2716C}"/>
              </a:ext>
            </a:extLst>
          </p:cNvPr>
          <p:cNvSpPr txBox="1">
            <a:spLocks/>
          </p:cNvSpPr>
          <p:nvPr/>
        </p:nvSpPr>
        <p:spPr>
          <a:xfrm>
            <a:off x="545950" y="841772"/>
            <a:ext cx="7816748" cy="462002"/>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2pPr>
            <a:lvl3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3pPr>
            <a:lvl4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4pPr>
            <a:lvl5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9pPr>
          </a:lstStyle>
          <a:p>
            <a:r>
              <a:rPr lang="en-US" sz="3300" dirty="0">
                <a:solidFill>
                  <a:srgbClr val="0E3A54"/>
                </a:solidFill>
                <a:latin typeface="Bebas Neue" panose="020B0606020202050201" pitchFamily="34" charset="77"/>
              </a:rPr>
              <a:t>Visual language</a:t>
            </a:r>
          </a:p>
        </p:txBody>
      </p:sp>
      <p:grpSp>
        <p:nvGrpSpPr>
          <p:cNvPr id="3" name="Group 2">
            <a:extLst>
              <a:ext uri="{FF2B5EF4-FFF2-40B4-BE49-F238E27FC236}">
                <a16:creationId xmlns:a16="http://schemas.microsoft.com/office/drawing/2014/main" id="{12CDD25C-CE46-B961-848D-DB3950FB3940}"/>
              </a:ext>
            </a:extLst>
          </p:cNvPr>
          <p:cNvGrpSpPr/>
          <p:nvPr/>
        </p:nvGrpSpPr>
        <p:grpSpPr>
          <a:xfrm>
            <a:off x="-317436" y="0"/>
            <a:ext cx="9461436" cy="5143501"/>
            <a:chOff x="-317436" y="0"/>
            <a:chExt cx="9461436" cy="5143501"/>
          </a:xfrm>
        </p:grpSpPr>
        <p:sp>
          <p:nvSpPr>
            <p:cNvPr id="18" name="Freeform 17">
              <a:extLst>
                <a:ext uri="{FF2B5EF4-FFF2-40B4-BE49-F238E27FC236}">
                  <a16:creationId xmlns:a16="http://schemas.microsoft.com/office/drawing/2014/main" id="{D3617616-E39F-52A6-D6F3-6452D32D44B9}"/>
                </a:ext>
              </a:extLst>
            </p:cNvPr>
            <p:cNvSpPr/>
            <p:nvPr/>
          </p:nvSpPr>
          <p:spPr>
            <a:xfrm>
              <a:off x="-317435" y="4739640"/>
              <a:ext cx="9461435" cy="40386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076D8FA0-63B5-5D70-40C5-82199AF41651}"/>
                </a:ext>
              </a:extLst>
            </p:cNvPr>
            <p:cNvSpPr/>
            <p:nvPr/>
          </p:nvSpPr>
          <p:spPr>
            <a:xfrm flipH="1">
              <a:off x="-317436" y="4861560"/>
              <a:ext cx="9461435" cy="28194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3EC68156-F0E9-30A7-5DCD-A91A04CC94AC}"/>
                </a:ext>
              </a:extLst>
            </p:cNvPr>
            <p:cNvGrpSpPr/>
            <p:nvPr/>
          </p:nvGrpSpPr>
          <p:grpSpPr>
            <a:xfrm rot="10800000">
              <a:off x="-317436" y="0"/>
              <a:ext cx="9461436" cy="403861"/>
              <a:chOff x="-270848" y="6471919"/>
              <a:chExt cx="12615248" cy="538481"/>
            </a:xfrm>
          </p:grpSpPr>
          <p:sp>
            <p:nvSpPr>
              <p:cNvPr id="57" name="Freeform 56">
                <a:extLst>
                  <a:ext uri="{FF2B5EF4-FFF2-40B4-BE49-F238E27FC236}">
                    <a16:creationId xmlns:a16="http://schemas.microsoft.com/office/drawing/2014/main" id="{F304B4B0-1F5F-19A4-00FD-6747A0D731BB}"/>
                  </a:ext>
                </a:extLst>
              </p:cNvPr>
              <p:cNvSpPr/>
              <p:nvPr/>
            </p:nvSpPr>
            <p:spPr>
              <a:xfrm>
                <a:off x="-270847" y="6471919"/>
                <a:ext cx="12615247" cy="53848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BEBE0893-A261-7312-C129-B0C027C97DFA}"/>
                  </a:ext>
                </a:extLst>
              </p:cNvPr>
              <p:cNvSpPr/>
              <p:nvPr/>
            </p:nvSpPr>
            <p:spPr>
              <a:xfrm flipH="1">
                <a:off x="-270848" y="6634480"/>
                <a:ext cx="12615247" cy="37592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TextBox 3">
            <a:extLst>
              <a:ext uri="{FF2B5EF4-FFF2-40B4-BE49-F238E27FC236}">
                <a16:creationId xmlns:a16="http://schemas.microsoft.com/office/drawing/2014/main" id="{81C624B6-E95B-A0FD-A028-F9E7BCF038D2}"/>
              </a:ext>
            </a:extLst>
          </p:cNvPr>
          <p:cNvSpPr txBox="1"/>
          <p:nvPr/>
        </p:nvSpPr>
        <p:spPr>
          <a:xfrm>
            <a:off x="545950" y="1543050"/>
            <a:ext cx="2771775" cy="438582"/>
          </a:xfrm>
          <a:prstGeom prst="rect">
            <a:avLst/>
          </a:prstGeom>
          <a:noFill/>
          <a:ln>
            <a:noFill/>
          </a:ln>
        </p:spPr>
        <p:txBody>
          <a:bodyPr wrap="square" lIns="137160" tIns="34290" rIns="137160" bIns="34290">
            <a:spAutoFit/>
          </a:bodyPr>
          <a:lstStyle/>
          <a:p>
            <a:r>
              <a:rPr lang="en-US" sz="2400" dirty="0">
                <a:solidFill>
                  <a:srgbClr val="0E3A54"/>
                </a:solidFill>
                <a:latin typeface="Bebas Neue" panose="020B0606020202050201" pitchFamily="34" charset="77"/>
                <a:cs typeface="Oracle Sans" panose="020B0503020204020204" pitchFamily="34" charset="0"/>
              </a:rPr>
              <a:t>OBJECTIVE</a:t>
            </a:r>
          </a:p>
        </p:txBody>
      </p:sp>
      <p:sp>
        <p:nvSpPr>
          <p:cNvPr id="7" name="TextBox 6">
            <a:extLst>
              <a:ext uri="{FF2B5EF4-FFF2-40B4-BE49-F238E27FC236}">
                <a16:creationId xmlns:a16="http://schemas.microsoft.com/office/drawing/2014/main" id="{D3DE0E76-B08F-0DC0-60C5-F1BCB7A19491}"/>
              </a:ext>
            </a:extLst>
          </p:cNvPr>
          <p:cNvSpPr txBox="1"/>
          <p:nvPr/>
        </p:nvSpPr>
        <p:spPr>
          <a:xfrm>
            <a:off x="545952" y="1962150"/>
            <a:ext cx="7480448" cy="1077799"/>
          </a:xfrm>
          <a:prstGeom prst="rect">
            <a:avLst/>
          </a:prstGeom>
          <a:noFill/>
          <a:ln>
            <a:noFill/>
          </a:ln>
        </p:spPr>
        <p:txBody>
          <a:bodyPr wrap="square" lIns="137160" tIns="34290" rIns="137160" bIns="34290" anchor="t">
            <a:noAutofit/>
          </a:bodyPr>
          <a:lstStyle/>
          <a:p>
            <a:r>
              <a:rPr lang="en-US" sz="1600" dirty="0">
                <a:solidFill>
                  <a:srgbClr val="0E3A54"/>
                </a:solidFill>
                <a:latin typeface="Open Sans"/>
                <a:ea typeface="Open Sans"/>
                <a:cs typeface="Open Sans"/>
              </a:rPr>
              <a:t>To develop a unified visual language integrating identity and tone of voice that defines how Oracle Cloud Infrastructure (OCI) </a:t>
            </a:r>
            <a:r>
              <a:rPr lang="en-US" sz="1600" b="1" dirty="0">
                <a:solidFill>
                  <a:srgbClr val="0E3A54"/>
                </a:solidFill>
                <a:latin typeface="Open Sans"/>
                <a:ea typeface="Open Sans"/>
                <a:cs typeface="Open Sans"/>
              </a:rPr>
              <a:t>CORE</a:t>
            </a:r>
            <a:r>
              <a:rPr lang="en-US" sz="1600" dirty="0">
                <a:solidFill>
                  <a:srgbClr val="0E3A54"/>
                </a:solidFill>
                <a:latin typeface="Open Sans"/>
                <a:ea typeface="Open Sans"/>
                <a:cs typeface="Open Sans"/>
              </a:rPr>
              <a:t> will onboard and develop technical talent - visually aligned with Redwood, operationally aligned with reliability and experientially aligned with </a:t>
            </a:r>
            <a:r>
              <a:rPr lang="en-US" sz="1600">
                <a:solidFill>
                  <a:srgbClr val="0E3A54"/>
                </a:solidFill>
                <a:latin typeface="Open Sans"/>
                <a:ea typeface="Open Sans"/>
                <a:cs typeface="Open Sans"/>
              </a:rPr>
              <a:t>trust.</a:t>
            </a:r>
            <a:endParaRPr lang="en-US" sz="1600" dirty="0">
              <a:solidFill>
                <a:srgbClr val="0E3A54"/>
              </a:solidFill>
              <a:latin typeface="Open Sans"/>
              <a:ea typeface="Open Sans"/>
              <a:cs typeface="Open Sans"/>
            </a:endParaRPr>
          </a:p>
        </p:txBody>
      </p:sp>
      <p:pic>
        <p:nvPicPr>
          <p:cNvPr id="11" name="Picture 10" descr="A blue letter on a black background&#10;&#10;AI-generated content may be incorrect.">
            <a:extLst>
              <a:ext uri="{FF2B5EF4-FFF2-40B4-BE49-F238E27FC236}">
                <a16:creationId xmlns:a16="http://schemas.microsoft.com/office/drawing/2014/main" id="{FD09ADFA-952C-2DC3-CF47-E6F75E4081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4972" y="310837"/>
            <a:ext cx="1370218" cy="270184"/>
          </a:xfrm>
          <a:prstGeom prst="rect">
            <a:avLst/>
          </a:prstGeom>
        </p:spPr>
      </p:pic>
    </p:spTree>
    <p:extLst>
      <p:ext uri="{BB962C8B-B14F-4D97-AF65-F5344CB8AC3E}">
        <p14:creationId xmlns:p14="http://schemas.microsoft.com/office/powerpoint/2010/main" val="14882734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A37C4-C6AE-25BD-8AC2-5D5C25FDB2C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A9A6C77-56B8-F91D-D401-52482A8F9A50}"/>
              </a:ext>
            </a:extLst>
          </p:cNvPr>
          <p:cNvGrpSpPr/>
          <p:nvPr/>
        </p:nvGrpSpPr>
        <p:grpSpPr>
          <a:xfrm>
            <a:off x="-317436" y="0"/>
            <a:ext cx="9461436" cy="5143501"/>
            <a:chOff x="-317436" y="0"/>
            <a:chExt cx="9461436" cy="5143501"/>
          </a:xfrm>
        </p:grpSpPr>
        <p:sp>
          <p:nvSpPr>
            <p:cNvPr id="18" name="Freeform 17">
              <a:extLst>
                <a:ext uri="{FF2B5EF4-FFF2-40B4-BE49-F238E27FC236}">
                  <a16:creationId xmlns:a16="http://schemas.microsoft.com/office/drawing/2014/main" id="{042BC777-12BC-6B1B-FF96-1B76791D59FE}"/>
                </a:ext>
              </a:extLst>
            </p:cNvPr>
            <p:cNvSpPr/>
            <p:nvPr/>
          </p:nvSpPr>
          <p:spPr>
            <a:xfrm>
              <a:off x="-317435" y="4739640"/>
              <a:ext cx="9461435" cy="40386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0F233A4B-1916-A2F5-2299-2E813C7C9D8A}"/>
                </a:ext>
              </a:extLst>
            </p:cNvPr>
            <p:cNvSpPr/>
            <p:nvPr/>
          </p:nvSpPr>
          <p:spPr>
            <a:xfrm flipH="1">
              <a:off x="-317436" y="4861560"/>
              <a:ext cx="9461435" cy="28194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F39B16AE-6F50-DBC7-48F9-AA2DD6D2CFAC}"/>
                </a:ext>
              </a:extLst>
            </p:cNvPr>
            <p:cNvGrpSpPr/>
            <p:nvPr/>
          </p:nvGrpSpPr>
          <p:grpSpPr>
            <a:xfrm rot="10800000">
              <a:off x="-317436" y="0"/>
              <a:ext cx="9461436" cy="403861"/>
              <a:chOff x="-270848" y="6471919"/>
              <a:chExt cx="12615248" cy="538481"/>
            </a:xfrm>
          </p:grpSpPr>
          <p:sp>
            <p:nvSpPr>
              <p:cNvPr id="57" name="Freeform 56">
                <a:extLst>
                  <a:ext uri="{FF2B5EF4-FFF2-40B4-BE49-F238E27FC236}">
                    <a16:creationId xmlns:a16="http://schemas.microsoft.com/office/drawing/2014/main" id="{97310328-B7FA-258F-87C7-E69CB4327F50}"/>
                  </a:ext>
                </a:extLst>
              </p:cNvPr>
              <p:cNvSpPr/>
              <p:nvPr/>
            </p:nvSpPr>
            <p:spPr>
              <a:xfrm>
                <a:off x="-270847" y="6471919"/>
                <a:ext cx="12615247" cy="53848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DC18C2D7-EB35-1C43-3A64-39054106C293}"/>
                  </a:ext>
                </a:extLst>
              </p:cNvPr>
              <p:cNvSpPr/>
              <p:nvPr/>
            </p:nvSpPr>
            <p:spPr>
              <a:xfrm flipH="1">
                <a:off x="-270848" y="6634480"/>
                <a:ext cx="12615247" cy="37592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 name="Picture 10" descr="A blue letter on a black background&#10;&#10;AI-generated content may be incorrect.">
            <a:extLst>
              <a:ext uri="{FF2B5EF4-FFF2-40B4-BE49-F238E27FC236}">
                <a16:creationId xmlns:a16="http://schemas.microsoft.com/office/drawing/2014/main" id="{DD878D2B-F3DA-1EFF-C2E1-AE68440DD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4972" y="310837"/>
            <a:ext cx="1370218" cy="270184"/>
          </a:xfrm>
          <a:prstGeom prst="rect">
            <a:avLst/>
          </a:prstGeom>
        </p:spPr>
      </p:pic>
      <p:sp>
        <p:nvSpPr>
          <p:cNvPr id="15" name="TextBox 14">
            <a:extLst>
              <a:ext uri="{FF2B5EF4-FFF2-40B4-BE49-F238E27FC236}">
                <a16:creationId xmlns:a16="http://schemas.microsoft.com/office/drawing/2014/main" id="{E95CCFB0-CBF1-B9C3-64E2-4FEB4492F886}"/>
              </a:ext>
            </a:extLst>
          </p:cNvPr>
          <p:cNvSpPr txBox="1"/>
          <p:nvPr/>
        </p:nvSpPr>
        <p:spPr>
          <a:xfrm>
            <a:off x="545950" y="583611"/>
            <a:ext cx="6343800" cy="438582"/>
          </a:xfrm>
          <a:prstGeom prst="rect">
            <a:avLst/>
          </a:prstGeom>
          <a:noFill/>
          <a:ln>
            <a:noFill/>
          </a:ln>
        </p:spPr>
        <p:txBody>
          <a:bodyPr wrap="square" lIns="137160" tIns="34290" rIns="137160" bIns="34290">
            <a:spAutoFit/>
          </a:bodyPr>
          <a:lstStyle/>
          <a:p>
            <a:r>
              <a:rPr lang="en-US" sz="2400" dirty="0">
                <a:solidFill>
                  <a:srgbClr val="0E3A54"/>
                </a:solidFill>
                <a:latin typeface="Bebas Neue" panose="020B0606020202050201" pitchFamily="34" charset="77"/>
                <a:cs typeface="Oracle Sans" panose="020B0503020204020204" pitchFamily="34" charset="0"/>
              </a:rPr>
              <a:t>CORE: VISUAL LANGUAGE – naming hierarchy</a:t>
            </a:r>
          </a:p>
        </p:txBody>
      </p:sp>
      <p:cxnSp>
        <p:nvCxnSpPr>
          <p:cNvPr id="25" name="Straight Connector 24">
            <a:extLst>
              <a:ext uri="{FF2B5EF4-FFF2-40B4-BE49-F238E27FC236}">
                <a16:creationId xmlns:a16="http://schemas.microsoft.com/office/drawing/2014/main" id="{463AB5F7-A912-C588-517F-02AE60298B6E}"/>
              </a:ext>
            </a:extLst>
          </p:cNvPr>
          <p:cNvCxnSpPr/>
          <p:nvPr/>
        </p:nvCxnSpPr>
        <p:spPr>
          <a:xfrm>
            <a:off x="355600" y="2698750"/>
            <a:ext cx="3727450" cy="0"/>
          </a:xfrm>
          <a:prstGeom prst="line">
            <a:avLst/>
          </a:prstGeom>
          <a:ln w="127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C9E6B8E-F736-F882-C9D4-796D7F633336}"/>
              </a:ext>
            </a:extLst>
          </p:cNvPr>
          <p:cNvCxnSpPr>
            <a:cxnSpLocks/>
          </p:cNvCxnSpPr>
          <p:nvPr/>
        </p:nvCxnSpPr>
        <p:spPr>
          <a:xfrm>
            <a:off x="4305300" y="1092914"/>
            <a:ext cx="0" cy="3714750"/>
          </a:xfrm>
          <a:prstGeom prst="line">
            <a:avLst/>
          </a:prstGeom>
          <a:ln w="127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3FBC3AA-8E96-B196-9935-CFE17326A7B4}"/>
              </a:ext>
            </a:extLst>
          </p:cNvPr>
          <p:cNvCxnSpPr/>
          <p:nvPr/>
        </p:nvCxnSpPr>
        <p:spPr>
          <a:xfrm>
            <a:off x="4508500" y="2698750"/>
            <a:ext cx="3727450" cy="0"/>
          </a:xfrm>
          <a:prstGeom prst="line">
            <a:avLst/>
          </a:prstGeom>
          <a:ln w="127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pic>
        <p:nvPicPr>
          <p:cNvPr id="7" name="Picture 6" descr="A black and grey logo&#10;&#10;AI-generated content may be incorrect.">
            <a:extLst>
              <a:ext uri="{FF2B5EF4-FFF2-40B4-BE49-F238E27FC236}">
                <a16:creationId xmlns:a16="http://schemas.microsoft.com/office/drawing/2014/main" id="{7502AB72-7ABC-83DD-76DF-96E11A0E99C2}"/>
              </a:ext>
            </a:extLst>
          </p:cNvPr>
          <p:cNvPicPr>
            <a:picLocks noChangeAspect="1"/>
          </p:cNvPicPr>
          <p:nvPr/>
        </p:nvPicPr>
        <p:blipFill>
          <a:blip r:embed="rId4"/>
          <a:stretch>
            <a:fillRect/>
          </a:stretch>
        </p:blipFill>
        <p:spPr>
          <a:xfrm>
            <a:off x="545982" y="3979248"/>
            <a:ext cx="3297472" cy="465590"/>
          </a:xfrm>
          <a:prstGeom prst="rect">
            <a:avLst/>
          </a:prstGeom>
        </p:spPr>
      </p:pic>
      <p:sp>
        <p:nvSpPr>
          <p:cNvPr id="8" name="TextBox 7">
            <a:extLst>
              <a:ext uri="{FF2B5EF4-FFF2-40B4-BE49-F238E27FC236}">
                <a16:creationId xmlns:a16="http://schemas.microsoft.com/office/drawing/2014/main" id="{DFFA982C-29B3-7478-1B64-93ED354D3687}"/>
              </a:ext>
            </a:extLst>
          </p:cNvPr>
          <p:cNvSpPr txBox="1"/>
          <p:nvPr/>
        </p:nvSpPr>
        <p:spPr>
          <a:xfrm>
            <a:off x="4409112" y="1649022"/>
            <a:ext cx="3593660" cy="500137"/>
          </a:xfrm>
          <a:prstGeom prst="rect">
            <a:avLst/>
          </a:prstGeom>
          <a:noFill/>
          <a:ln>
            <a:noFill/>
          </a:ln>
        </p:spPr>
        <p:txBody>
          <a:bodyPr wrap="square" lIns="137160" tIns="34290" rIns="137160" bIns="34290">
            <a:spAutoFit/>
          </a:bodyPr>
          <a:lstStyle/>
          <a:p>
            <a:r>
              <a:rPr lang="en-US" sz="14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t>Established Oracle Cloud Infrastructure brand architecture</a:t>
            </a:r>
          </a:p>
        </p:txBody>
      </p:sp>
      <p:sp>
        <p:nvSpPr>
          <p:cNvPr id="9" name="TextBox 8">
            <a:extLst>
              <a:ext uri="{FF2B5EF4-FFF2-40B4-BE49-F238E27FC236}">
                <a16:creationId xmlns:a16="http://schemas.microsoft.com/office/drawing/2014/main" id="{788BB4B2-6F81-4A9B-4204-FBBFBB20DD73}"/>
              </a:ext>
            </a:extLst>
          </p:cNvPr>
          <p:cNvSpPr txBox="1"/>
          <p:nvPr/>
        </p:nvSpPr>
        <p:spPr>
          <a:xfrm>
            <a:off x="4409111" y="3327369"/>
            <a:ext cx="3593659" cy="931024"/>
          </a:xfrm>
          <a:prstGeom prst="rect">
            <a:avLst/>
          </a:prstGeom>
          <a:noFill/>
          <a:ln>
            <a:noFill/>
          </a:ln>
        </p:spPr>
        <p:txBody>
          <a:bodyPr wrap="square" lIns="137160" tIns="34290" rIns="137160" bIns="34290">
            <a:spAutoFit/>
          </a:bodyPr>
          <a:lstStyle/>
          <a:p>
            <a:r>
              <a:rPr lang="en-US" sz="14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t>Oracle framework to create sub-identity:</a:t>
            </a:r>
            <a:br>
              <a:rPr lang="en-US" sz="14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br>
            <a:br>
              <a:rPr lang="en-US" sz="14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br>
            <a:r>
              <a:rPr lang="en-US" sz="1400" b="1" dirty="0">
                <a:solidFill>
                  <a:srgbClr val="0E3A54"/>
                </a:solidFill>
                <a:latin typeface="Oracle Sans Semi Bold" panose="020B0503020204020204" pitchFamily="34" charset="0"/>
                <a:ea typeface="Open Sans" panose="020B0606030504020204" pitchFamily="34" charset="0"/>
                <a:cs typeface="Oracle Sans Semi Bold" panose="020B0503020204020204" pitchFamily="34" charset="0"/>
              </a:rPr>
              <a:t>Oracle Sans Semi Bold</a:t>
            </a:r>
          </a:p>
          <a:p>
            <a:r>
              <a:rPr lang="en-US" sz="1400" dirty="0">
                <a:solidFill>
                  <a:srgbClr val="0E3A54"/>
                </a:solidFill>
                <a:latin typeface="Oracle Sans Light" panose="020B0403020204020204" pitchFamily="34" charset="0"/>
                <a:ea typeface="Open Sans" panose="020B0606030504020204" pitchFamily="34" charset="0"/>
                <a:cs typeface="Oracle Sans Light" panose="020B0403020204020204" pitchFamily="34" charset="0"/>
              </a:rPr>
              <a:t>Oracle Sans Light</a:t>
            </a:r>
          </a:p>
        </p:txBody>
      </p:sp>
      <p:pic>
        <p:nvPicPr>
          <p:cNvPr id="10" name="Picture 9" descr="A black and grey text&#10;&#10;AI-generated content may be incorrect.">
            <a:extLst>
              <a:ext uri="{FF2B5EF4-FFF2-40B4-BE49-F238E27FC236}">
                <a16:creationId xmlns:a16="http://schemas.microsoft.com/office/drawing/2014/main" id="{18C10716-FC9D-492D-3EC7-6CB8C616AE5E}"/>
              </a:ext>
            </a:extLst>
          </p:cNvPr>
          <p:cNvPicPr>
            <a:picLocks noChangeAspect="1"/>
          </p:cNvPicPr>
          <p:nvPr/>
        </p:nvPicPr>
        <p:blipFill>
          <a:blip r:embed="rId5"/>
          <a:stretch>
            <a:fillRect/>
          </a:stretch>
        </p:blipFill>
        <p:spPr>
          <a:xfrm>
            <a:off x="545981" y="3147083"/>
            <a:ext cx="2596352" cy="465591"/>
          </a:xfrm>
          <a:prstGeom prst="rect">
            <a:avLst/>
          </a:prstGeom>
        </p:spPr>
      </p:pic>
      <p:pic>
        <p:nvPicPr>
          <p:cNvPr id="12" name="Picture 11" descr="A close up of a logo&#10;&#10;AI-generated content may be incorrect.">
            <a:extLst>
              <a:ext uri="{FF2B5EF4-FFF2-40B4-BE49-F238E27FC236}">
                <a16:creationId xmlns:a16="http://schemas.microsoft.com/office/drawing/2014/main" id="{365F32BE-761C-E774-135C-E6019F68C3F8}"/>
              </a:ext>
            </a:extLst>
          </p:cNvPr>
          <p:cNvPicPr>
            <a:picLocks noChangeAspect="1"/>
          </p:cNvPicPr>
          <p:nvPr/>
        </p:nvPicPr>
        <p:blipFill>
          <a:blip r:embed="rId6"/>
          <a:stretch>
            <a:fillRect/>
          </a:stretch>
        </p:blipFill>
        <p:spPr>
          <a:xfrm>
            <a:off x="545949" y="1469180"/>
            <a:ext cx="3240641" cy="761726"/>
          </a:xfrm>
          <a:prstGeom prst="rect">
            <a:avLst/>
          </a:prstGeom>
        </p:spPr>
      </p:pic>
    </p:spTree>
    <p:extLst>
      <p:ext uri="{BB962C8B-B14F-4D97-AF65-F5344CB8AC3E}">
        <p14:creationId xmlns:p14="http://schemas.microsoft.com/office/powerpoint/2010/main" val="136691992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E8FBF-2DB5-6F18-F127-41D387622F3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3129F99-421B-77FB-9CC4-E05CA623C01D}"/>
              </a:ext>
            </a:extLst>
          </p:cNvPr>
          <p:cNvGrpSpPr/>
          <p:nvPr/>
        </p:nvGrpSpPr>
        <p:grpSpPr>
          <a:xfrm>
            <a:off x="-317436" y="12955"/>
            <a:ext cx="9461436" cy="5143501"/>
            <a:chOff x="-317436" y="0"/>
            <a:chExt cx="9461436" cy="5143501"/>
          </a:xfrm>
        </p:grpSpPr>
        <p:sp>
          <p:nvSpPr>
            <p:cNvPr id="18" name="Freeform 17">
              <a:extLst>
                <a:ext uri="{FF2B5EF4-FFF2-40B4-BE49-F238E27FC236}">
                  <a16:creationId xmlns:a16="http://schemas.microsoft.com/office/drawing/2014/main" id="{914814FD-EB7E-C368-CF86-83B370A5128C}"/>
                </a:ext>
              </a:extLst>
            </p:cNvPr>
            <p:cNvSpPr/>
            <p:nvPr/>
          </p:nvSpPr>
          <p:spPr>
            <a:xfrm>
              <a:off x="-317435" y="4739640"/>
              <a:ext cx="9461435" cy="40386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AA05FF2C-4722-50C1-53EA-A0ABCD2FD0E0}"/>
                </a:ext>
              </a:extLst>
            </p:cNvPr>
            <p:cNvSpPr/>
            <p:nvPr/>
          </p:nvSpPr>
          <p:spPr>
            <a:xfrm flipH="1">
              <a:off x="-317436" y="4861560"/>
              <a:ext cx="9461435" cy="28194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95FE3EAC-49E6-524A-B050-1706B936A413}"/>
                </a:ext>
              </a:extLst>
            </p:cNvPr>
            <p:cNvGrpSpPr/>
            <p:nvPr/>
          </p:nvGrpSpPr>
          <p:grpSpPr>
            <a:xfrm rot="10800000">
              <a:off x="-317436" y="0"/>
              <a:ext cx="9461436" cy="403861"/>
              <a:chOff x="-270848" y="6471919"/>
              <a:chExt cx="12615248" cy="538481"/>
            </a:xfrm>
          </p:grpSpPr>
          <p:sp>
            <p:nvSpPr>
              <p:cNvPr id="57" name="Freeform 56">
                <a:extLst>
                  <a:ext uri="{FF2B5EF4-FFF2-40B4-BE49-F238E27FC236}">
                    <a16:creationId xmlns:a16="http://schemas.microsoft.com/office/drawing/2014/main" id="{719A2C7D-DEB5-6915-ACE3-DEB64AF48C3A}"/>
                  </a:ext>
                </a:extLst>
              </p:cNvPr>
              <p:cNvSpPr/>
              <p:nvPr/>
            </p:nvSpPr>
            <p:spPr>
              <a:xfrm>
                <a:off x="-270847" y="6471919"/>
                <a:ext cx="12615247" cy="53848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6017C389-2EEC-6A6C-8456-3AD698FB512C}"/>
                  </a:ext>
                </a:extLst>
              </p:cNvPr>
              <p:cNvSpPr/>
              <p:nvPr/>
            </p:nvSpPr>
            <p:spPr>
              <a:xfrm flipH="1">
                <a:off x="-270848" y="6634480"/>
                <a:ext cx="12615247" cy="37592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 name="Picture 10" descr="A blue letter on a black background&#10;&#10;AI-generated content may be incorrect.">
            <a:extLst>
              <a:ext uri="{FF2B5EF4-FFF2-40B4-BE49-F238E27FC236}">
                <a16:creationId xmlns:a16="http://schemas.microsoft.com/office/drawing/2014/main" id="{C9EA2AF6-7A02-57AF-F288-C6B6895834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4972" y="310837"/>
            <a:ext cx="1370218" cy="270184"/>
          </a:xfrm>
          <a:prstGeom prst="rect">
            <a:avLst/>
          </a:prstGeom>
        </p:spPr>
      </p:pic>
      <p:sp>
        <p:nvSpPr>
          <p:cNvPr id="22" name="TextBox 21">
            <a:extLst>
              <a:ext uri="{FF2B5EF4-FFF2-40B4-BE49-F238E27FC236}">
                <a16:creationId xmlns:a16="http://schemas.microsoft.com/office/drawing/2014/main" id="{C8AC9F47-89BD-3BD2-B321-8B301288D9FC}"/>
              </a:ext>
            </a:extLst>
          </p:cNvPr>
          <p:cNvSpPr txBox="1"/>
          <p:nvPr/>
        </p:nvSpPr>
        <p:spPr>
          <a:xfrm>
            <a:off x="545950" y="1093441"/>
            <a:ext cx="3593659" cy="1208023"/>
          </a:xfrm>
          <a:prstGeom prst="rect">
            <a:avLst/>
          </a:prstGeom>
          <a:noFill/>
          <a:ln>
            <a:noFill/>
          </a:ln>
        </p:spPr>
        <p:txBody>
          <a:bodyPr wrap="square" lIns="137160" tIns="34290" rIns="137160" bIns="34290">
            <a:spAutoFit/>
          </a:bodyPr>
          <a:lstStyle/>
          <a:p>
            <a:r>
              <a:rPr lang="en-US" sz="1400" b="1" dirty="0">
                <a:solidFill>
                  <a:srgbClr val="0E3A54"/>
                </a:solidFill>
                <a:latin typeface="Oracle Sans" panose="020B0503020204020204" pitchFamily="34" charset="0"/>
                <a:ea typeface="Open Sans" panose="020B0606030504020204" pitchFamily="34" charset="0"/>
                <a:cs typeface="Oracle Sans" panose="020B0503020204020204" pitchFamily="34" charset="0"/>
              </a:rPr>
              <a:t>Tech &amp; loyalty - Preferred option</a:t>
            </a:r>
            <a:br>
              <a:rPr lang="en-US" sz="14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br>
            <a:r>
              <a:rPr lang="en-US" sz="12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t>Blue anchors the palette in clarity, stability and trust. Grey adds neutrality and precision, grounding the composition. Yellow introduces energy and optimism, the spark of insight within the steady flow of data and information.</a:t>
            </a:r>
            <a:endParaRPr lang="en-US" sz="1200" dirty="0">
              <a:solidFill>
                <a:srgbClr val="0E3A54"/>
              </a:solidFill>
              <a:latin typeface="Oracle Sans Light" panose="020B0403020204020204" pitchFamily="34" charset="0"/>
              <a:ea typeface="Open Sans" panose="020B0606030504020204" pitchFamily="34" charset="0"/>
              <a:cs typeface="Oracle Sans Light" panose="020B0403020204020204" pitchFamily="34" charset="0"/>
            </a:endParaRPr>
          </a:p>
        </p:txBody>
      </p:sp>
      <p:sp>
        <p:nvSpPr>
          <p:cNvPr id="15" name="TextBox 14">
            <a:extLst>
              <a:ext uri="{FF2B5EF4-FFF2-40B4-BE49-F238E27FC236}">
                <a16:creationId xmlns:a16="http://schemas.microsoft.com/office/drawing/2014/main" id="{F8107CC9-C46C-E246-A061-DD9529FC5DBF}"/>
              </a:ext>
            </a:extLst>
          </p:cNvPr>
          <p:cNvSpPr txBox="1"/>
          <p:nvPr/>
        </p:nvSpPr>
        <p:spPr>
          <a:xfrm>
            <a:off x="545950" y="583611"/>
            <a:ext cx="6343800" cy="438582"/>
          </a:xfrm>
          <a:prstGeom prst="rect">
            <a:avLst/>
          </a:prstGeom>
          <a:noFill/>
          <a:ln>
            <a:noFill/>
          </a:ln>
        </p:spPr>
        <p:txBody>
          <a:bodyPr wrap="square" lIns="137160" tIns="34290" rIns="137160" bIns="34290">
            <a:spAutoFit/>
          </a:bodyPr>
          <a:lstStyle/>
          <a:p>
            <a:r>
              <a:rPr lang="en-US" sz="2400" dirty="0">
                <a:solidFill>
                  <a:srgbClr val="0E3A54"/>
                </a:solidFill>
                <a:latin typeface="Bebas Neue" panose="020B0606020202050201" pitchFamily="34" charset="77"/>
                <a:cs typeface="Oracle Sans" panose="020B0503020204020204" pitchFamily="34" charset="0"/>
              </a:rPr>
              <a:t>CORE: VISUAL LANGUAGE – color theory</a:t>
            </a:r>
          </a:p>
        </p:txBody>
      </p:sp>
      <p:sp>
        <p:nvSpPr>
          <p:cNvPr id="2" name="TextBox 1">
            <a:extLst>
              <a:ext uri="{FF2B5EF4-FFF2-40B4-BE49-F238E27FC236}">
                <a16:creationId xmlns:a16="http://schemas.microsoft.com/office/drawing/2014/main" id="{ED05889C-CB7B-8B9D-8F1D-94ECC529B45A}"/>
              </a:ext>
            </a:extLst>
          </p:cNvPr>
          <p:cNvSpPr txBox="1"/>
          <p:nvPr/>
        </p:nvSpPr>
        <p:spPr>
          <a:xfrm>
            <a:off x="4972809" y="1093441"/>
            <a:ext cx="3625242" cy="1208023"/>
          </a:xfrm>
          <a:prstGeom prst="rect">
            <a:avLst/>
          </a:prstGeom>
          <a:noFill/>
          <a:ln>
            <a:noFill/>
          </a:ln>
        </p:spPr>
        <p:txBody>
          <a:bodyPr wrap="square" lIns="137160" tIns="34290" rIns="137160" bIns="34290">
            <a:spAutoFit/>
          </a:bodyPr>
          <a:lstStyle/>
          <a:p>
            <a:r>
              <a:rPr lang="en-US" sz="1400" b="1" dirty="0">
                <a:solidFill>
                  <a:srgbClr val="0E3A54"/>
                </a:solidFill>
                <a:latin typeface="Oracle Sans" panose="020B0503020204020204" pitchFamily="34" charset="0"/>
                <a:ea typeface="Open Sans" panose="020B0606030504020204" pitchFamily="34" charset="0"/>
                <a:cs typeface="Oracle Sans" panose="020B0503020204020204" pitchFamily="34" charset="0"/>
              </a:rPr>
              <a:t>Grounded progress - Alternate option </a:t>
            </a:r>
            <a:r>
              <a:rPr lang="en-US" sz="12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t>Rooted in the familiar OCI palette evoking a sense of grounded progress. Green symbolizes growth and continuity, grey steadies the tone and yellow offers a touch of energy, a nod to optimism within an established framework.</a:t>
            </a:r>
            <a:endParaRPr lang="en-US" sz="1200" dirty="0">
              <a:solidFill>
                <a:srgbClr val="0E3A54"/>
              </a:solidFill>
              <a:latin typeface="Oracle Sans Light" panose="020B0403020204020204" pitchFamily="34" charset="0"/>
              <a:ea typeface="Open Sans" panose="020B0606030504020204" pitchFamily="34" charset="0"/>
              <a:cs typeface="Oracle Sans Light" panose="020B0403020204020204" pitchFamily="34" charset="0"/>
            </a:endParaRPr>
          </a:p>
        </p:txBody>
      </p:sp>
      <p:pic>
        <p:nvPicPr>
          <p:cNvPr id="4" name="Picture 3">
            <a:extLst>
              <a:ext uri="{FF2B5EF4-FFF2-40B4-BE49-F238E27FC236}">
                <a16:creationId xmlns:a16="http://schemas.microsoft.com/office/drawing/2014/main" id="{05E86197-1B15-C6AB-FB42-9F287BD9E1DE}"/>
              </a:ext>
            </a:extLst>
          </p:cNvPr>
          <p:cNvPicPr>
            <a:picLocks noChangeAspect="1"/>
          </p:cNvPicPr>
          <p:nvPr/>
        </p:nvPicPr>
        <p:blipFill>
          <a:blip r:embed="rId4"/>
          <a:stretch>
            <a:fillRect/>
          </a:stretch>
        </p:blipFill>
        <p:spPr>
          <a:xfrm>
            <a:off x="597989" y="2488064"/>
            <a:ext cx="2980555" cy="2062544"/>
          </a:xfrm>
          <a:prstGeom prst="rect">
            <a:avLst/>
          </a:prstGeom>
        </p:spPr>
      </p:pic>
      <p:cxnSp>
        <p:nvCxnSpPr>
          <p:cNvPr id="5" name="Straight Connector 4">
            <a:extLst>
              <a:ext uri="{FF2B5EF4-FFF2-40B4-BE49-F238E27FC236}">
                <a16:creationId xmlns:a16="http://schemas.microsoft.com/office/drawing/2014/main" id="{39381AED-2FEA-CA45-19D4-451D2DBB882D}"/>
              </a:ext>
            </a:extLst>
          </p:cNvPr>
          <p:cNvCxnSpPr>
            <a:cxnSpLocks/>
          </p:cNvCxnSpPr>
          <p:nvPr/>
        </p:nvCxnSpPr>
        <p:spPr>
          <a:xfrm>
            <a:off x="4305300" y="1022193"/>
            <a:ext cx="0" cy="3785471"/>
          </a:xfrm>
          <a:prstGeom prst="line">
            <a:avLst/>
          </a:prstGeom>
          <a:ln w="1270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AA71A39-E807-2E95-A993-9F60F64237D2}"/>
              </a:ext>
            </a:extLst>
          </p:cNvPr>
          <p:cNvPicPr>
            <a:picLocks noChangeAspect="1"/>
          </p:cNvPicPr>
          <p:nvPr/>
        </p:nvPicPr>
        <p:blipFill>
          <a:blip r:embed="rId5"/>
          <a:stretch>
            <a:fillRect/>
          </a:stretch>
        </p:blipFill>
        <p:spPr>
          <a:xfrm>
            <a:off x="5032057" y="2497087"/>
            <a:ext cx="2980556" cy="2062545"/>
          </a:xfrm>
          <a:prstGeom prst="rect">
            <a:avLst/>
          </a:prstGeom>
        </p:spPr>
      </p:pic>
      <p:sp>
        <p:nvSpPr>
          <p:cNvPr id="8" name="TextBox 7">
            <a:extLst>
              <a:ext uri="{FF2B5EF4-FFF2-40B4-BE49-F238E27FC236}">
                <a16:creationId xmlns:a16="http://schemas.microsoft.com/office/drawing/2014/main" id="{F2B99CD1-4C3C-F37C-D74D-B333A1C74EB4}"/>
              </a:ext>
            </a:extLst>
          </p:cNvPr>
          <p:cNvSpPr txBox="1"/>
          <p:nvPr/>
        </p:nvSpPr>
        <p:spPr>
          <a:xfrm>
            <a:off x="597989" y="4559632"/>
            <a:ext cx="591473" cy="246221"/>
          </a:xfrm>
          <a:prstGeom prst="rect">
            <a:avLst/>
          </a:prstGeom>
          <a:noFill/>
        </p:spPr>
        <p:txBody>
          <a:bodyPr wrap="square">
            <a:spAutoFit/>
          </a:bodyPr>
          <a:lstStyle/>
          <a:p>
            <a:r>
              <a:rPr lang="en-US" sz="10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t>Ocean</a:t>
            </a:r>
            <a:endParaRPr lang="en-US" sz="1000" dirty="0"/>
          </a:p>
        </p:txBody>
      </p:sp>
      <p:sp>
        <p:nvSpPr>
          <p:cNvPr id="9" name="TextBox 8">
            <a:extLst>
              <a:ext uri="{FF2B5EF4-FFF2-40B4-BE49-F238E27FC236}">
                <a16:creationId xmlns:a16="http://schemas.microsoft.com/office/drawing/2014/main" id="{AE660D25-814A-D5B6-1995-F0BF2E71ED51}"/>
              </a:ext>
            </a:extLst>
          </p:cNvPr>
          <p:cNvSpPr txBox="1"/>
          <p:nvPr/>
        </p:nvSpPr>
        <p:spPr>
          <a:xfrm>
            <a:off x="1787453" y="4559632"/>
            <a:ext cx="591473" cy="246221"/>
          </a:xfrm>
          <a:prstGeom prst="rect">
            <a:avLst/>
          </a:prstGeom>
          <a:noFill/>
        </p:spPr>
        <p:txBody>
          <a:bodyPr wrap="square">
            <a:spAutoFit/>
          </a:bodyPr>
          <a:lstStyle/>
          <a:p>
            <a:r>
              <a:rPr lang="en-US" sz="10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t>Pebble</a:t>
            </a:r>
            <a:endParaRPr lang="en-US" sz="1000" dirty="0"/>
          </a:p>
        </p:txBody>
      </p:sp>
      <p:sp>
        <p:nvSpPr>
          <p:cNvPr id="10" name="TextBox 9">
            <a:extLst>
              <a:ext uri="{FF2B5EF4-FFF2-40B4-BE49-F238E27FC236}">
                <a16:creationId xmlns:a16="http://schemas.microsoft.com/office/drawing/2014/main" id="{7D60242E-9B25-3068-6E2F-540A93FE9AF1}"/>
              </a:ext>
            </a:extLst>
          </p:cNvPr>
          <p:cNvSpPr txBox="1"/>
          <p:nvPr/>
        </p:nvSpPr>
        <p:spPr>
          <a:xfrm>
            <a:off x="2984351" y="4559632"/>
            <a:ext cx="591473" cy="246221"/>
          </a:xfrm>
          <a:prstGeom prst="rect">
            <a:avLst/>
          </a:prstGeom>
          <a:noFill/>
        </p:spPr>
        <p:txBody>
          <a:bodyPr wrap="square">
            <a:spAutoFit/>
          </a:bodyPr>
          <a:lstStyle/>
          <a:p>
            <a:r>
              <a:rPr lang="en-US" sz="10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t>Sienna</a:t>
            </a:r>
            <a:endParaRPr lang="en-US" sz="1000" dirty="0"/>
          </a:p>
        </p:txBody>
      </p:sp>
      <p:sp>
        <p:nvSpPr>
          <p:cNvPr id="12" name="TextBox 11">
            <a:extLst>
              <a:ext uri="{FF2B5EF4-FFF2-40B4-BE49-F238E27FC236}">
                <a16:creationId xmlns:a16="http://schemas.microsoft.com/office/drawing/2014/main" id="{E237EDDB-7E25-36E4-68B4-276C25AAA7DF}"/>
              </a:ext>
            </a:extLst>
          </p:cNvPr>
          <p:cNvSpPr txBox="1"/>
          <p:nvPr/>
        </p:nvSpPr>
        <p:spPr>
          <a:xfrm>
            <a:off x="5036174" y="4559632"/>
            <a:ext cx="591473" cy="246221"/>
          </a:xfrm>
          <a:prstGeom prst="rect">
            <a:avLst/>
          </a:prstGeom>
          <a:noFill/>
        </p:spPr>
        <p:txBody>
          <a:bodyPr wrap="square">
            <a:spAutoFit/>
          </a:bodyPr>
          <a:lstStyle/>
          <a:p>
            <a:r>
              <a:rPr lang="en-US" sz="10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t>Pine</a:t>
            </a:r>
            <a:endParaRPr lang="en-US" sz="1000" dirty="0"/>
          </a:p>
        </p:txBody>
      </p:sp>
      <p:sp>
        <p:nvSpPr>
          <p:cNvPr id="13" name="TextBox 12">
            <a:extLst>
              <a:ext uri="{FF2B5EF4-FFF2-40B4-BE49-F238E27FC236}">
                <a16:creationId xmlns:a16="http://schemas.microsoft.com/office/drawing/2014/main" id="{F8A9E7EF-D5BA-7A9B-63C2-67FDF379DB61}"/>
              </a:ext>
            </a:extLst>
          </p:cNvPr>
          <p:cNvSpPr txBox="1"/>
          <p:nvPr/>
        </p:nvSpPr>
        <p:spPr>
          <a:xfrm>
            <a:off x="6225638" y="4559632"/>
            <a:ext cx="591473" cy="246221"/>
          </a:xfrm>
          <a:prstGeom prst="rect">
            <a:avLst/>
          </a:prstGeom>
          <a:noFill/>
        </p:spPr>
        <p:txBody>
          <a:bodyPr wrap="square">
            <a:spAutoFit/>
          </a:bodyPr>
          <a:lstStyle/>
          <a:p>
            <a:r>
              <a:rPr lang="en-US" sz="10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t>Slate</a:t>
            </a:r>
            <a:endParaRPr lang="en-US" sz="1000" dirty="0"/>
          </a:p>
        </p:txBody>
      </p:sp>
      <p:sp>
        <p:nvSpPr>
          <p:cNvPr id="14" name="TextBox 13">
            <a:extLst>
              <a:ext uri="{FF2B5EF4-FFF2-40B4-BE49-F238E27FC236}">
                <a16:creationId xmlns:a16="http://schemas.microsoft.com/office/drawing/2014/main" id="{E5C5BEEC-EBD5-A724-2EA0-5456487C67D5}"/>
              </a:ext>
            </a:extLst>
          </p:cNvPr>
          <p:cNvSpPr txBox="1"/>
          <p:nvPr/>
        </p:nvSpPr>
        <p:spPr>
          <a:xfrm>
            <a:off x="7422536" y="4559632"/>
            <a:ext cx="591473" cy="246221"/>
          </a:xfrm>
          <a:prstGeom prst="rect">
            <a:avLst/>
          </a:prstGeom>
          <a:noFill/>
        </p:spPr>
        <p:txBody>
          <a:bodyPr wrap="square">
            <a:spAutoFit/>
          </a:bodyPr>
          <a:lstStyle/>
          <a:p>
            <a:r>
              <a:rPr lang="en-US" sz="1000" dirty="0">
                <a:solidFill>
                  <a:srgbClr val="0E3A54"/>
                </a:solidFill>
                <a:latin typeface="Oracle Sans" panose="020B0503020204020204" pitchFamily="34" charset="0"/>
                <a:ea typeface="Open Sans" panose="020B0606030504020204" pitchFamily="34" charset="0"/>
                <a:cs typeface="Oracle Sans" panose="020B0503020204020204" pitchFamily="34" charset="0"/>
              </a:rPr>
              <a:t>Sienna</a:t>
            </a:r>
            <a:endParaRPr lang="en-US" sz="1000" dirty="0"/>
          </a:p>
        </p:txBody>
      </p:sp>
    </p:spTree>
    <p:extLst>
      <p:ext uri="{BB962C8B-B14F-4D97-AF65-F5344CB8AC3E}">
        <p14:creationId xmlns:p14="http://schemas.microsoft.com/office/powerpoint/2010/main" val="114917950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6B942-EF75-8DB7-8A16-90AEEEF4AAA2}"/>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116A5382-1394-1BF2-4986-72D6C700D714}"/>
              </a:ext>
            </a:extLst>
          </p:cNvPr>
          <p:cNvSpPr/>
          <p:nvPr/>
        </p:nvSpPr>
        <p:spPr>
          <a:xfrm>
            <a:off x="-317435" y="4739640"/>
            <a:ext cx="9461435" cy="40386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AD600887-02B9-F575-3983-3A9DFFF636CE}"/>
              </a:ext>
            </a:extLst>
          </p:cNvPr>
          <p:cNvSpPr/>
          <p:nvPr/>
        </p:nvSpPr>
        <p:spPr>
          <a:xfrm flipH="1">
            <a:off x="-317436" y="4861560"/>
            <a:ext cx="9461435" cy="28194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DB52E98-E881-27CD-D7CD-67F4F075133F}"/>
              </a:ext>
            </a:extLst>
          </p:cNvPr>
          <p:cNvGrpSpPr/>
          <p:nvPr/>
        </p:nvGrpSpPr>
        <p:grpSpPr>
          <a:xfrm rot="10800000">
            <a:off x="-317436" y="0"/>
            <a:ext cx="9461436" cy="403861"/>
            <a:chOff x="-270848" y="6471919"/>
            <a:chExt cx="12615248" cy="538481"/>
          </a:xfrm>
        </p:grpSpPr>
        <p:sp>
          <p:nvSpPr>
            <p:cNvPr id="5" name="Freeform 4">
              <a:extLst>
                <a:ext uri="{FF2B5EF4-FFF2-40B4-BE49-F238E27FC236}">
                  <a16:creationId xmlns:a16="http://schemas.microsoft.com/office/drawing/2014/main" id="{3085D6BB-0B48-BD8E-6FEE-5486F07B4CA5}"/>
                </a:ext>
              </a:extLst>
            </p:cNvPr>
            <p:cNvSpPr/>
            <p:nvPr/>
          </p:nvSpPr>
          <p:spPr>
            <a:xfrm>
              <a:off x="-270847" y="6471919"/>
              <a:ext cx="12615247" cy="53848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B0E37DA-AFE8-400C-0408-BCC9C7A465D3}"/>
                </a:ext>
              </a:extLst>
            </p:cNvPr>
            <p:cNvSpPr/>
            <p:nvPr/>
          </p:nvSpPr>
          <p:spPr>
            <a:xfrm flipH="1">
              <a:off x="-270848" y="6634480"/>
              <a:ext cx="12615247" cy="37592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notebook with circles drawn on it&#10;&#10;AI-generated content may be incorrect.">
            <a:extLst>
              <a:ext uri="{FF2B5EF4-FFF2-40B4-BE49-F238E27FC236}">
                <a16:creationId xmlns:a16="http://schemas.microsoft.com/office/drawing/2014/main" id="{E961B35B-2D6E-E41B-9525-B39FA503E5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212" y="-879475"/>
            <a:ext cx="10429875" cy="6953250"/>
          </a:xfrm>
          <a:prstGeom prst="rect">
            <a:avLst/>
          </a:prstGeom>
        </p:spPr>
      </p:pic>
      <p:pic>
        <p:nvPicPr>
          <p:cNvPr id="9" name="Picture 8" descr="A blue letter on a black background&#10;&#10;AI-generated content may be incorrect.">
            <a:extLst>
              <a:ext uri="{FF2B5EF4-FFF2-40B4-BE49-F238E27FC236}">
                <a16:creationId xmlns:a16="http://schemas.microsoft.com/office/drawing/2014/main" id="{58A05158-7070-3D4C-5CA8-0BF5C1B4AB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4972" y="310837"/>
            <a:ext cx="1370218" cy="270184"/>
          </a:xfrm>
          <a:prstGeom prst="rect">
            <a:avLst/>
          </a:prstGeom>
        </p:spPr>
      </p:pic>
      <p:sp>
        <p:nvSpPr>
          <p:cNvPr id="7" name="TextBox 6">
            <a:extLst>
              <a:ext uri="{FF2B5EF4-FFF2-40B4-BE49-F238E27FC236}">
                <a16:creationId xmlns:a16="http://schemas.microsoft.com/office/drawing/2014/main" id="{727B8FB0-B452-B39C-9E60-6CC732C341BC}"/>
              </a:ext>
            </a:extLst>
          </p:cNvPr>
          <p:cNvSpPr txBox="1"/>
          <p:nvPr/>
        </p:nvSpPr>
        <p:spPr>
          <a:xfrm>
            <a:off x="545951" y="938264"/>
            <a:ext cx="1807106" cy="403860"/>
          </a:xfrm>
          <a:prstGeom prst="rect">
            <a:avLst/>
          </a:prstGeom>
          <a:noFill/>
          <a:ln>
            <a:noFill/>
          </a:ln>
        </p:spPr>
        <p:txBody>
          <a:bodyPr wrap="square" lIns="137160" tIns="34290" rIns="137160" bIns="34290" anchor="t">
            <a:noAutofit/>
          </a:bodyPr>
          <a:lstStyle/>
          <a:p>
            <a:r>
              <a:rPr lang="en-US" sz="1400" dirty="0">
                <a:solidFill>
                  <a:srgbClr val="0E3A54"/>
                </a:solidFill>
                <a:latin typeface="Open Sans"/>
                <a:ea typeface="Open Sans"/>
                <a:cs typeface="Open Sans"/>
              </a:rPr>
              <a:t>Early exploration</a:t>
            </a:r>
          </a:p>
        </p:txBody>
      </p:sp>
      <p:sp>
        <p:nvSpPr>
          <p:cNvPr id="8" name="TextBox 7">
            <a:extLst>
              <a:ext uri="{FF2B5EF4-FFF2-40B4-BE49-F238E27FC236}">
                <a16:creationId xmlns:a16="http://schemas.microsoft.com/office/drawing/2014/main" id="{4E4F3D27-8B1B-CD14-AFC2-327B6D3BF0B6}"/>
              </a:ext>
            </a:extLst>
          </p:cNvPr>
          <p:cNvSpPr txBox="1"/>
          <p:nvPr/>
        </p:nvSpPr>
        <p:spPr>
          <a:xfrm>
            <a:off x="545950" y="583611"/>
            <a:ext cx="4680255" cy="438582"/>
          </a:xfrm>
          <a:prstGeom prst="rect">
            <a:avLst/>
          </a:prstGeom>
          <a:noFill/>
          <a:ln>
            <a:noFill/>
          </a:ln>
        </p:spPr>
        <p:txBody>
          <a:bodyPr wrap="square" lIns="137160" tIns="34290" rIns="137160" bIns="34290">
            <a:spAutoFit/>
          </a:bodyPr>
          <a:lstStyle/>
          <a:p>
            <a:r>
              <a:rPr lang="en-US" sz="2400" dirty="0">
                <a:solidFill>
                  <a:srgbClr val="0E3A54"/>
                </a:solidFill>
                <a:latin typeface="Bebas Neue" panose="020B0606020202050201" pitchFamily="34" charset="77"/>
                <a:cs typeface="Oracle Sans" panose="020B0503020204020204" pitchFamily="34" charset="0"/>
              </a:rPr>
              <a:t>VISUAL LANGUAGE</a:t>
            </a:r>
          </a:p>
        </p:txBody>
      </p:sp>
    </p:spTree>
    <p:extLst>
      <p:ext uri="{BB962C8B-B14F-4D97-AF65-F5344CB8AC3E}">
        <p14:creationId xmlns:p14="http://schemas.microsoft.com/office/powerpoint/2010/main" val="3865814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84E27-BEB9-BD7D-569A-1271FF05B763}"/>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4295F439-B869-65F8-FEFB-0D9273581905}"/>
              </a:ext>
            </a:extLst>
          </p:cNvPr>
          <p:cNvSpPr/>
          <p:nvPr/>
        </p:nvSpPr>
        <p:spPr>
          <a:xfrm>
            <a:off x="-317435" y="4739640"/>
            <a:ext cx="9461435" cy="40386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038212DD-64AB-0BFB-43C9-37BC0F4AC21A}"/>
              </a:ext>
            </a:extLst>
          </p:cNvPr>
          <p:cNvSpPr/>
          <p:nvPr/>
        </p:nvSpPr>
        <p:spPr>
          <a:xfrm flipH="1">
            <a:off x="-317436" y="4861560"/>
            <a:ext cx="9461435" cy="28194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9D37012-A63A-3DB4-AF04-D85A4D5EAAAB}"/>
              </a:ext>
            </a:extLst>
          </p:cNvPr>
          <p:cNvGrpSpPr/>
          <p:nvPr/>
        </p:nvGrpSpPr>
        <p:grpSpPr>
          <a:xfrm rot="10800000">
            <a:off x="-317436" y="0"/>
            <a:ext cx="9461436" cy="403861"/>
            <a:chOff x="-270848" y="6471919"/>
            <a:chExt cx="12615248" cy="538481"/>
          </a:xfrm>
        </p:grpSpPr>
        <p:sp>
          <p:nvSpPr>
            <p:cNvPr id="6" name="Freeform 5">
              <a:extLst>
                <a:ext uri="{FF2B5EF4-FFF2-40B4-BE49-F238E27FC236}">
                  <a16:creationId xmlns:a16="http://schemas.microsoft.com/office/drawing/2014/main" id="{6D937381-03E2-AEC7-D96B-AB0BC6571C8C}"/>
                </a:ext>
              </a:extLst>
            </p:cNvPr>
            <p:cNvSpPr/>
            <p:nvPr/>
          </p:nvSpPr>
          <p:spPr>
            <a:xfrm>
              <a:off x="-270847" y="6471919"/>
              <a:ext cx="12615247" cy="53848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D22A5AC4-D4B0-585D-EA41-38A7F3456965}"/>
                </a:ext>
              </a:extLst>
            </p:cNvPr>
            <p:cNvSpPr/>
            <p:nvPr/>
          </p:nvSpPr>
          <p:spPr>
            <a:xfrm flipH="1">
              <a:off x="-270848" y="6634480"/>
              <a:ext cx="12615247" cy="37592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A blue letter on a black background&#10;&#10;AI-generated content may be incorrect.">
            <a:extLst>
              <a:ext uri="{FF2B5EF4-FFF2-40B4-BE49-F238E27FC236}">
                <a16:creationId xmlns:a16="http://schemas.microsoft.com/office/drawing/2014/main" id="{BE20B753-0E38-5868-FDDD-4D442788F2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4972" y="310837"/>
            <a:ext cx="1370218" cy="270184"/>
          </a:xfrm>
          <a:prstGeom prst="rect">
            <a:avLst/>
          </a:prstGeom>
        </p:spPr>
      </p:pic>
      <p:sp>
        <p:nvSpPr>
          <p:cNvPr id="9" name="TextBox 8">
            <a:extLst>
              <a:ext uri="{FF2B5EF4-FFF2-40B4-BE49-F238E27FC236}">
                <a16:creationId xmlns:a16="http://schemas.microsoft.com/office/drawing/2014/main" id="{52DFB961-5BD1-345B-AB26-6E5F4C697AC5}"/>
              </a:ext>
            </a:extLst>
          </p:cNvPr>
          <p:cNvSpPr txBox="1"/>
          <p:nvPr/>
        </p:nvSpPr>
        <p:spPr>
          <a:xfrm>
            <a:off x="545950" y="583611"/>
            <a:ext cx="6343800" cy="438582"/>
          </a:xfrm>
          <a:prstGeom prst="rect">
            <a:avLst/>
          </a:prstGeom>
          <a:noFill/>
          <a:ln>
            <a:noFill/>
          </a:ln>
        </p:spPr>
        <p:txBody>
          <a:bodyPr wrap="square" lIns="137160" tIns="34290" rIns="137160" bIns="34290">
            <a:spAutoFit/>
          </a:bodyPr>
          <a:lstStyle/>
          <a:p>
            <a:r>
              <a:rPr lang="en-US" sz="2400" dirty="0">
                <a:solidFill>
                  <a:srgbClr val="0E3A54"/>
                </a:solidFill>
                <a:latin typeface="Bebas Neue" panose="020B0606020202050201" pitchFamily="34" charset="77"/>
                <a:cs typeface="Oracle Sans" panose="020B0503020204020204" pitchFamily="34" charset="0"/>
              </a:rPr>
              <a:t>CORE: VISUAL LANGUAGE – structure &amp; framework </a:t>
            </a:r>
          </a:p>
        </p:txBody>
      </p:sp>
      <p:pic>
        <p:nvPicPr>
          <p:cNvPr id="13" name="Picture 12">
            <a:extLst>
              <a:ext uri="{FF2B5EF4-FFF2-40B4-BE49-F238E27FC236}">
                <a16:creationId xmlns:a16="http://schemas.microsoft.com/office/drawing/2014/main" id="{2FBD38E5-DFE9-A00D-C3D4-7295844EFB00}"/>
              </a:ext>
            </a:extLst>
          </p:cNvPr>
          <p:cNvPicPr>
            <a:picLocks noChangeAspect="1"/>
          </p:cNvPicPr>
          <p:nvPr/>
        </p:nvPicPr>
        <p:blipFill>
          <a:blip r:embed="rId4"/>
          <a:srcRect/>
          <a:stretch/>
        </p:blipFill>
        <p:spPr>
          <a:xfrm>
            <a:off x="1283327" y="1239028"/>
            <a:ext cx="6254385" cy="3518092"/>
          </a:xfrm>
          <a:prstGeom prst="rect">
            <a:avLst/>
          </a:prstGeom>
        </p:spPr>
      </p:pic>
      <p:sp>
        <p:nvSpPr>
          <p:cNvPr id="17" name="TextBox 16">
            <a:extLst>
              <a:ext uri="{FF2B5EF4-FFF2-40B4-BE49-F238E27FC236}">
                <a16:creationId xmlns:a16="http://schemas.microsoft.com/office/drawing/2014/main" id="{F81F6D74-DB30-F719-9959-9B95296C0E29}"/>
              </a:ext>
            </a:extLst>
          </p:cNvPr>
          <p:cNvSpPr txBox="1"/>
          <p:nvPr/>
        </p:nvSpPr>
        <p:spPr>
          <a:xfrm>
            <a:off x="545950" y="929169"/>
            <a:ext cx="8012028" cy="270184"/>
          </a:xfrm>
          <a:prstGeom prst="rect">
            <a:avLst/>
          </a:prstGeom>
          <a:noFill/>
          <a:ln>
            <a:noFill/>
          </a:ln>
        </p:spPr>
        <p:txBody>
          <a:bodyPr wrap="square" lIns="137160" tIns="34290" rIns="137160" bIns="34290" anchor="t">
            <a:noAutofit/>
          </a:bodyPr>
          <a:lstStyle/>
          <a:p>
            <a:r>
              <a:rPr lang="en-US" sz="1200" dirty="0">
                <a:solidFill>
                  <a:srgbClr val="0E3A54"/>
                </a:solidFill>
                <a:latin typeface="Open Sans"/>
                <a:ea typeface="Open Sans"/>
                <a:cs typeface="Open Sans"/>
              </a:rPr>
              <a:t>Building upon layers &amp; organic structure</a:t>
            </a:r>
          </a:p>
        </p:txBody>
      </p:sp>
    </p:spTree>
    <p:extLst>
      <p:ext uri="{BB962C8B-B14F-4D97-AF65-F5344CB8AC3E}">
        <p14:creationId xmlns:p14="http://schemas.microsoft.com/office/powerpoint/2010/main" val="2284298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AB299-D7EA-6120-A35C-3D90DFAB94D4}"/>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EE11172-0C8C-F13B-D203-D1AD0B5B3074}"/>
              </a:ext>
            </a:extLst>
          </p:cNvPr>
          <p:cNvSpPr/>
          <p:nvPr/>
        </p:nvSpPr>
        <p:spPr>
          <a:xfrm>
            <a:off x="-317435" y="4739640"/>
            <a:ext cx="9461435" cy="40386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EAA291E-CF23-ADD0-A5AE-98A9D3A77D1A}"/>
              </a:ext>
            </a:extLst>
          </p:cNvPr>
          <p:cNvSpPr/>
          <p:nvPr/>
        </p:nvSpPr>
        <p:spPr>
          <a:xfrm flipH="1">
            <a:off x="-317436" y="4861560"/>
            <a:ext cx="9461435" cy="28194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4A95269-0E2A-C801-DC76-C0497A487FF2}"/>
              </a:ext>
            </a:extLst>
          </p:cNvPr>
          <p:cNvGrpSpPr/>
          <p:nvPr/>
        </p:nvGrpSpPr>
        <p:grpSpPr>
          <a:xfrm rot="10800000">
            <a:off x="-317436" y="0"/>
            <a:ext cx="9461436" cy="403861"/>
            <a:chOff x="-270848" y="6471919"/>
            <a:chExt cx="12615248" cy="538481"/>
          </a:xfrm>
        </p:grpSpPr>
        <p:sp>
          <p:nvSpPr>
            <p:cNvPr id="6" name="Freeform 5">
              <a:extLst>
                <a:ext uri="{FF2B5EF4-FFF2-40B4-BE49-F238E27FC236}">
                  <a16:creationId xmlns:a16="http://schemas.microsoft.com/office/drawing/2014/main" id="{410DEAE2-F36F-6A99-EFF3-62788362723C}"/>
                </a:ext>
              </a:extLst>
            </p:cNvPr>
            <p:cNvSpPr/>
            <p:nvPr/>
          </p:nvSpPr>
          <p:spPr>
            <a:xfrm>
              <a:off x="-270847" y="6471919"/>
              <a:ext cx="12615247" cy="53848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A93CCA2C-9FC0-9808-297E-F825728068CD}"/>
                </a:ext>
              </a:extLst>
            </p:cNvPr>
            <p:cNvSpPr/>
            <p:nvPr/>
          </p:nvSpPr>
          <p:spPr>
            <a:xfrm flipH="1">
              <a:off x="-270848" y="6634480"/>
              <a:ext cx="12615247" cy="37592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A blue letter on a black background&#10;&#10;AI-generated content may be incorrect.">
            <a:extLst>
              <a:ext uri="{FF2B5EF4-FFF2-40B4-BE49-F238E27FC236}">
                <a16:creationId xmlns:a16="http://schemas.microsoft.com/office/drawing/2014/main" id="{6A68A9DB-9270-62CD-1BFF-8B97618EA7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4972" y="310837"/>
            <a:ext cx="1370218" cy="270184"/>
          </a:xfrm>
          <a:prstGeom prst="rect">
            <a:avLst/>
          </a:prstGeom>
        </p:spPr>
      </p:pic>
      <p:sp>
        <p:nvSpPr>
          <p:cNvPr id="9" name="TextBox 8">
            <a:extLst>
              <a:ext uri="{FF2B5EF4-FFF2-40B4-BE49-F238E27FC236}">
                <a16:creationId xmlns:a16="http://schemas.microsoft.com/office/drawing/2014/main" id="{43759813-3162-444A-DB70-050D1882DE48}"/>
              </a:ext>
            </a:extLst>
          </p:cNvPr>
          <p:cNvSpPr txBox="1"/>
          <p:nvPr/>
        </p:nvSpPr>
        <p:spPr>
          <a:xfrm>
            <a:off x="545950" y="583611"/>
            <a:ext cx="6343800" cy="438582"/>
          </a:xfrm>
          <a:prstGeom prst="rect">
            <a:avLst/>
          </a:prstGeom>
          <a:noFill/>
          <a:ln>
            <a:noFill/>
          </a:ln>
        </p:spPr>
        <p:txBody>
          <a:bodyPr wrap="square" lIns="137160" tIns="34290" rIns="137160" bIns="34290">
            <a:spAutoFit/>
          </a:bodyPr>
          <a:lstStyle/>
          <a:p>
            <a:r>
              <a:rPr lang="en-US" sz="2400" dirty="0">
                <a:solidFill>
                  <a:srgbClr val="0E3A54"/>
                </a:solidFill>
                <a:latin typeface="Bebas Neue" panose="020B0606020202050201" pitchFamily="34" charset="77"/>
                <a:cs typeface="Oracle Sans" panose="020B0503020204020204" pitchFamily="34" charset="0"/>
              </a:rPr>
              <a:t>CORE: VISUAL LANGUAGE – structure &amp; framework </a:t>
            </a:r>
          </a:p>
        </p:txBody>
      </p:sp>
      <p:pic>
        <p:nvPicPr>
          <p:cNvPr id="11" name="Picture 10" descr="A circular network with lines and dots&#10;&#10;AI-generated content may be incorrect.">
            <a:extLst>
              <a:ext uri="{FF2B5EF4-FFF2-40B4-BE49-F238E27FC236}">
                <a16:creationId xmlns:a16="http://schemas.microsoft.com/office/drawing/2014/main" id="{62A8C57F-1809-BAAD-7612-ECA1BFD68B62}"/>
              </a:ext>
            </a:extLst>
          </p:cNvPr>
          <p:cNvPicPr>
            <a:picLocks noChangeAspect="1"/>
          </p:cNvPicPr>
          <p:nvPr/>
        </p:nvPicPr>
        <p:blipFill>
          <a:blip r:embed="rId4"/>
          <a:stretch>
            <a:fillRect/>
          </a:stretch>
        </p:blipFill>
        <p:spPr>
          <a:xfrm>
            <a:off x="1279030" y="1238269"/>
            <a:ext cx="6262978" cy="3529138"/>
          </a:xfrm>
          <a:prstGeom prst="rect">
            <a:avLst/>
          </a:prstGeom>
        </p:spPr>
      </p:pic>
      <p:sp>
        <p:nvSpPr>
          <p:cNvPr id="13" name="TextBox 12">
            <a:extLst>
              <a:ext uri="{FF2B5EF4-FFF2-40B4-BE49-F238E27FC236}">
                <a16:creationId xmlns:a16="http://schemas.microsoft.com/office/drawing/2014/main" id="{A210FB9D-2F19-8449-1FCF-565DC8AA2415}"/>
              </a:ext>
            </a:extLst>
          </p:cNvPr>
          <p:cNvSpPr txBox="1"/>
          <p:nvPr/>
        </p:nvSpPr>
        <p:spPr>
          <a:xfrm>
            <a:off x="545950" y="929169"/>
            <a:ext cx="8012028" cy="270184"/>
          </a:xfrm>
          <a:prstGeom prst="rect">
            <a:avLst/>
          </a:prstGeom>
          <a:noFill/>
          <a:ln>
            <a:noFill/>
          </a:ln>
        </p:spPr>
        <p:txBody>
          <a:bodyPr wrap="square" lIns="137160" tIns="34290" rIns="137160" bIns="34290" anchor="t">
            <a:noAutofit/>
          </a:bodyPr>
          <a:lstStyle/>
          <a:p>
            <a:r>
              <a:rPr lang="en-US" sz="1200">
                <a:solidFill>
                  <a:srgbClr val="0E3A54"/>
                </a:solidFill>
                <a:latin typeface="Open Sans"/>
                <a:ea typeface="Open Sans"/>
                <a:cs typeface="Open Sans"/>
              </a:rPr>
              <a:t>Combined with a </a:t>
            </a:r>
            <a:r>
              <a:rPr lang="en-US" sz="1200" dirty="0">
                <a:solidFill>
                  <a:srgbClr val="0E3A54"/>
                </a:solidFill>
                <a:latin typeface="Open Sans"/>
                <a:ea typeface="Open Sans"/>
                <a:cs typeface="Open Sans"/>
              </a:rPr>
              <a:t>dynamic ‘</a:t>
            </a:r>
            <a:r>
              <a:rPr lang="en-US" sz="1200" b="1" dirty="0">
                <a:solidFill>
                  <a:srgbClr val="0E3A54"/>
                </a:solidFill>
                <a:latin typeface="Open Sans"/>
                <a:ea typeface="Open Sans"/>
                <a:cs typeface="Open Sans"/>
              </a:rPr>
              <a:t>Core</a:t>
            </a:r>
            <a:r>
              <a:rPr lang="en-US" sz="1200" dirty="0">
                <a:solidFill>
                  <a:srgbClr val="0E3A54"/>
                </a:solidFill>
                <a:latin typeface="Open Sans"/>
                <a:ea typeface="Open Sans"/>
                <a:cs typeface="Open Sans"/>
              </a:rPr>
              <a:t>’, reliability through connections</a:t>
            </a:r>
          </a:p>
        </p:txBody>
      </p:sp>
    </p:spTree>
    <p:extLst>
      <p:ext uri="{BB962C8B-B14F-4D97-AF65-F5344CB8AC3E}">
        <p14:creationId xmlns:p14="http://schemas.microsoft.com/office/powerpoint/2010/main" val="3776705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EC2E1-9710-8D80-20BC-3BC4302DE35B}"/>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ED205F68-7397-CE37-63C9-1691224666BD}"/>
              </a:ext>
            </a:extLst>
          </p:cNvPr>
          <p:cNvSpPr/>
          <p:nvPr/>
        </p:nvSpPr>
        <p:spPr>
          <a:xfrm>
            <a:off x="-317435" y="4739640"/>
            <a:ext cx="9461435" cy="40386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CAF5DA23-FE3F-DBD3-315D-F529F49CC72E}"/>
              </a:ext>
            </a:extLst>
          </p:cNvPr>
          <p:cNvSpPr/>
          <p:nvPr/>
        </p:nvSpPr>
        <p:spPr>
          <a:xfrm flipH="1">
            <a:off x="-317436" y="4861560"/>
            <a:ext cx="9461435" cy="28194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66DD92-B31E-4AED-3F9B-11ECAF8C3B79}"/>
              </a:ext>
            </a:extLst>
          </p:cNvPr>
          <p:cNvGrpSpPr/>
          <p:nvPr/>
        </p:nvGrpSpPr>
        <p:grpSpPr>
          <a:xfrm rot="10800000">
            <a:off x="-317436" y="0"/>
            <a:ext cx="9461436" cy="403861"/>
            <a:chOff x="-270848" y="6471919"/>
            <a:chExt cx="12615248" cy="538481"/>
          </a:xfrm>
        </p:grpSpPr>
        <p:sp>
          <p:nvSpPr>
            <p:cNvPr id="6" name="Freeform 5">
              <a:extLst>
                <a:ext uri="{FF2B5EF4-FFF2-40B4-BE49-F238E27FC236}">
                  <a16:creationId xmlns:a16="http://schemas.microsoft.com/office/drawing/2014/main" id="{80CD018B-1231-CDC3-06C8-8F844F0558AF}"/>
                </a:ext>
              </a:extLst>
            </p:cNvPr>
            <p:cNvSpPr/>
            <p:nvPr/>
          </p:nvSpPr>
          <p:spPr>
            <a:xfrm>
              <a:off x="-270847" y="6471919"/>
              <a:ext cx="12615247" cy="53848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E575E04F-56B0-DF52-0F43-CA498DFCE393}"/>
                </a:ext>
              </a:extLst>
            </p:cNvPr>
            <p:cNvSpPr/>
            <p:nvPr/>
          </p:nvSpPr>
          <p:spPr>
            <a:xfrm flipH="1">
              <a:off x="-270848" y="6634480"/>
              <a:ext cx="12615247" cy="37592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2278F919-987E-CCAB-DDE5-DA403DFC7FC5}"/>
              </a:ext>
            </a:extLst>
          </p:cNvPr>
          <p:cNvPicPr>
            <a:picLocks noChangeAspect="1"/>
          </p:cNvPicPr>
          <p:nvPr/>
        </p:nvPicPr>
        <p:blipFill>
          <a:blip r:embed="rId3"/>
          <a:srcRect/>
          <a:stretch/>
        </p:blipFill>
        <p:spPr>
          <a:xfrm>
            <a:off x="1284554" y="1242928"/>
            <a:ext cx="6257454" cy="3519817"/>
          </a:xfrm>
          <a:prstGeom prst="rect">
            <a:avLst/>
          </a:prstGeom>
        </p:spPr>
      </p:pic>
      <p:pic>
        <p:nvPicPr>
          <p:cNvPr id="11" name="Picture 10" descr="A blue letter on a black background&#10;&#10;AI-generated content may be incorrect.">
            <a:extLst>
              <a:ext uri="{FF2B5EF4-FFF2-40B4-BE49-F238E27FC236}">
                <a16:creationId xmlns:a16="http://schemas.microsoft.com/office/drawing/2014/main" id="{9B3CCFD3-4035-5FF7-B0AD-C8CAEB89C8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4972" y="310837"/>
            <a:ext cx="1370218" cy="270184"/>
          </a:xfrm>
          <a:prstGeom prst="rect">
            <a:avLst/>
          </a:prstGeom>
        </p:spPr>
      </p:pic>
      <p:sp>
        <p:nvSpPr>
          <p:cNvPr id="13" name="TextBox 12">
            <a:extLst>
              <a:ext uri="{FF2B5EF4-FFF2-40B4-BE49-F238E27FC236}">
                <a16:creationId xmlns:a16="http://schemas.microsoft.com/office/drawing/2014/main" id="{07BC1554-4F48-7B6C-6657-350925C48DA0}"/>
              </a:ext>
            </a:extLst>
          </p:cNvPr>
          <p:cNvSpPr txBox="1"/>
          <p:nvPr/>
        </p:nvSpPr>
        <p:spPr>
          <a:xfrm>
            <a:off x="545950" y="929169"/>
            <a:ext cx="8203912" cy="270184"/>
          </a:xfrm>
          <a:prstGeom prst="rect">
            <a:avLst/>
          </a:prstGeom>
          <a:noFill/>
          <a:ln>
            <a:noFill/>
          </a:ln>
        </p:spPr>
        <p:txBody>
          <a:bodyPr wrap="square" lIns="137160" tIns="34290" rIns="137160" bIns="34290" anchor="t">
            <a:noAutofit/>
          </a:bodyPr>
          <a:lstStyle/>
          <a:p>
            <a:r>
              <a:rPr lang="en-US" sz="1200" dirty="0">
                <a:solidFill>
                  <a:srgbClr val="0E3A54"/>
                </a:solidFill>
                <a:latin typeface="Open Sans"/>
                <a:ea typeface="Open Sans"/>
                <a:cs typeface="Open Sans"/>
              </a:rPr>
              <a:t>Integrated into a layered, center-outward architecture, surrounded by connections of opportunity and growth</a:t>
            </a:r>
          </a:p>
        </p:txBody>
      </p:sp>
      <p:sp>
        <p:nvSpPr>
          <p:cNvPr id="8" name="TextBox 7">
            <a:extLst>
              <a:ext uri="{FF2B5EF4-FFF2-40B4-BE49-F238E27FC236}">
                <a16:creationId xmlns:a16="http://schemas.microsoft.com/office/drawing/2014/main" id="{9B17D134-6EC0-A8E9-7811-950E5F680350}"/>
              </a:ext>
            </a:extLst>
          </p:cNvPr>
          <p:cNvSpPr txBox="1"/>
          <p:nvPr/>
        </p:nvSpPr>
        <p:spPr>
          <a:xfrm>
            <a:off x="545950" y="583611"/>
            <a:ext cx="6343800" cy="438582"/>
          </a:xfrm>
          <a:prstGeom prst="rect">
            <a:avLst/>
          </a:prstGeom>
          <a:noFill/>
          <a:ln>
            <a:noFill/>
          </a:ln>
        </p:spPr>
        <p:txBody>
          <a:bodyPr wrap="square" lIns="137160" tIns="34290" rIns="137160" bIns="34290">
            <a:spAutoFit/>
          </a:bodyPr>
          <a:lstStyle/>
          <a:p>
            <a:r>
              <a:rPr lang="en-US" sz="2400" dirty="0">
                <a:solidFill>
                  <a:srgbClr val="0E3A54"/>
                </a:solidFill>
                <a:latin typeface="Bebas Neue" panose="020B0606020202050201" pitchFamily="34" charset="77"/>
                <a:cs typeface="Oracle Sans" panose="020B0503020204020204" pitchFamily="34" charset="0"/>
              </a:rPr>
              <a:t>CORE: VISUAL LANGUAGE – structure &amp; framework </a:t>
            </a:r>
          </a:p>
        </p:txBody>
      </p:sp>
    </p:spTree>
    <p:extLst>
      <p:ext uri="{BB962C8B-B14F-4D97-AF65-F5344CB8AC3E}">
        <p14:creationId xmlns:p14="http://schemas.microsoft.com/office/powerpoint/2010/main" val="2017146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3AD47-8C44-BEB6-E409-7646E3991842}"/>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3FA3853E-BC76-8D06-3ABB-FC104D52FA31}"/>
              </a:ext>
            </a:extLst>
          </p:cNvPr>
          <p:cNvSpPr/>
          <p:nvPr/>
        </p:nvSpPr>
        <p:spPr>
          <a:xfrm>
            <a:off x="-317435" y="4739640"/>
            <a:ext cx="9461435" cy="40386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53D34047-DEC9-F92D-6DC8-AD2E0C6A23C4}"/>
              </a:ext>
            </a:extLst>
          </p:cNvPr>
          <p:cNvSpPr/>
          <p:nvPr/>
        </p:nvSpPr>
        <p:spPr>
          <a:xfrm flipH="1">
            <a:off x="-317436" y="4861560"/>
            <a:ext cx="9461435" cy="28194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FCF1418-F767-5351-69E1-E6031947DCA7}"/>
              </a:ext>
            </a:extLst>
          </p:cNvPr>
          <p:cNvGrpSpPr/>
          <p:nvPr/>
        </p:nvGrpSpPr>
        <p:grpSpPr>
          <a:xfrm rot="10800000">
            <a:off x="-317436" y="0"/>
            <a:ext cx="9461436" cy="403861"/>
            <a:chOff x="-270848" y="6471919"/>
            <a:chExt cx="12615248" cy="538481"/>
          </a:xfrm>
        </p:grpSpPr>
        <p:sp>
          <p:nvSpPr>
            <p:cNvPr id="6" name="Freeform 5">
              <a:extLst>
                <a:ext uri="{FF2B5EF4-FFF2-40B4-BE49-F238E27FC236}">
                  <a16:creationId xmlns:a16="http://schemas.microsoft.com/office/drawing/2014/main" id="{2035FC81-AEBD-510A-2899-A2EF38A1ED7A}"/>
                </a:ext>
              </a:extLst>
            </p:cNvPr>
            <p:cNvSpPr/>
            <p:nvPr/>
          </p:nvSpPr>
          <p:spPr>
            <a:xfrm>
              <a:off x="-270847" y="6471919"/>
              <a:ext cx="12615247" cy="538481"/>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F73EF0A5-8F40-E8EB-C41D-D8E472A048EB}"/>
                </a:ext>
              </a:extLst>
            </p:cNvPr>
            <p:cNvSpPr/>
            <p:nvPr/>
          </p:nvSpPr>
          <p:spPr>
            <a:xfrm flipH="1">
              <a:off x="-270848" y="6634480"/>
              <a:ext cx="12615247" cy="375920"/>
            </a:xfrm>
            <a:custGeom>
              <a:avLst/>
              <a:gdLst>
                <a:gd name="connsiteX0" fmla="*/ 12605657 w 12605657"/>
                <a:gd name="connsiteY0" fmla="*/ 1230085 h 1251857"/>
                <a:gd name="connsiteX1" fmla="*/ 12605657 w 12605657"/>
                <a:gd name="connsiteY1" fmla="*/ 0 h 1251857"/>
                <a:gd name="connsiteX2" fmla="*/ 0 w 12605657"/>
                <a:gd name="connsiteY2" fmla="*/ 968828 h 1251857"/>
                <a:gd name="connsiteX3" fmla="*/ 0 w 12605657"/>
                <a:gd name="connsiteY3" fmla="*/ 1251857 h 1251857"/>
                <a:gd name="connsiteX4" fmla="*/ 12605657 w 12605657"/>
                <a:gd name="connsiteY4" fmla="*/ 1230085 h 125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657" h="1251857">
                  <a:moveTo>
                    <a:pt x="12605657" y="1230085"/>
                  </a:moveTo>
                  <a:lnTo>
                    <a:pt x="12605657" y="0"/>
                  </a:lnTo>
                  <a:lnTo>
                    <a:pt x="0" y="968828"/>
                  </a:lnTo>
                  <a:lnTo>
                    <a:pt x="0" y="1251857"/>
                  </a:lnTo>
                  <a:lnTo>
                    <a:pt x="12605657" y="1230085"/>
                  </a:lnTo>
                  <a:close/>
                </a:path>
              </a:pathLst>
            </a:custGeom>
            <a:solidFill>
              <a:srgbClr val="25A5D9">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02C015CB-97B0-80A7-FE1F-44420A174D27}"/>
              </a:ext>
            </a:extLst>
          </p:cNvPr>
          <p:cNvSpPr txBox="1"/>
          <p:nvPr/>
        </p:nvSpPr>
        <p:spPr>
          <a:xfrm>
            <a:off x="545950" y="583611"/>
            <a:ext cx="5564918" cy="438582"/>
          </a:xfrm>
          <a:prstGeom prst="rect">
            <a:avLst/>
          </a:prstGeom>
          <a:noFill/>
          <a:ln>
            <a:noFill/>
          </a:ln>
        </p:spPr>
        <p:txBody>
          <a:bodyPr wrap="square" lIns="137160" tIns="34290" rIns="137160" bIns="34290">
            <a:spAutoFit/>
          </a:bodyPr>
          <a:lstStyle/>
          <a:p>
            <a:r>
              <a:rPr lang="en-US" sz="2400" dirty="0">
                <a:solidFill>
                  <a:srgbClr val="0E3A54"/>
                </a:solidFill>
                <a:latin typeface="Bebas Neue" panose="020B0606020202050201" pitchFamily="34" charset="77"/>
                <a:cs typeface="Oracle Sans" panose="020B0503020204020204" pitchFamily="34" charset="0"/>
              </a:rPr>
              <a:t>VISUAL LANGUAGE – HOW IT COMES TOGETHER</a:t>
            </a:r>
          </a:p>
        </p:txBody>
      </p:sp>
      <p:pic>
        <p:nvPicPr>
          <p:cNvPr id="19" name="Picture 18" descr="A blue letter on a black background&#10;&#10;AI-generated content may be incorrect.">
            <a:extLst>
              <a:ext uri="{FF2B5EF4-FFF2-40B4-BE49-F238E27FC236}">
                <a16:creationId xmlns:a16="http://schemas.microsoft.com/office/drawing/2014/main" id="{7294693A-A5D0-A51C-986A-420028CC4D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4972" y="310837"/>
            <a:ext cx="1370218" cy="270184"/>
          </a:xfrm>
          <a:prstGeom prst="rect">
            <a:avLst/>
          </a:prstGeom>
        </p:spPr>
      </p:pic>
      <p:pic>
        <p:nvPicPr>
          <p:cNvPr id="21" name="Picture 20">
            <a:extLst>
              <a:ext uri="{FF2B5EF4-FFF2-40B4-BE49-F238E27FC236}">
                <a16:creationId xmlns:a16="http://schemas.microsoft.com/office/drawing/2014/main" id="{4B0D87A9-A0A2-6AE2-1B4D-39CBD5EF590E}"/>
              </a:ext>
            </a:extLst>
          </p:cNvPr>
          <p:cNvPicPr>
            <a:picLocks noChangeAspect="1"/>
          </p:cNvPicPr>
          <p:nvPr/>
        </p:nvPicPr>
        <p:blipFill>
          <a:blip r:embed="rId4"/>
          <a:srcRect/>
          <a:stretch/>
        </p:blipFill>
        <p:spPr>
          <a:xfrm>
            <a:off x="5344542" y="704663"/>
            <a:ext cx="2753732" cy="4007216"/>
          </a:xfrm>
          <a:prstGeom prst="rect">
            <a:avLst/>
          </a:prstGeom>
        </p:spPr>
      </p:pic>
      <p:sp>
        <p:nvSpPr>
          <p:cNvPr id="9" name="TextBox 8">
            <a:extLst>
              <a:ext uri="{FF2B5EF4-FFF2-40B4-BE49-F238E27FC236}">
                <a16:creationId xmlns:a16="http://schemas.microsoft.com/office/drawing/2014/main" id="{3A7C98EB-5744-16B5-3BAB-B4C87A0B5C5D}"/>
              </a:ext>
            </a:extLst>
          </p:cNvPr>
          <p:cNvSpPr txBox="1"/>
          <p:nvPr/>
        </p:nvSpPr>
        <p:spPr>
          <a:xfrm>
            <a:off x="545950" y="929168"/>
            <a:ext cx="4286400" cy="588481"/>
          </a:xfrm>
          <a:prstGeom prst="rect">
            <a:avLst/>
          </a:prstGeom>
          <a:noFill/>
          <a:ln>
            <a:noFill/>
          </a:ln>
        </p:spPr>
        <p:txBody>
          <a:bodyPr wrap="square" lIns="137160" tIns="34290" rIns="137160" bIns="34290" anchor="t">
            <a:noAutofit/>
          </a:bodyPr>
          <a:lstStyle/>
          <a:p>
            <a:r>
              <a:rPr lang="en-US" sz="1200" dirty="0">
                <a:solidFill>
                  <a:srgbClr val="0E3A54"/>
                </a:solidFill>
                <a:latin typeface="Open Sans"/>
                <a:ea typeface="Open Sans"/>
                <a:cs typeface="Open Sans"/>
              </a:rPr>
              <a:t>Rooted in Redwood’s established shapes and textures whilst drawing from the environment and energy of data centers </a:t>
            </a:r>
          </a:p>
        </p:txBody>
      </p:sp>
      <p:pic>
        <p:nvPicPr>
          <p:cNvPr id="10" name="Picture 9">
            <a:extLst>
              <a:ext uri="{FF2B5EF4-FFF2-40B4-BE49-F238E27FC236}">
                <a16:creationId xmlns:a16="http://schemas.microsoft.com/office/drawing/2014/main" id="{044CA1F3-3CA4-F68E-A0FA-0640A3694BF4}"/>
              </a:ext>
            </a:extLst>
          </p:cNvPr>
          <p:cNvPicPr>
            <a:picLocks noChangeAspect="1"/>
          </p:cNvPicPr>
          <p:nvPr/>
        </p:nvPicPr>
        <p:blipFill>
          <a:blip r:embed="rId5"/>
          <a:srcRect t="300" b="300"/>
          <a:stretch/>
        </p:blipFill>
        <p:spPr>
          <a:xfrm>
            <a:off x="545950" y="1863206"/>
            <a:ext cx="4452186" cy="2489316"/>
          </a:xfrm>
          <a:prstGeom prst="rect">
            <a:avLst/>
          </a:prstGeom>
        </p:spPr>
      </p:pic>
    </p:spTree>
    <p:extLst>
      <p:ext uri="{BB962C8B-B14F-4D97-AF65-F5344CB8AC3E}">
        <p14:creationId xmlns:p14="http://schemas.microsoft.com/office/powerpoint/2010/main" val="24832149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W Creds Deck Leave behind.pptx" id="{CAE58D50-4972-824D-98D3-234FFA1657FF}" vid="{EAF76F09-AFEE-ED4A-8DD6-3A4A7DDFC3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be29a26-4ba2-44fb-9ebd-4f0032c7f13a">
      <UserInfo>
        <DisplayName>Matt Hubbard</DisplayName>
        <AccountId>20</AccountId>
        <AccountType/>
      </UserInfo>
      <UserInfo>
        <DisplayName>Rod Lee</DisplayName>
        <AccountId>38</AccountId>
        <AccountType/>
      </UserInfo>
      <UserInfo>
        <DisplayName>Jacob Beard</DisplayName>
        <AccountId>17</AccountId>
        <AccountType/>
      </UserInfo>
      <UserInfo>
        <DisplayName>Matthew Wall</DisplayName>
        <AccountId>40</AccountId>
        <AccountType/>
      </UserInfo>
      <UserInfo>
        <DisplayName>Jon Dix</DisplayName>
        <AccountId>27</AccountId>
        <AccountType/>
      </UserInfo>
      <UserInfo>
        <DisplayName>Dominic Gerry</DisplayName>
        <AccountId>28</AccountId>
        <AccountType/>
      </UserInfo>
      <UserInfo>
        <DisplayName>Phil White</DisplayName>
        <AccountId>35</AccountId>
        <AccountType/>
      </UserInfo>
      <UserInfo>
        <DisplayName>John Garrett</DisplayName>
        <AccountId>26</AccountId>
        <AccountType/>
      </UserInfo>
    </SharedWithUsers>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6" ma:contentTypeDescription="Create a new document." ma:contentTypeScope="" ma:versionID="dd82185d31c48739aabc83648f48f6d6">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05aa5c6a498138b050588cc8037f7b03"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3C7243-BF9A-4838-8D42-5F5B168E8A4A}">
  <ds:schemaRefs>
    <ds:schemaRef ds:uri="http://www.w3.org/XML/1998/namespace"/>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bbe29a26-4ba2-44fb-9ebd-4f0032c7f13a"/>
    <ds:schemaRef ds:uri="37024962-1aa8-4a0e-bcc4-2052b0132858"/>
    <ds:schemaRef ds:uri="http://purl.org/dc/terms/"/>
  </ds:schemaRefs>
</ds:datastoreItem>
</file>

<file path=customXml/itemProps2.xml><?xml version="1.0" encoding="utf-8"?>
<ds:datastoreItem xmlns:ds="http://schemas.openxmlformats.org/officeDocument/2006/customXml" ds:itemID="{EA73A01B-26FC-490A-8A2D-7762660556D4}">
  <ds:schemaRefs>
    <ds:schemaRef ds:uri="http://schemas.microsoft.com/sharepoint/v3/contenttype/forms"/>
  </ds:schemaRefs>
</ds:datastoreItem>
</file>

<file path=customXml/itemProps3.xml><?xml version="1.0" encoding="utf-8"?>
<ds:datastoreItem xmlns:ds="http://schemas.openxmlformats.org/officeDocument/2006/customXml" ds:itemID="{A72A9A4C-98EB-41A0-9483-5E6DA6878F20}">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Custom Design</Template>
  <TotalTime>342</TotalTime>
  <Words>289</Words>
  <Application>Microsoft Macintosh PowerPoint</Application>
  <PresentationFormat>On-screen Show (16:9)</PresentationFormat>
  <Paragraphs>38</Paragraphs>
  <Slides>10</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Aptos</vt:lpstr>
      <vt:lpstr>Aptos Display</vt:lpstr>
      <vt:lpstr>Arial</vt:lpstr>
      <vt:lpstr>Avenir Next</vt:lpstr>
      <vt:lpstr>Bebas Neue</vt:lpstr>
      <vt:lpstr>Calibri</vt:lpstr>
      <vt:lpstr>Open Sans</vt:lpstr>
      <vt:lpstr>Oracle Sans</vt:lpstr>
      <vt:lpstr>Oracle Sans Light</vt:lpstr>
      <vt:lpstr>Oracle Sans Semi Bold</vt:lpstr>
      <vt:lpstr>Custom Design</vt:lpstr>
      <vt:lpstr>OCI DATA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EVERY  MOMENT  COUNT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John Garrett</dc:creator>
  <cp:keywords/>
  <dc:description/>
  <cp:lastModifiedBy>Leonard Smit</cp:lastModifiedBy>
  <cp:revision>23</cp:revision>
  <dcterms:created xsi:type="dcterms:W3CDTF">2025-10-06T11:36:42Z</dcterms:created>
  <dcterms:modified xsi:type="dcterms:W3CDTF">2025-10-23T16:26:38Z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