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06" r:id="rId4"/>
  </p:sldMasterIdLst>
  <p:notesMasterIdLst>
    <p:notesMasterId r:id="rId13"/>
  </p:notesMasterIdLst>
  <p:handoutMasterIdLst>
    <p:handoutMasterId r:id="rId14"/>
  </p:handoutMasterIdLst>
  <p:sldIdLst>
    <p:sldId id="4539" r:id="rId5"/>
    <p:sldId id="4518" r:id="rId6"/>
    <p:sldId id="4540" r:id="rId7"/>
    <p:sldId id="4545" r:id="rId8"/>
    <p:sldId id="4542" r:id="rId9"/>
    <p:sldId id="4544" r:id="rId10"/>
    <p:sldId id="4546" r:id="rId11"/>
    <p:sldId id="3752" r:id="rId12"/>
  </p:sldIdLst>
  <p:sldSz cx="12192000" cy="6858000"/>
  <p:notesSz cx="6858000" cy="9144000"/>
  <p:embeddedFontLst>
    <p:embeddedFont>
      <p:font typeface="Avenir Next" panose="020B0503020202020204" pitchFamily="34" charset="0"/>
      <p:regular r:id="rId15"/>
      <p:bold r:id="rId16"/>
      <p:italic r:id="rId17"/>
      <p:boldItalic r:id="rId18"/>
    </p:embeddedFont>
    <p:embeddedFont>
      <p:font typeface="Bebas Neue" panose="020B0606020202050201" pitchFamily="34" charset="77"/>
      <p:regular r:id="rId19"/>
    </p:embeddedFont>
    <p:embeddedFont>
      <p:font typeface="Open Sans" panose="020B0606030504020204" pitchFamily="34" charset="0"/>
      <p:regular r:id="rId20"/>
      <p:bold r:id="rId21"/>
      <p:italic r:id="rId22"/>
      <p:boldItalic r:id="rId23"/>
    </p:embeddedFont>
  </p:embeddedFontLst>
  <p:defaultTex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08" userDrawn="1">
          <p15:clr>
            <a:srgbClr val="A4A3A4"/>
          </p15:clr>
        </p15:guide>
        <p15:guide id="3" pos="5087" userDrawn="1">
          <p15:clr>
            <a:srgbClr val="A4A3A4"/>
          </p15:clr>
        </p15:guide>
        <p15:guide id="4" orient="horz" pos="1117" userDrawn="1">
          <p15:clr>
            <a:srgbClr val="A4A3A4"/>
          </p15:clr>
        </p15:guide>
        <p15:guide id="5" pos="529">
          <p15:clr>
            <a:srgbClr val="A4A3A4"/>
          </p15:clr>
        </p15:guide>
        <p15:guide id="6" pos="7" userDrawn="1">
          <p15:clr>
            <a:srgbClr val="A4A3A4"/>
          </p15:clr>
        </p15:guide>
        <p15:guide id="7" orient="horz" pos="52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Har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3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37E25-4999-8446-8471-5BF7E39E9B4E}" v="48" dt="2025-09-04T14:59:25.339"/>
    <p1510:client id="{5733B159-7C7B-DB42-AF13-FD586309BB21}" v="323" dt="2025-09-04T14:54:03.940"/>
    <p1510:client id="{73DB30BB-98C6-B244-8870-A3FC0C28F8B8}" v="1" dt="2025-09-05T13:50:12.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558"/>
  </p:normalViewPr>
  <p:slideViewPr>
    <p:cSldViewPr snapToGrid="0">
      <p:cViewPr varScale="1">
        <p:scale>
          <a:sx n="107" d="100"/>
          <a:sy n="107" d="100"/>
        </p:scale>
        <p:origin x="1280" y="464"/>
      </p:cViewPr>
      <p:guideLst>
        <p:guide orient="horz" pos="2160"/>
        <p:guide pos="3908"/>
        <p:guide pos="5087"/>
        <p:guide orient="horz" pos="1117"/>
        <p:guide pos="529"/>
        <p:guide pos="7"/>
        <p:guide orient="horz" pos="52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Poon" userId="6fa0d885-fde0-42e0-a0e9-d3dbcf004dbc" providerId="ADAL" clId="{46ED35BF-FF45-590E-A79D-F66E0E93EC46}"/>
    <pc:docChg chg="undo redo custSel addSld delSld modSld modMainMaster">
      <pc:chgData name="Bess Poon" userId="6fa0d885-fde0-42e0-a0e9-d3dbcf004dbc" providerId="ADAL" clId="{46ED35BF-FF45-590E-A79D-F66E0E93EC46}" dt="2025-09-04T14:54:03.940" v="497" actId="14826"/>
      <pc:docMkLst>
        <pc:docMk/>
      </pc:docMkLst>
      <pc:sldChg chg="addSp delSp modSp mod modClrScheme chgLayout">
        <pc:chgData name="Bess Poon" userId="6fa0d885-fde0-42e0-a0e9-d3dbcf004dbc" providerId="ADAL" clId="{46ED35BF-FF45-590E-A79D-F66E0E93EC46}" dt="2025-09-03T15:42:22.168" v="490" actId="20577"/>
        <pc:sldMkLst>
          <pc:docMk/>
          <pc:sldMk cId="2371634095" sldId="4518"/>
        </pc:sldMkLst>
        <pc:spChg chg="mod">
          <ac:chgData name="Bess Poon" userId="6fa0d885-fde0-42e0-a0e9-d3dbcf004dbc" providerId="ADAL" clId="{46ED35BF-FF45-590E-A79D-F66E0E93EC46}" dt="2025-09-03T13:03:58.901" v="113" actId="1076"/>
          <ac:spMkLst>
            <pc:docMk/>
            <pc:sldMk cId="2371634095" sldId="4518"/>
            <ac:spMk id="2" creationId="{B1C63FD6-5F8D-4ABC-2212-F502770B9A95}"/>
          </ac:spMkLst>
        </pc:spChg>
        <pc:spChg chg="mod">
          <ac:chgData name="Bess Poon" userId="6fa0d885-fde0-42e0-a0e9-d3dbcf004dbc" providerId="ADAL" clId="{46ED35BF-FF45-590E-A79D-F66E0E93EC46}" dt="2025-09-03T15:42:22.168" v="490" actId="20577"/>
          <ac:spMkLst>
            <pc:docMk/>
            <pc:sldMk cId="2371634095" sldId="4518"/>
            <ac:spMk id="4" creationId="{E5EA01EC-ACDB-C52C-2B18-FCC350A6146E}"/>
          </ac:spMkLst>
        </pc:spChg>
        <pc:picChg chg="add mod">
          <ac:chgData name="Bess Poon" userId="6fa0d885-fde0-42e0-a0e9-d3dbcf004dbc" providerId="ADAL" clId="{46ED35BF-FF45-590E-A79D-F66E0E93EC46}" dt="2025-09-03T13:13:00.076" v="202" actId="167"/>
          <ac:picMkLst>
            <pc:docMk/>
            <pc:sldMk cId="2371634095" sldId="4518"/>
            <ac:picMk id="9" creationId="{0431654B-86B8-5EE7-E4A4-8BE6F3AFB520}"/>
          </ac:picMkLst>
        </pc:picChg>
        <pc:picChg chg="add mod">
          <ac:chgData name="Bess Poon" userId="6fa0d885-fde0-42e0-a0e9-d3dbcf004dbc" providerId="ADAL" clId="{46ED35BF-FF45-590E-A79D-F66E0E93EC46}" dt="2025-09-03T13:13:00.076" v="202" actId="167"/>
          <ac:picMkLst>
            <pc:docMk/>
            <pc:sldMk cId="2371634095" sldId="4518"/>
            <ac:picMk id="10" creationId="{5F439368-34BA-2259-1675-5E26E17FD865}"/>
          </ac:picMkLst>
        </pc:picChg>
      </pc:sldChg>
      <pc:sldChg chg="addSp delSp modSp mod modClrScheme chgLayout">
        <pc:chgData name="Bess Poon" userId="6fa0d885-fde0-42e0-a0e9-d3dbcf004dbc" providerId="ADAL" clId="{46ED35BF-FF45-590E-A79D-F66E0E93EC46}" dt="2025-09-03T15:42:57.112" v="494" actId="20577"/>
        <pc:sldMkLst>
          <pc:docMk/>
          <pc:sldMk cId="3415372621" sldId="4540"/>
        </pc:sldMkLst>
        <pc:spChg chg="add del mod">
          <ac:chgData name="Bess Poon" userId="6fa0d885-fde0-42e0-a0e9-d3dbcf004dbc" providerId="ADAL" clId="{46ED35BF-FF45-590E-A79D-F66E0E93EC46}" dt="2025-09-03T13:04:05.864" v="114" actId="1076"/>
          <ac:spMkLst>
            <pc:docMk/>
            <pc:sldMk cId="3415372621" sldId="4540"/>
            <ac:spMk id="3" creationId="{CDC3D79D-BCE7-DEC8-0972-5B5B118D509B}"/>
          </ac:spMkLst>
        </pc:spChg>
        <pc:spChg chg="add del mod">
          <ac:chgData name="Bess Poon" userId="6fa0d885-fde0-42e0-a0e9-d3dbcf004dbc" providerId="ADAL" clId="{46ED35BF-FF45-590E-A79D-F66E0E93EC46}" dt="2025-09-03T15:42:57.112" v="494" actId="20577"/>
          <ac:spMkLst>
            <pc:docMk/>
            <pc:sldMk cId="3415372621" sldId="4540"/>
            <ac:spMk id="7" creationId="{7D76AC42-6409-7366-F544-AB2FEE5A8094}"/>
          </ac:spMkLst>
        </pc:spChg>
        <pc:picChg chg="add mod">
          <ac:chgData name="Bess Poon" userId="6fa0d885-fde0-42e0-a0e9-d3dbcf004dbc" providerId="ADAL" clId="{46ED35BF-FF45-590E-A79D-F66E0E93EC46}" dt="2025-09-03T13:13:06.684" v="203" actId="167"/>
          <ac:picMkLst>
            <pc:docMk/>
            <pc:sldMk cId="3415372621" sldId="4540"/>
            <ac:picMk id="17" creationId="{ECAA0D67-95F5-F58F-1002-1ED60A6FC597}"/>
          </ac:picMkLst>
        </pc:picChg>
        <pc:picChg chg="add mod">
          <ac:chgData name="Bess Poon" userId="6fa0d885-fde0-42e0-a0e9-d3dbcf004dbc" providerId="ADAL" clId="{46ED35BF-FF45-590E-A79D-F66E0E93EC46}" dt="2025-09-03T13:24:41.222" v="264"/>
          <ac:picMkLst>
            <pc:docMk/>
            <pc:sldMk cId="3415372621" sldId="4540"/>
            <ac:picMk id="18" creationId="{6A7365F6-E703-F190-8D8C-DB0FDA3C0654}"/>
          </ac:picMkLst>
        </pc:picChg>
        <pc:picChg chg="add mod">
          <ac:chgData name="Bess Poon" userId="6fa0d885-fde0-42e0-a0e9-d3dbcf004dbc" providerId="ADAL" clId="{46ED35BF-FF45-590E-A79D-F66E0E93EC46}" dt="2025-09-03T14:38:03.179" v="285" actId="14826"/>
          <ac:picMkLst>
            <pc:docMk/>
            <pc:sldMk cId="3415372621" sldId="4540"/>
            <ac:picMk id="19" creationId="{DBC85231-9B1D-69C1-E19F-F625436F1B41}"/>
          </ac:picMkLst>
        </pc:picChg>
      </pc:sldChg>
      <pc:sldChg chg="addSp delSp modSp mod modClrScheme chgLayout">
        <pc:chgData name="Bess Poon" userId="6fa0d885-fde0-42e0-a0e9-d3dbcf004dbc" providerId="ADAL" clId="{46ED35BF-FF45-590E-A79D-F66E0E93EC46}" dt="2025-09-03T15:42:01.893" v="486" actId="20577"/>
        <pc:sldMkLst>
          <pc:docMk/>
          <pc:sldMk cId="2697454702" sldId="4542"/>
        </pc:sldMkLst>
        <pc:spChg chg="add mod">
          <ac:chgData name="Bess Poon" userId="6fa0d885-fde0-42e0-a0e9-d3dbcf004dbc" providerId="ADAL" clId="{46ED35BF-FF45-590E-A79D-F66E0E93EC46}" dt="2025-09-03T14:39:40.481" v="296"/>
          <ac:spMkLst>
            <pc:docMk/>
            <pc:sldMk cId="2697454702" sldId="4542"/>
            <ac:spMk id="16" creationId="{A20F480D-AB0D-88D0-2CCC-406822EFAAF1}"/>
          </ac:spMkLst>
        </pc:spChg>
        <pc:spChg chg="add mod">
          <ac:chgData name="Bess Poon" userId="6fa0d885-fde0-42e0-a0e9-d3dbcf004dbc" providerId="ADAL" clId="{46ED35BF-FF45-590E-A79D-F66E0E93EC46}" dt="2025-09-03T15:42:01.893" v="486" actId="20577"/>
          <ac:spMkLst>
            <pc:docMk/>
            <pc:sldMk cId="2697454702" sldId="4542"/>
            <ac:spMk id="24" creationId="{4F7475FC-C479-0A6B-3C85-3E88D86D6EAE}"/>
          </ac:spMkLst>
        </pc:spChg>
        <pc:spChg chg="add mod">
          <ac:chgData name="Bess Poon" userId="6fa0d885-fde0-42e0-a0e9-d3dbcf004dbc" providerId="ADAL" clId="{46ED35BF-FF45-590E-A79D-F66E0E93EC46}" dt="2025-09-03T15:40:56.272" v="485" actId="1038"/>
          <ac:spMkLst>
            <pc:docMk/>
            <pc:sldMk cId="2697454702" sldId="4542"/>
            <ac:spMk id="25" creationId="{C9D1A2E7-3CEA-6996-FB49-F05D64968A1D}"/>
          </ac:spMkLst>
        </pc:spChg>
        <pc:spChg chg="add mod">
          <ac:chgData name="Bess Poon" userId="6fa0d885-fde0-42e0-a0e9-d3dbcf004dbc" providerId="ADAL" clId="{46ED35BF-FF45-590E-A79D-F66E0E93EC46}" dt="2025-09-03T15:40:56.272" v="485" actId="1038"/>
          <ac:spMkLst>
            <pc:docMk/>
            <pc:sldMk cId="2697454702" sldId="4542"/>
            <ac:spMk id="27" creationId="{36E620FB-DBD0-E676-3346-E3AA18C6D07F}"/>
          </ac:spMkLst>
        </pc:spChg>
        <pc:spChg chg="add mod">
          <ac:chgData name="Bess Poon" userId="6fa0d885-fde0-42e0-a0e9-d3dbcf004dbc" providerId="ADAL" clId="{46ED35BF-FF45-590E-A79D-F66E0E93EC46}" dt="2025-09-03T15:40:56.272" v="485" actId="1038"/>
          <ac:spMkLst>
            <pc:docMk/>
            <pc:sldMk cId="2697454702" sldId="4542"/>
            <ac:spMk id="29" creationId="{36CACD46-F2A9-FCC8-F818-651760B9B0FA}"/>
          </ac:spMkLst>
        </pc:spChg>
        <pc:spChg chg="add mod">
          <ac:chgData name="Bess Poon" userId="6fa0d885-fde0-42e0-a0e9-d3dbcf004dbc" providerId="ADAL" clId="{46ED35BF-FF45-590E-A79D-F66E0E93EC46}" dt="2025-09-03T15:40:56.272" v="485" actId="1038"/>
          <ac:spMkLst>
            <pc:docMk/>
            <pc:sldMk cId="2697454702" sldId="4542"/>
            <ac:spMk id="30" creationId="{173C317D-DBC2-656F-4E20-B6612BAACAE3}"/>
          </ac:spMkLst>
        </pc:spChg>
        <pc:spChg chg="add mod">
          <ac:chgData name="Bess Poon" userId="6fa0d885-fde0-42e0-a0e9-d3dbcf004dbc" providerId="ADAL" clId="{46ED35BF-FF45-590E-A79D-F66E0E93EC46}" dt="2025-09-03T15:40:56.272" v="485" actId="1038"/>
          <ac:spMkLst>
            <pc:docMk/>
            <pc:sldMk cId="2697454702" sldId="4542"/>
            <ac:spMk id="31" creationId="{24F0E70C-C18D-4ED2-D711-2460054481E8}"/>
          </ac:spMkLst>
        </pc:spChg>
        <pc:spChg chg="add mod">
          <ac:chgData name="Bess Poon" userId="6fa0d885-fde0-42e0-a0e9-d3dbcf004dbc" providerId="ADAL" clId="{46ED35BF-FF45-590E-A79D-F66E0E93EC46}" dt="2025-09-03T15:40:56.272" v="485" actId="1038"/>
          <ac:spMkLst>
            <pc:docMk/>
            <pc:sldMk cId="2697454702" sldId="4542"/>
            <ac:spMk id="33" creationId="{6FC938C8-D7A7-1313-38A9-BC9E583C4A9B}"/>
          </ac:spMkLst>
        </pc:spChg>
        <pc:spChg chg="add mod">
          <ac:chgData name="Bess Poon" userId="6fa0d885-fde0-42e0-a0e9-d3dbcf004dbc" providerId="ADAL" clId="{46ED35BF-FF45-590E-A79D-F66E0E93EC46}" dt="2025-09-03T15:40:56.272" v="485" actId="1038"/>
          <ac:spMkLst>
            <pc:docMk/>
            <pc:sldMk cId="2697454702" sldId="4542"/>
            <ac:spMk id="35" creationId="{5132C329-5929-EBB6-F3A3-0308A24D908D}"/>
          </ac:spMkLst>
        </pc:spChg>
        <pc:spChg chg="add mod">
          <ac:chgData name="Bess Poon" userId="6fa0d885-fde0-42e0-a0e9-d3dbcf004dbc" providerId="ADAL" clId="{46ED35BF-FF45-590E-A79D-F66E0E93EC46}" dt="2025-09-03T15:40:56.272" v="485" actId="1038"/>
          <ac:spMkLst>
            <pc:docMk/>
            <pc:sldMk cId="2697454702" sldId="4542"/>
            <ac:spMk id="37" creationId="{123CFE0D-0C54-1EA3-6890-C2F49DAB29FE}"/>
          </ac:spMkLst>
        </pc:spChg>
        <pc:picChg chg="add mod">
          <ac:chgData name="Bess Poon" userId="6fa0d885-fde0-42e0-a0e9-d3dbcf004dbc" providerId="ADAL" clId="{46ED35BF-FF45-590E-A79D-F66E0E93EC46}" dt="2025-09-03T14:41:31.758" v="299"/>
          <ac:picMkLst>
            <pc:docMk/>
            <pc:sldMk cId="2697454702" sldId="4542"/>
            <ac:picMk id="11" creationId="{C0A80F6E-7947-2EC5-51AB-C2D60DEAD6F8}"/>
          </ac:picMkLst>
        </pc:picChg>
        <pc:picChg chg="add mod topLvl">
          <ac:chgData name="Bess Poon" userId="6fa0d885-fde0-42e0-a0e9-d3dbcf004dbc" providerId="ADAL" clId="{46ED35BF-FF45-590E-A79D-F66E0E93EC46}" dt="2025-09-03T15:32:38.417" v="476"/>
          <ac:picMkLst>
            <pc:docMk/>
            <pc:sldMk cId="2697454702" sldId="4542"/>
            <ac:picMk id="18" creationId="{5BF87825-06C1-81B7-005A-290334BC06C8}"/>
          </ac:picMkLst>
        </pc:picChg>
        <pc:picChg chg="add mod">
          <ac:chgData name="Bess Poon" userId="6fa0d885-fde0-42e0-a0e9-d3dbcf004dbc" providerId="ADAL" clId="{46ED35BF-FF45-590E-A79D-F66E0E93EC46}" dt="2025-09-03T15:40:56.272" v="485" actId="1038"/>
          <ac:picMkLst>
            <pc:docMk/>
            <pc:sldMk cId="2697454702" sldId="4542"/>
            <ac:picMk id="19" creationId="{64F30336-9DA1-04C4-79DB-3DDDBD6801F1}"/>
          </ac:picMkLst>
        </pc:picChg>
        <pc:picChg chg="add mod topLvl">
          <ac:chgData name="Bess Poon" userId="6fa0d885-fde0-42e0-a0e9-d3dbcf004dbc" providerId="ADAL" clId="{46ED35BF-FF45-590E-A79D-F66E0E93EC46}" dt="2025-09-03T15:32:58.904" v="480"/>
          <ac:picMkLst>
            <pc:docMk/>
            <pc:sldMk cId="2697454702" sldId="4542"/>
            <ac:picMk id="20" creationId="{0ECD6406-1B4F-C046-0915-331EA7DF04BB}"/>
          </ac:picMkLst>
        </pc:picChg>
        <pc:picChg chg="add mod">
          <ac:chgData name="Bess Poon" userId="6fa0d885-fde0-42e0-a0e9-d3dbcf004dbc" providerId="ADAL" clId="{46ED35BF-FF45-590E-A79D-F66E0E93EC46}" dt="2025-09-03T15:32:26.018" v="474" actId="1038"/>
          <ac:picMkLst>
            <pc:docMk/>
            <pc:sldMk cId="2697454702" sldId="4542"/>
            <ac:picMk id="32" creationId="{E4F4B945-463D-4845-F76C-1EF567AB9D2E}"/>
          </ac:picMkLst>
        </pc:picChg>
        <pc:picChg chg="add mod">
          <ac:chgData name="Bess Poon" userId="6fa0d885-fde0-42e0-a0e9-d3dbcf004dbc" providerId="ADAL" clId="{46ED35BF-FF45-590E-A79D-F66E0E93EC46}" dt="2025-09-03T15:32:26.018" v="474" actId="1038"/>
          <ac:picMkLst>
            <pc:docMk/>
            <pc:sldMk cId="2697454702" sldId="4542"/>
            <ac:picMk id="34" creationId="{12918FBC-1B1A-86E5-CAE8-EEA01FEEE8D3}"/>
          </ac:picMkLst>
        </pc:picChg>
        <pc:picChg chg="add mod">
          <ac:chgData name="Bess Poon" userId="6fa0d885-fde0-42e0-a0e9-d3dbcf004dbc" providerId="ADAL" clId="{46ED35BF-FF45-590E-A79D-F66E0E93EC46}" dt="2025-09-03T15:32:26.018" v="474" actId="1038"/>
          <ac:picMkLst>
            <pc:docMk/>
            <pc:sldMk cId="2697454702" sldId="4542"/>
            <ac:picMk id="36" creationId="{A94361DB-8506-2662-AFEC-2ECB10D81864}"/>
          </ac:picMkLst>
        </pc:picChg>
      </pc:sldChg>
      <pc:sldChg chg="addSp delSp modSp mod modClrScheme chgLayout">
        <pc:chgData name="Bess Poon" userId="6fa0d885-fde0-42e0-a0e9-d3dbcf004dbc" providerId="ADAL" clId="{46ED35BF-FF45-590E-A79D-F66E0E93EC46}" dt="2025-09-03T15:40:41.505" v="483" actId="14100"/>
        <pc:sldMkLst>
          <pc:docMk/>
          <pc:sldMk cId="2306323157" sldId="4544"/>
        </pc:sldMkLst>
        <pc:spChg chg="add mod">
          <ac:chgData name="Bess Poon" userId="6fa0d885-fde0-42e0-a0e9-d3dbcf004dbc" providerId="ADAL" clId="{46ED35BF-FF45-590E-A79D-F66E0E93EC46}" dt="2025-09-03T13:14:24.111" v="222" actId="1076"/>
          <ac:spMkLst>
            <pc:docMk/>
            <pc:sldMk cId="2306323157" sldId="4544"/>
            <ac:spMk id="11" creationId="{015700B8-0E66-1F63-AE79-B13082FD8E88}"/>
          </ac:spMkLst>
        </pc:spChg>
        <pc:spChg chg="add mod">
          <ac:chgData name="Bess Poon" userId="6fa0d885-fde0-42e0-a0e9-d3dbcf004dbc" providerId="ADAL" clId="{46ED35BF-FF45-590E-A79D-F66E0E93EC46}" dt="2025-09-03T15:40:41.505" v="483" actId="14100"/>
          <ac:spMkLst>
            <pc:docMk/>
            <pc:sldMk cId="2306323157" sldId="4544"/>
            <ac:spMk id="12" creationId="{772F07B6-26D3-6CAC-8BBE-FAF962481A9F}"/>
          </ac:spMkLst>
        </pc:spChg>
        <pc:picChg chg="add mod">
          <ac:chgData name="Bess Poon" userId="6fa0d885-fde0-42e0-a0e9-d3dbcf004dbc" providerId="ADAL" clId="{46ED35BF-FF45-590E-A79D-F66E0E93EC46}" dt="2025-09-03T13:12:41.969" v="200"/>
          <ac:picMkLst>
            <pc:docMk/>
            <pc:sldMk cId="2306323157" sldId="4544"/>
            <ac:picMk id="10" creationId="{BC450ECB-2A73-C696-29CD-EDF2F33C93C2}"/>
          </ac:picMkLst>
        </pc:picChg>
        <pc:picChg chg="add mod">
          <ac:chgData name="Bess Poon" userId="6fa0d885-fde0-42e0-a0e9-d3dbcf004dbc" providerId="ADAL" clId="{46ED35BF-FF45-590E-A79D-F66E0E93EC46}" dt="2025-09-03T14:31:12.227" v="276" actId="14826"/>
          <ac:picMkLst>
            <pc:docMk/>
            <pc:sldMk cId="2306323157" sldId="4544"/>
            <ac:picMk id="17" creationId="{C5E7BA70-E004-042C-3B9B-A743C42705C3}"/>
          </ac:picMkLst>
        </pc:picChg>
        <pc:picChg chg="add mod">
          <ac:chgData name="Bess Poon" userId="6fa0d885-fde0-42e0-a0e9-d3dbcf004dbc" providerId="ADAL" clId="{46ED35BF-FF45-590E-A79D-F66E0E93EC46}" dt="2025-09-03T13:24:44.592" v="266"/>
          <ac:picMkLst>
            <pc:docMk/>
            <pc:sldMk cId="2306323157" sldId="4544"/>
            <ac:picMk id="18" creationId="{E260F48A-8D0F-6F03-258E-E495C35CFA6E}"/>
          </ac:picMkLst>
        </pc:picChg>
      </pc:sldChg>
      <pc:sldChg chg="addSp delSp modSp add mod modClrScheme chgLayout">
        <pc:chgData name="Bess Poon" userId="6fa0d885-fde0-42e0-a0e9-d3dbcf004dbc" providerId="ADAL" clId="{46ED35BF-FF45-590E-A79D-F66E0E93EC46}" dt="2025-09-03T15:50:06.043" v="495" actId="14826"/>
        <pc:sldMkLst>
          <pc:docMk/>
          <pc:sldMk cId="1001674055" sldId="4545"/>
        </pc:sldMkLst>
        <pc:spChg chg="mod">
          <ac:chgData name="Bess Poon" userId="6fa0d885-fde0-42e0-a0e9-d3dbcf004dbc" providerId="ADAL" clId="{46ED35BF-FF45-590E-A79D-F66E0E93EC46}" dt="2025-09-03T13:06:14.250" v="129"/>
          <ac:spMkLst>
            <pc:docMk/>
            <pc:sldMk cId="1001674055" sldId="4545"/>
            <ac:spMk id="3" creationId="{95E6270E-1A6A-65D9-FD0A-121AB507FDA6}"/>
          </ac:spMkLst>
        </pc:spChg>
        <pc:spChg chg="add mod">
          <ac:chgData name="Bess Poon" userId="6fa0d885-fde0-42e0-a0e9-d3dbcf004dbc" providerId="ADAL" clId="{46ED35BF-FF45-590E-A79D-F66E0E93EC46}" dt="2025-09-03T13:08:22.322" v="171" actId="14100"/>
          <ac:spMkLst>
            <pc:docMk/>
            <pc:sldMk cId="1001674055" sldId="4545"/>
            <ac:spMk id="5" creationId="{6C66182E-FF2E-1C30-CE9A-9A1694FC77B4}"/>
          </ac:spMkLst>
        </pc:spChg>
        <pc:picChg chg="add mod">
          <ac:chgData name="Bess Poon" userId="6fa0d885-fde0-42e0-a0e9-d3dbcf004dbc" providerId="ADAL" clId="{46ED35BF-FF45-590E-A79D-F66E0E93EC46}" dt="2025-09-03T13:24:37.089" v="262" actId="29295"/>
          <ac:picMkLst>
            <pc:docMk/>
            <pc:sldMk cId="1001674055" sldId="4545"/>
            <ac:picMk id="6" creationId="{00AAC850-CCAB-E371-12BC-496DBB1119FF}"/>
          </ac:picMkLst>
        </pc:picChg>
        <pc:picChg chg="add mod">
          <ac:chgData name="Bess Poon" userId="6fa0d885-fde0-42e0-a0e9-d3dbcf004dbc" providerId="ADAL" clId="{46ED35BF-FF45-590E-A79D-F66E0E93EC46}" dt="2025-09-03T13:13:19.988" v="205" actId="167"/>
          <ac:picMkLst>
            <pc:docMk/>
            <pc:sldMk cId="1001674055" sldId="4545"/>
            <ac:picMk id="8" creationId="{5A5F925A-4C60-15E1-FE2F-B07D95C1843F}"/>
          </ac:picMkLst>
        </pc:picChg>
        <pc:picChg chg="add mod">
          <ac:chgData name="Bess Poon" userId="6fa0d885-fde0-42e0-a0e9-d3dbcf004dbc" providerId="ADAL" clId="{46ED35BF-FF45-590E-A79D-F66E0E93EC46}" dt="2025-09-03T15:50:06.043" v="495" actId="14826"/>
          <ac:picMkLst>
            <pc:docMk/>
            <pc:sldMk cId="1001674055" sldId="4545"/>
            <ac:picMk id="13" creationId="{18D26A1D-82A5-2023-2AE6-1DD33470D78A}"/>
          </ac:picMkLst>
        </pc:picChg>
      </pc:sldChg>
      <pc:sldChg chg="addSp delSp modSp add del mod">
        <pc:chgData name="Bess Poon" userId="6fa0d885-fde0-42e0-a0e9-d3dbcf004dbc" providerId="ADAL" clId="{46ED35BF-FF45-590E-A79D-F66E0E93EC46}" dt="2025-09-03T13:03:50.227" v="112" actId="2696"/>
        <pc:sldMkLst>
          <pc:docMk/>
          <pc:sldMk cId="1831401034" sldId="4545"/>
        </pc:sldMkLst>
      </pc:sldChg>
      <pc:sldChg chg="modSp">
        <pc:chgData name="Bess Poon" userId="6fa0d885-fde0-42e0-a0e9-d3dbcf004dbc" providerId="ADAL" clId="{46ED35BF-FF45-590E-A79D-F66E0E93EC46}" dt="2025-09-04T14:54:03.940" v="497" actId="14826"/>
        <pc:sldMkLst>
          <pc:docMk/>
          <pc:sldMk cId="223601486" sldId="4546"/>
        </pc:sldMkLst>
        <pc:picChg chg="mod">
          <ac:chgData name="Bess Poon" userId="6fa0d885-fde0-42e0-a0e9-d3dbcf004dbc" providerId="ADAL" clId="{46ED35BF-FF45-590E-A79D-F66E0E93EC46}" dt="2025-09-04T14:54:03.940" v="497" actId="14826"/>
          <ac:picMkLst>
            <pc:docMk/>
            <pc:sldMk cId="223601486" sldId="4546"/>
            <ac:picMk id="17" creationId="{253CD30B-4F36-98FE-70DB-FFB3980D52D0}"/>
          </ac:picMkLst>
        </pc:picChg>
      </pc:sldChg>
      <pc:sldChg chg="modSp add del mod">
        <pc:chgData name="Bess Poon" userId="6fa0d885-fde0-42e0-a0e9-d3dbcf004dbc" providerId="ADAL" clId="{46ED35BF-FF45-590E-A79D-F66E0E93EC46}" dt="2025-09-03T15:33:18.236" v="481" actId="2696"/>
        <pc:sldMkLst>
          <pc:docMk/>
          <pc:sldMk cId="3337050424" sldId="4546"/>
        </pc:sldMkLst>
      </pc:sldChg>
      <pc:sldMasterChg chg="addSldLayout modSldLayout">
        <pc:chgData name="Bess Poon" userId="6fa0d885-fde0-42e0-a0e9-d3dbcf004dbc" providerId="ADAL" clId="{46ED35BF-FF45-590E-A79D-F66E0E93EC46}" dt="2025-09-03T12:32:06.095" v="3"/>
        <pc:sldMasterMkLst>
          <pc:docMk/>
          <pc:sldMasterMk cId="0" sldId="2147483806"/>
        </pc:sldMasterMkLst>
        <pc:sldLayoutChg chg="addSp modSp add mod modTransition">
          <pc:chgData name="Bess Poon" userId="6fa0d885-fde0-42e0-a0e9-d3dbcf004dbc" providerId="ADAL" clId="{46ED35BF-FF45-590E-A79D-F66E0E93EC46}" dt="2025-09-03T12:32:06.095" v="3"/>
          <pc:sldLayoutMkLst>
            <pc:docMk/>
            <pc:sldMasterMk cId="0" sldId="2147483806"/>
            <pc:sldLayoutMk cId="2983782381" sldId="2147483982"/>
          </pc:sldLayoutMkLst>
          <pc:picChg chg="add mod">
            <ac:chgData name="Bess Poon" userId="6fa0d885-fde0-42e0-a0e9-d3dbcf004dbc" providerId="ADAL" clId="{46ED35BF-FF45-590E-A79D-F66E0E93EC46}" dt="2025-09-03T12:32:06.095" v="3"/>
            <ac:picMkLst>
              <pc:docMk/>
              <pc:sldMasterMk cId="0" sldId="2147483806"/>
              <pc:sldLayoutMk cId="2983782381" sldId="2147483982"/>
              <ac:picMk id="3" creationId="{CFD65EC4-25F8-53BB-4A9E-8CDC6ABAB652}"/>
            </ac:picMkLst>
          </pc:picChg>
          <pc:picChg chg="add mod">
            <ac:chgData name="Bess Poon" userId="6fa0d885-fde0-42e0-a0e9-d3dbcf004dbc" providerId="ADAL" clId="{46ED35BF-FF45-590E-A79D-F66E0E93EC46}" dt="2025-09-03T12:32:06.095" v="3"/>
            <ac:picMkLst>
              <pc:docMk/>
              <pc:sldMasterMk cId="0" sldId="2147483806"/>
              <pc:sldLayoutMk cId="2983782381" sldId="2147483982"/>
              <ac:picMk id="4" creationId="{78080E01-B38C-D5F9-62AA-EA6C7116920F}"/>
            </ac:picMkLst>
          </pc:picChg>
        </pc:sldLayoutChg>
      </pc:sldMasterChg>
    </pc:docChg>
  </pc:docChgLst>
  <pc:docChgLst>
    <pc:chgData name="Giles Stoakley" userId="5533a9f9-7ccf-4396-89fd-a1945d6eeadd" providerId="ADAL" clId="{1756A672-04DC-5248-97D9-2C652DC53BDF}"/>
    <pc:docChg chg="undo custSel addSld delSld modSld">
      <pc:chgData name="Giles Stoakley" userId="5533a9f9-7ccf-4396-89fd-a1945d6eeadd" providerId="ADAL" clId="{1756A672-04DC-5248-97D9-2C652DC53BDF}" dt="2025-09-04T15:00:12.636" v="2173" actId="20577"/>
      <pc:docMkLst>
        <pc:docMk/>
      </pc:docMkLst>
      <pc:sldChg chg="modSp mod">
        <pc:chgData name="Giles Stoakley" userId="5533a9f9-7ccf-4396-89fd-a1945d6eeadd" providerId="ADAL" clId="{1756A672-04DC-5248-97D9-2C652DC53BDF}" dt="2025-09-04T14:59:25.339" v="2171" actId="1076"/>
        <pc:sldMkLst>
          <pc:docMk/>
          <pc:sldMk cId="2371634095" sldId="4518"/>
        </pc:sldMkLst>
        <pc:spChg chg="mod">
          <ac:chgData name="Giles Stoakley" userId="5533a9f9-7ccf-4396-89fd-a1945d6eeadd" providerId="ADAL" clId="{1756A672-04DC-5248-97D9-2C652DC53BDF}" dt="2025-09-04T14:59:21.378" v="2170" actId="1076"/>
          <ac:spMkLst>
            <pc:docMk/>
            <pc:sldMk cId="2371634095" sldId="4518"/>
            <ac:spMk id="2" creationId="{B1C63FD6-5F8D-4ABC-2212-F502770B9A95}"/>
          </ac:spMkLst>
        </pc:spChg>
        <pc:spChg chg="mod">
          <ac:chgData name="Giles Stoakley" userId="5533a9f9-7ccf-4396-89fd-a1945d6eeadd" providerId="ADAL" clId="{1756A672-04DC-5248-97D9-2C652DC53BDF}" dt="2025-09-04T14:59:25.339" v="2171" actId="1076"/>
          <ac:spMkLst>
            <pc:docMk/>
            <pc:sldMk cId="2371634095" sldId="4518"/>
            <ac:spMk id="4" creationId="{E5EA01EC-ACDB-C52C-2B18-FCC350A6146E}"/>
          </ac:spMkLst>
        </pc:spChg>
      </pc:sldChg>
      <pc:sldChg chg="modSp mod">
        <pc:chgData name="Giles Stoakley" userId="5533a9f9-7ccf-4396-89fd-a1945d6eeadd" providerId="ADAL" clId="{1756A672-04DC-5248-97D9-2C652DC53BDF}" dt="2025-09-04T15:00:12.636" v="2173" actId="20577"/>
        <pc:sldMkLst>
          <pc:docMk/>
          <pc:sldMk cId="3529036621" sldId="4539"/>
        </pc:sldMkLst>
        <pc:spChg chg="mod">
          <ac:chgData name="Giles Stoakley" userId="5533a9f9-7ccf-4396-89fd-a1945d6eeadd" providerId="ADAL" clId="{1756A672-04DC-5248-97D9-2C652DC53BDF}" dt="2025-09-04T15:00:12.636" v="2173" actId="20577"/>
          <ac:spMkLst>
            <pc:docMk/>
            <pc:sldMk cId="3529036621" sldId="4539"/>
            <ac:spMk id="4" creationId="{7B1E3805-0F8E-59B5-C51A-7859F24F98EC}"/>
          </ac:spMkLst>
        </pc:spChg>
      </pc:sldChg>
      <pc:sldChg chg="addSp delSp modSp mod">
        <pc:chgData name="Giles Stoakley" userId="5533a9f9-7ccf-4396-89fd-a1945d6eeadd" providerId="ADAL" clId="{1756A672-04DC-5248-97D9-2C652DC53BDF}" dt="2025-09-04T14:57:28.990" v="2151" actId="20577"/>
        <pc:sldMkLst>
          <pc:docMk/>
          <pc:sldMk cId="2697454702" sldId="4542"/>
        </pc:sldMkLst>
        <pc:spChg chg="mod">
          <ac:chgData name="Giles Stoakley" userId="5533a9f9-7ccf-4396-89fd-a1945d6eeadd" providerId="ADAL" clId="{1756A672-04DC-5248-97D9-2C652DC53BDF}" dt="2025-09-03T15:34:50.877" v="1034" actId="20577"/>
          <ac:spMkLst>
            <pc:docMk/>
            <pc:sldMk cId="2697454702" sldId="4542"/>
            <ac:spMk id="24" creationId="{4F7475FC-C479-0A6B-3C85-3E88D86D6EAE}"/>
          </ac:spMkLst>
        </pc:spChg>
        <pc:spChg chg="mod">
          <ac:chgData name="Giles Stoakley" userId="5533a9f9-7ccf-4396-89fd-a1945d6eeadd" providerId="ADAL" clId="{1756A672-04DC-5248-97D9-2C652DC53BDF}" dt="2025-09-04T14:57:28.990" v="2151" actId="20577"/>
          <ac:spMkLst>
            <pc:docMk/>
            <pc:sldMk cId="2697454702" sldId="4542"/>
            <ac:spMk id="30" creationId="{173C317D-DBC2-656F-4E20-B6612BAACAE3}"/>
          </ac:spMkLst>
        </pc:spChg>
        <pc:spChg chg="mod">
          <ac:chgData name="Giles Stoakley" userId="5533a9f9-7ccf-4396-89fd-a1945d6eeadd" providerId="ADAL" clId="{1756A672-04DC-5248-97D9-2C652DC53BDF}" dt="2025-09-03T15:35:17.196" v="1053" actId="20577"/>
          <ac:spMkLst>
            <pc:docMk/>
            <pc:sldMk cId="2697454702" sldId="4542"/>
            <ac:spMk id="31" creationId="{24F0E70C-C18D-4ED2-D711-2460054481E8}"/>
          </ac:spMkLst>
        </pc:spChg>
      </pc:sldChg>
      <pc:sldChg chg="del">
        <pc:chgData name="Giles Stoakley" userId="5533a9f9-7ccf-4396-89fd-a1945d6eeadd" providerId="ADAL" clId="{1756A672-04DC-5248-97D9-2C652DC53BDF}" dt="2025-09-03T10:44:37.634" v="150" actId="2696"/>
        <pc:sldMkLst>
          <pc:docMk/>
          <pc:sldMk cId="1393526944" sldId="4543"/>
        </pc:sldMkLst>
      </pc:sldChg>
      <pc:sldChg chg="addSp delSp modSp mod">
        <pc:chgData name="Giles Stoakley" userId="5533a9f9-7ccf-4396-89fd-a1945d6eeadd" providerId="ADAL" clId="{1756A672-04DC-5248-97D9-2C652DC53BDF}" dt="2025-09-03T10:52:55.899" v="917" actId="14100"/>
        <pc:sldMkLst>
          <pc:docMk/>
          <pc:sldMk cId="2306323157" sldId="4544"/>
        </pc:sldMkLst>
        <pc:spChg chg="mod">
          <ac:chgData name="Giles Stoakley" userId="5533a9f9-7ccf-4396-89fd-a1945d6eeadd" providerId="ADAL" clId="{1756A672-04DC-5248-97D9-2C652DC53BDF}" dt="2025-09-03T10:43:40.675" v="126" actId="21"/>
          <ac:spMkLst>
            <pc:docMk/>
            <pc:sldMk cId="2306323157" sldId="4544"/>
            <ac:spMk id="4" creationId="{CE6EAE8F-2BA0-7AB2-3142-6D1D597E85A0}"/>
          </ac:spMkLst>
        </pc:spChg>
      </pc:sldChg>
      <pc:sldChg chg="modSp add mod">
        <pc:chgData name="Giles Stoakley" userId="5533a9f9-7ccf-4396-89fd-a1945d6eeadd" providerId="ADAL" clId="{1756A672-04DC-5248-97D9-2C652DC53BDF}" dt="2025-09-04T14:57:16.189" v="2149" actId="20577"/>
        <pc:sldMkLst>
          <pc:docMk/>
          <pc:sldMk cId="223601486" sldId="4546"/>
        </pc:sldMkLst>
        <pc:spChg chg="mod">
          <ac:chgData name="Giles Stoakley" userId="5533a9f9-7ccf-4396-89fd-a1945d6eeadd" providerId="ADAL" clId="{1756A672-04DC-5248-97D9-2C652DC53BDF}" dt="2025-09-04T13:52:54.673" v="2118" actId="1076"/>
          <ac:spMkLst>
            <pc:docMk/>
            <pc:sldMk cId="223601486" sldId="4546"/>
            <ac:spMk id="11" creationId="{388879AD-EB30-2B6B-AE6B-D07E647FA28F}"/>
          </ac:spMkLst>
        </pc:spChg>
        <pc:spChg chg="mod">
          <ac:chgData name="Giles Stoakley" userId="5533a9f9-7ccf-4396-89fd-a1945d6eeadd" providerId="ADAL" clId="{1756A672-04DC-5248-97D9-2C652DC53BDF}" dt="2025-09-04T14:57:16.189" v="2149" actId="20577"/>
          <ac:spMkLst>
            <pc:docMk/>
            <pc:sldMk cId="223601486" sldId="4546"/>
            <ac:spMk id="12" creationId="{01083F06-2279-3470-0CCE-FE3AFDFE348A}"/>
          </ac:spMkLst>
        </pc:spChg>
      </pc:sldChg>
    </pc:docChg>
  </pc:docChgLst>
  <pc:docChgLst>
    <pc:chgData name="Matthew Wall" userId="20dc0baf-d9e1-4105-90d2-bdcf95a1ba4a" providerId="ADAL" clId="{A1010E3A-8AF0-5741-B727-7AF64EB7E660}"/>
    <pc:docChg chg="custSel modSld">
      <pc:chgData name="Matthew Wall" userId="20dc0baf-d9e1-4105-90d2-bdcf95a1ba4a" providerId="ADAL" clId="{A1010E3A-8AF0-5741-B727-7AF64EB7E660}" dt="2025-09-01T17:26:05.764" v="0" actId="478"/>
      <pc:docMkLst>
        <pc:docMk/>
      </pc:docMkLst>
      <pc:sldChg chg="delSp mod">
        <pc:chgData name="Matthew Wall" userId="20dc0baf-d9e1-4105-90d2-bdcf95a1ba4a" providerId="ADAL" clId="{A1010E3A-8AF0-5741-B727-7AF64EB7E660}" dt="2025-09-01T17:26:05.764" v="0" actId="478"/>
        <pc:sldMkLst>
          <pc:docMk/>
          <pc:sldMk cId="2697454702" sldId="4542"/>
        </pc:sldMkLst>
      </pc:sldChg>
    </pc:docChg>
  </pc:docChgLst>
  <pc:docChgLst>
    <pc:chgData name="Leonard Smit" userId="22167768-4314-4e1d-8fbe-029f1825b3f9" providerId="ADAL" clId="{CFF6D736-B40F-5D14-A1B5-7B0F90E9DAD7}"/>
    <pc:docChg chg="modSld">
      <pc:chgData name="Leonard Smit" userId="22167768-4314-4e1d-8fbe-029f1825b3f9" providerId="ADAL" clId="{CFF6D736-B40F-5D14-A1B5-7B0F90E9DAD7}" dt="2025-09-05T13:50:35.871" v="12" actId="20577"/>
      <pc:docMkLst>
        <pc:docMk/>
      </pc:docMkLst>
      <pc:sldChg chg="modNotesTx">
        <pc:chgData name="Leonard Smit" userId="22167768-4314-4e1d-8fbe-029f1825b3f9" providerId="ADAL" clId="{CFF6D736-B40F-5D14-A1B5-7B0F90E9DAD7}" dt="2025-09-04T11:08:35.082" v="0" actId="20577"/>
        <pc:sldMkLst>
          <pc:docMk/>
          <pc:sldMk cId="0" sldId="3752"/>
        </pc:sldMkLst>
      </pc:sldChg>
      <pc:sldChg chg="modSp mod">
        <pc:chgData name="Leonard Smit" userId="22167768-4314-4e1d-8fbe-029f1825b3f9" providerId="ADAL" clId="{CFF6D736-B40F-5D14-A1B5-7B0F90E9DAD7}" dt="2025-09-05T13:50:35.871" v="12" actId="20577"/>
        <pc:sldMkLst>
          <pc:docMk/>
          <pc:sldMk cId="2371634095" sldId="4518"/>
        </pc:sldMkLst>
        <pc:spChg chg="mod">
          <ac:chgData name="Leonard Smit" userId="22167768-4314-4e1d-8fbe-029f1825b3f9" providerId="ADAL" clId="{CFF6D736-B40F-5D14-A1B5-7B0F90E9DAD7}" dt="2025-09-05T13:50:35.871" v="12" actId="20577"/>
          <ac:spMkLst>
            <pc:docMk/>
            <pc:sldMk cId="2371634095" sldId="4518"/>
            <ac:spMk id="4" creationId="{E5EA01EC-ACDB-C52C-2B18-FCC350A6146E}"/>
          </ac:spMkLst>
        </pc:spChg>
      </pc:sldChg>
      <pc:sldChg chg="modSp mod modNotesTx">
        <pc:chgData name="Leonard Smit" userId="22167768-4314-4e1d-8fbe-029f1825b3f9" providerId="ADAL" clId="{CFF6D736-B40F-5D14-A1B5-7B0F90E9DAD7}" dt="2025-09-05T13:50:12.345" v="11" actId="14100"/>
        <pc:sldMkLst>
          <pc:docMk/>
          <pc:sldMk cId="3529036621" sldId="4539"/>
        </pc:sldMkLst>
        <pc:spChg chg="mod">
          <ac:chgData name="Leonard Smit" userId="22167768-4314-4e1d-8fbe-029f1825b3f9" providerId="ADAL" clId="{CFF6D736-B40F-5D14-A1B5-7B0F90E9DAD7}" dt="2025-09-05T13:50:12.345" v="11" actId="14100"/>
          <ac:spMkLst>
            <pc:docMk/>
            <pc:sldMk cId="3529036621" sldId="4539"/>
            <ac:spMk id="2" creationId="{533282F2-0A31-53C3-661A-FDFFC868B11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EBD6BE-0FC3-5B44-5DDB-CF4E546190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8E4305A-6767-0E30-201C-5C608AC464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01BC466-185D-8D46-AB90-283EBD388D78}" type="datetimeFigureOut">
              <a:rPr lang="en-US"/>
              <a:pPr>
                <a:defRPr/>
              </a:pPr>
              <a:t>9/5/25</a:t>
            </a:fld>
            <a:endParaRPr lang="en-US"/>
          </a:p>
        </p:txBody>
      </p:sp>
      <p:sp>
        <p:nvSpPr>
          <p:cNvPr id="4" name="Footer Placeholder 3">
            <a:extLst>
              <a:ext uri="{FF2B5EF4-FFF2-40B4-BE49-F238E27FC236}">
                <a16:creationId xmlns:a16="http://schemas.microsoft.com/office/drawing/2014/main" id="{D6C3C4F9-2ABB-E344-CC1B-6DDBD3F7C6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D35F05C-F251-7B1F-C1D3-82F850CB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FF07F38-A7FF-C644-B5AF-8676A1C0EAF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F2A84A-80F3-3084-CE1A-33FFE7EDCF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DF3FACF-23E4-3CD2-7B43-AD58423B552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73DC12-C83F-F346-BF19-79013C43ADE7}" type="datetimeFigureOut">
              <a:rPr lang="en-US"/>
              <a:pPr>
                <a:defRPr/>
              </a:pPr>
              <a:t>9/5/25</a:t>
            </a:fld>
            <a:endParaRPr lang="en-US"/>
          </a:p>
        </p:txBody>
      </p:sp>
      <p:sp>
        <p:nvSpPr>
          <p:cNvPr id="4" name="Slide Image Placeholder 3">
            <a:extLst>
              <a:ext uri="{FF2B5EF4-FFF2-40B4-BE49-F238E27FC236}">
                <a16:creationId xmlns:a16="http://schemas.microsoft.com/office/drawing/2014/main" id="{79BA664D-155F-006B-2665-0BDE4C0418F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430A1D-4D4D-FDD6-344D-D18372C1DEB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0257A17B-74F5-2A55-6741-F5A0DF8EBD4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52EB044-C0F4-1B7C-EDCB-3A0F25EFE9D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F890A3E-5F02-074C-89ED-2156C89E231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F890A3E-5F02-074C-89ED-2156C89E231F}" type="slidenum">
              <a:rPr lang="en-US" smtClean="0"/>
              <a:pPr>
                <a:defRPr/>
              </a:pPr>
              <a:t>1</a:t>
            </a:fld>
            <a:endParaRPr lang="en-US"/>
          </a:p>
        </p:txBody>
      </p:sp>
    </p:spTree>
    <p:extLst>
      <p:ext uri="{BB962C8B-B14F-4D97-AF65-F5344CB8AC3E}">
        <p14:creationId xmlns:p14="http://schemas.microsoft.com/office/powerpoint/2010/main" val="246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2A348CA0-6B58-0B92-EBFC-F9C23E111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D43F9B1A-7E3E-58C7-596C-4327C0B90E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3" name="Slide Number Placeholder 3">
            <a:extLst>
              <a:ext uri="{FF2B5EF4-FFF2-40B4-BE49-F238E27FC236}">
                <a16:creationId xmlns:a16="http://schemas.microsoft.com/office/drawing/2014/main" id="{55DFCEEA-6CF0-4DF4-833C-91D9B62039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CFBE5E5-13E3-594A-BD40-7B237420242C}" type="slidenum">
              <a:rPr lang="en-US" altLang="en-US" smtClean="0">
                <a:solidFill>
                  <a:srgbClr val="000000"/>
                </a:solidFill>
                <a:latin typeface="Avenir Next" panose="020B0503020202020204" pitchFamily="34" charset="0"/>
              </a:rPr>
              <a:pPr fontAlgn="base">
                <a:spcBef>
                  <a:spcPct val="0"/>
                </a:spcBef>
                <a:spcAft>
                  <a:spcPct val="0"/>
                </a:spcAft>
              </a:pPr>
              <a:t>2</a:t>
            </a:fld>
            <a:endParaRPr lang="en-US" altLang="en-US">
              <a:solidFill>
                <a:srgbClr val="000000"/>
              </a:solidFill>
              <a:latin typeface="Avenir Next" panose="020B0503020202020204" pitchFamily="34" charset="0"/>
            </a:endParaRPr>
          </a:p>
        </p:txBody>
      </p:sp>
    </p:spTree>
    <p:extLst>
      <p:ext uri="{BB962C8B-B14F-4D97-AF65-F5344CB8AC3E}">
        <p14:creationId xmlns:p14="http://schemas.microsoft.com/office/powerpoint/2010/main" val="3591820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253CB-07DF-499B-576A-64E75F85C4B0}"/>
            </a:ext>
          </a:extLst>
        </p:cNvPr>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EBEC2310-C7F4-736D-0C4E-C0CAB3BE9E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F8446CF2-CED8-72AC-AE8F-1E4AE15B64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3" name="Slide Number Placeholder 3">
            <a:extLst>
              <a:ext uri="{FF2B5EF4-FFF2-40B4-BE49-F238E27FC236}">
                <a16:creationId xmlns:a16="http://schemas.microsoft.com/office/drawing/2014/main" id="{83711799-79B6-C37D-73AB-6814C05C57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CFBE5E5-13E3-594A-BD40-7B237420242C}" type="slidenum">
              <a:rPr lang="en-US" altLang="en-US" smtClean="0">
                <a:solidFill>
                  <a:srgbClr val="000000"/>
                </a:solidFill>
                <a:latin typeface="Avenir Next" panose="020B0503020202020204" pitchFamily="34" charset="0"/>
              </a:rPr>
              <a:pPr fontAlgn="base">
                <a:spcBef>
                  <a:spcPct val="0"/>
                </a:spcBef>
                <a:spcAft>
                  <a:spcPct val="0"/>
                </a:spcAft>
              </a:pPr>
              <a:t>3</a:t>
            </a:fld>
            <a:endParaRPr lang="en-US" altLang="en-US">
              <a:solidFill>
                <a:srgbClr val="000000"/>
              </a:solidFill>
              <a:latin typeface="Avenir Next" panose="020B0503020202020204" pitchFamily="34" charset="0"/>
            </a:endParaRPr>
          </a:p>
        </p:txBody>
      </p:sp>
    </p:spTree>
    <p:extLst>
      <p:ext uri="{BB962C8B-B14F-4D97-AF65-F5344CB8AC3E}">
        <p14:creationId xmlns:p14="http://schemas.microsoft.com/office/powerpoint/2010/main" val="38361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528F1-FA2E-257E-F821-8A67D7DD07E2}"/>
            </a:ext>
          </a:extLst>
        </p:cNvPr>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70AD233C-DD34-6742-10EE-B38B158B52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1074F30C-8C1D-A651-16C0-85915E2798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3" name="Slide Number Placeholder 3">
            <a:extLst>
              <a:ext uri="{FF2B5EF4-FFF2-40B4-BE49-F238E27FC236}">
                <a16:creationId xmlns:a16="http://schemas.microsoft.com/office/drawing/2014/main" id="{85848F5C-A108-F2F7-9F8C-B56917662F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CFBE5E5-13E3-594A-BD40-7B237420242C}" type="slidenum">
              <a:rPr lang="en-US" altLang="en-US" smtClean="0">
                <a:solidFill>
                  <a:srgbClr val="000000"/>
                </a:solidFill>
                <a:latin typeface="Avenir Next" panose="020B0503020202020204" pitchFamily="34" charset="0"/>
              </a:rPr>
              <a:pPr fontAlgn="base">
                <a:spcBef>
                  <a:spcPct val="0"/>
                </a:spcBef>
                <a:spcAft>
                  <a:spcPct val="0"/>
                </a:spcAft>
              </a:pPr>
              <a:t>4</a:t>
            </a:fld>
            <a:endParaRPr lang="en-US" altLang="en-US">
              <a:solidFill>
                <a:srgbClr val="000000"/>
              </a:solidFill>
              <a:latin typeface="Avenir Next" panose="020B0503020202020204" pitchFamily="34" charset="0"/>
            </a:endParaRPr>
          </a:p>
        </p:txBody>
      </p:sp>
    </p:spTree>
    <p:extLst>
      <p:ext uri="{BB962C8B-B14F-4D97-AF65-F5344CB8AC3E}">
        <p14:creationId xmlns:p14="http://schemas.microsoft.com/office/powerpoint/2010/main" val="191046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3A106-3023-C3BB-4BB0-C1C4508667D2}"/>
            </a:ext>
          </a:extLst>
        </p:cNvPr>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CD403C56-A535-DEDC-FECF-2DF8A84C19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BA91C5B7-02CE-DBB6-4051-14C82F43A8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3" name="Slide Number Placeholder 3">
            <a:extLst>
              <a:ext uri="{FF2B5EF4-FFF2-40B4-BE49-F238E27FC236}">
                <a16:creationId xmlns:a16="http://schemas.microsoft.com/office/drawing/2014/main" id="{6B70D641-EF67-BF99-410F-F82F88D403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CFBE5E5-13E3-594A-BD40-7B237420242C}" type="slidenum">
              <a:rPr lang="en-US" altLang="en-US" smtClean="0">
                <a:solidFill>
                  <a:srgbClr val="000000"/>
                </a:solidFill>
                <a:latin typeface="Avenir Next" panose="020B0503020202020204" pitchFamily="34" charset="0"/>
              </a:rPr>
              <a:pPr fontAlgn="base">
                <a:spcBef>
                  <a:spcPct val="0"/>
                </a:spcBef>
                <a:spcAft>
                  <a:spcPct val="0"/>
                </a:spcAft>
              </a:pPr>
              <a:t>5</a:t>
            </a:fld>
            <a:endParaRPr lang="en-US" altLang="en-US">
              <a:solidFill>
                <a:srgbClr val="000000"/>
              </a:solidFill>
              <a:latin typeface="Avenir Next" panose="020B0503020202020204" pitchFamily="34" charset="0"/>
            </a:endParaRPr>
          </a:p>
        </p:txBody>
      </p:sp>
    </p:spTree>
    <p:extLst>
      <p:ext uri="{BB962C8B-B14F-4D97-AF65-F5344CB8AC3E}">
        <p14:creationId xmlns:p14="http://schemas.microsoft.com/office/powerpoint/2010/main" val="191838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52857-7283-A247-7847-F6467B610CC6}"/>
            </a:ext>
          </a:extLst>
        </p:cNvPr>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DD0F5D7B-F9F0-CADA-3210-D15CD5CEF1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62356A2D-C8FB-DD98-E580-4112D5EA92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3" name="Slide Number Placeholder 3">
            <a:extLst>
              <a:ext uri="{FF2B5EF4-FFF2-40B4-BE49-F238E27FC236}">
                <a16:creationId xmlns:a16="http://schemas.microsoft.com/office/drawing/2014/main" id="{42BF8FD5-E2A3-F34C-606B-A468EBCFCF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CFBE5E5-13E3-594A-BD40-7B237420242C}" type="slidenum">
              <a:rPr lang="en-US" altLang="en-US" smtClean="0">
                <a:solidFill>
                  <a:srgbClr val="000000"/>
                </a:solidFill>
                <a:latin typeface="Avenir Next" panose="020B0503020202020204" pitchFamily="34" charset="0"/>
              </a:rPr>
              <a:pPr fontAlgn="base">
                <a:spcBef>
                  <a:spcPct val="0"/>
                </a:spcBef>
                <a:spcAft>
                  <a:spcPct val="0"/>
                </a:spcAft>
              </a:pPr>
              <a:t>6</a:t>
            </a:fld>
            <a:endParaRPr lang="en-US" altLang="en-US">
              <a:solidFill>
                <a:srgbClr val="000000"/>
              </a:solidFill>
              <a:latin typeface="Avenir Next" panose="020B0503020202020204" pitchFamily="34" charset="0"/>
            </a:endParaRPr>
          </a:p>
        </p:txBody>
      </p:sp>
    </p:spTree>
    <p:extLst>
      <p:ext uri="{BB962C8B-B14F-4D97-AF65-F5344CB8AC3E}">
        <p14:creationId xmlns:p14="http://schemas.microsoft.com/office/powerpoint/2010/main" val="587325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97EFA-AC0F-D834-1BB9-487AB2244E96}"/>
            </a:ext>
          </a:extLst>
        </p:cNvPr>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9D6FF0ED-CE68-0957-8903-0BF0541931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67E26481-8C95-CC5C-11F0-7EBA5D855A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3" name="Slide Number Placeholder 3">
            <a:extLst>
              <a:ext uri="{FF2B5EF4-FFF2-40B4-BE49-F238E27FC236}">
                <a16:creationId xmlns:a16="http://schemas.microsoft.com/office/drawing/2014/main" id="{66E77A0E-BC39-7020-607E-E8263DCBD4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CFBE5E5-13E3-594A-BD40-7B237420242C}" type="slidenum">
              <a:rPr lang="en-US" altLang="en-US" smtClean="0">
                <a:solidFill>
                  <a:srgbClr val="000000"/>
                </a:solidFill>
                <a:latin typeface="Avenir Next" panose="020B0503020202020204" pitchFamily="34" charset="0"/>
              </a:rPr>
              <a:pPr fontAlgn="base">
                <a:spcBef>
                  <a:spcPct val="0"/>
                </a:spcBef>
                <a:spcAft>
                  <a:spcPct val="0"/>
                </a:spcAft>
              </a:pPr>
              <a:t>7</a:t>
            </a:fld>
            <a:endParaRPr lang="en-US" altLang="en-US">
              <a:solidFill>
                <a:srgbClr val="000000"/>
              </a:solidFill>
              <a:latin typeface="Avenir Next" panose="020B0503020202020204" pitchFamily="34" charset="0"/>
            </a:endParaRPr>
          </a:p>
        </p:txBody>
      </p:sp>
    </p:spTree>
    <p:extLst>
      <p:ext uri="{BB962C8B-B14F-4D97-AF65-F5344CB8AC3E}">
        <p14:creationId xmlns:p14="http://schemas.microsoft.com/office/powerpoint/2010/main" val="321711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C0FD9A00-E08B-27EC-F625-177D36DFF3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4853DC8F-06C1-8FFE-F0AD-FCC7CD6434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3731" name="Slide Number Placeholder 3">
            <a:extLst>
              <a:ext uri="{FF2B5EF4-FFF2-40B4-BE49-F238E27FC236}">
                <a16:creationId xmlns:a16="http://schemas.microsoft.com/office/drawing/2014/main" id="{BD22AEC3-E029-49F1-350B-73CBEC43C5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3FA71E65-C185-3B41-8D58-E1AD40471251}" type="slidenum">
              <a:rPr lang="en-US" altLang="en-US" smtClean="0">
                <a:solidFill>
                  <a:srgbClr val="000000"/>
                </a:solidFill>
                <a:latin typeface="Avenir Next" panose="020B0503020202020204" pitchFamily="34" charset="0"/>
              </a:rPr>
              <a:pPr fontAlgn="base">
                <a:spcBef>
                  <a:spcPct val="0"/>
                </a:spcBef>
                <a:spcAft>
                  <a:spcPct val="0"/>
                </a:spcAft>
              </a:pPr>
              <a:t>8</a:t>
            </a:fld>
            <a:endParaRPr lang="en-US" altLang="en-US">
              <a:solidFill>
                <a:srgbClr val="000000"/>
              </a:solidFill>
              <a:latin typeface="Avenir Next" panose="020B0503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76C24BF-100F-E5BD-7005-27119DE07C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8CD3CA0D-503D-DC74-3890-FC10A25373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0456" y="873919"/>
            <a:ext cx="6875463"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60EE78FF-64D9-BD6C-0C54-33CFC99ED60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23963" y="1824038"/>
            <a:ext cx="97440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42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10E129-87B1-8EA8-855F-6825FCDB1F34}"/>
              </a:ext>
            </a:extLst>
          </p:cNvPr>
          <p:cNvSpPr/>
          <p:nvPr userDrawn="1"/>
        </p:nvSpPr>
        <p:spPr>
          <a:xfrm>
            <a:off x="-6350" y="0"/>
            <a:ext cx="12198350" cy="6875463"/>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Graphic 4">
            <a:extLst>
              <a:ext uri="{FF2B5EF4-FFF2-40B4-BE49-F238E27FC236}">
                <a16:creationId xmlns:a16="http://schemas.microsoft.com/office/drawing/2014/main" id="{09F84594-27A2-4381-47DC-E65ED27BF6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9DF74C7-9E8D-EF22-0F9A-75194ACD5C8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61092">
            <a:off x="-282575" y="2116138"/>
            <a:ext cx="112934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hasCustomPrompt="1"/>
          </p:nvPr>
        </p:nvSpPr>
        <p:spPr>
          <a:xfrm rot="21360000">
            <a:off x="402447" y="2753949"/>
            <a:ext cx="10124146" cy="1259576"/>
          </a:xfrm>
        </p:spPr>
        <p:txBody>
          <a:bodyPr anchor="t">
            <a:spAutoFit/>
          </a:bodyPr>
          <a:lstStyle>
            <a:lvl1pPr>
              <a:defRPr sz="8200" b="0" i="0">
                <a:solidFill>
                  <a:schemeClr val="bg1"/>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891343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5">
    <p:spTree>
      <p:nvGrpSpPr>
        <p:cNvPr id="1" name=""/>
        <p:cNvGrpSpPr/>
        <p:nvPr/>
      </p:nvGrpSpPr>
      <p:grpSpPr>
        <a:xfrm>
          <a:off x="0" y="0"/>
          <a:ext cx="0" cy="0"/>
          <a:chOff x="0" y="0"/>
          <a:chExt cx="0" cy="0"/>
        </a:xfrm>
      </p:grpSpPr>
      <p:pic>
        <p:nvPicPr>
          <p:cNvPr id="2" name="Picture 3" descr="A picture containing building, outdoor, brick&#10;&#10;Description automatically generated">
            <a:extLst>
              <a:ext uri="{FF2B5EF4-FFF2-40B4-BE49-F238E27FC236}">
                <a16:creationId xmlns:a16="http://schemas.microsoft.com/office/drawing/2014/main" id="{40DA075D-669B-3C44-EA11-62CC021AE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3"/>
            <a:ext cx="121904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hasCustomPrompt="1"/>
          </p:nvPr>
        </p:nvSpPr>
        <p:spPr>
          <a:xfrm>
            <a:off x="5147406" y="1484784"/>
            <a:ext cx="5148185" cy="2160240"/>
          </a:xfrm>
        </p:spPr>
        <p:txBody>
          <a:bodyPr>
            <a:noAutofit/>
          </a:bodyPr>
          <a:lstStyle>
            <a:lvl1pPr>
              <a:defRPr sz="10000" b="0" i="0">
                <a:solidFill>
                  <a:srgbClr val="EBD64E"/>
                </a:solidFill>
                <a:latin typeface="Bebas Neue" panose="020B0606020202050201" pitchFamily="34" charset="77"/>
              </a:defRPr>
            </a:lvl1pPr>
          </a:lstStyle>
          <a:p>
            <a:r>
              <a:rPr lang="en-GB"/>
              <a:t>TITLE HERE</a:t>
            </a:r>
          </a:p>
        </p:txBody>
      </p:sp>
    </p:spTree>
    <p:extLst>
      <p:ext uri="{BB962C8B-B14F-4D97-AF65-F5344CB8AC3E}">
        <p14:creationId xmlns:p14="http://schemas.microsoft.com/office/powerpoint/2010/main" val="743834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50 Info 6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52101BC-620F-9310-88FF-069EF80812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3"/>
          <p:cNvSpPr>
            <a:spLocks noGrp="1"/>
          </p:cNvSpPr>
          <p:nvPr>
            <p:ph type="pic" sz="quarter" idx="16"/>
          </p:nvPr>
        </p:nvSpPr>
        <p:spPr>
          <a:xfrm>
            <a:off x="6089149" y="11165"/>
            <a:ext cx="6120000" cy="6876000"/>
          </a:xfrm>
        </p:spPr>
        <p:txBody>
          <a:bodyPr rtlCol="0">
            <a:normAutofit/>
          </a:bodyPr>
          <a:lstStyle>
            <a:lvl1pPr>
              <a:defRPr sz="2000">
                <a:latin typeface="+mn-lt"/>
              </a:defRPr>
            </a:lvl1pPr>
          </a:lstStyle>
          <a:p>
            <a:pPr lvl="0"/>
            <a:r>
              <a:rPr lang="en-US" noProof="0"/>
              <a:t>Click icon to add picture</a:t>
            </a:r>
            <a:endParaRPr lang="en-GB" noProof="0"/>
          </a:p>
        </p:txBody>
      </p:sp>
      <p:sp>
        <p:nvSpPr>
          <p:cNvPr id="6" name="Text Placeholder 10"/>
          <p:cNvSpPr>
            <a:spLocks noGrp="1"/>
          </p:cNvSpPr>
          <p:nvPr>
            <p:ph type="body" sz="quarter" idx="14" hasCustomPrompt="1"/>
          </p:nvPr>
        </p:nvSpPr>
        <p:spPr>
          <a:xfrm>
            <a:off x="407368" y="3139291"/>
            <a:ext cx="5326063"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10" name="Text Placeholder 14"/>
          <p:cNvSpPr>
            <a:spLocks noGrp="1"/>
          </p:cNvSpPr>
          <p:nvPr>
            <p:ph type="body" sz="quarter" idx="15" hasCustomPrompt="1"/>
          </p:nvPr>
        </p:nvSpPr>
        <p:spPr>
          <a:xfrm>
            <a:off x="407369" y="2494808"/>
            <a:ext cx="5326063" cy="504825"/>
          </a:xfrm>
        </p:spPr>
        <p:txBody>
          <a:bodyPr anchor="ctr">
            <a:normAutofit/>
          </a:bodyPr>
          <a:lstStyle>
            <a:lvl1pPr marL="0" indent="0">
              <a:buFontTx/>
              <a:buNone/>
              <a:defRPr sz="2000" b="0" i="0">
                <a:solidFill>
                  <a:srgbClr val="143A54"/>
                </a:solidFill>
                <a:latin typeface="Bebas Neue" panose="020B0606020202050201" pitchFamily="34" charset="77"/>
              </a:defRPr>
            </a:lvl1pPr>
          </a:lstStyle>
          <a:p>
            <a:pPr lvl="0"/>
            <a:r>
              <a:rPr lang="en-GB"/>
              <a:t>SUB Heading</a:t>
            </a:r>
          </a:p>
        </p:txBody>
      </p:sp>
    </p:spTree>
    <p:extLst>
      <p:ext uri="{BB962C8B-B14F-4D97-AF65-F5344CB8AC3E}">
        <p14:creationId xmlns:p14="http://schemas.microsoft.com/office/powerpoint/2010/main" val="234300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560EDEC-E70D-0CCD-8797-DC35BC3417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5047" y="0"/>
            <a:ext cx="16119476"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a:extLst>
              <a:ext uri="{FF2B5EF4-FFF2-40B4-BE49-F238E27FC236}">
                <a16:creationId xmlns:a16="http://schemas.microsoft.com/office/drawing/2014/main" id="{FE6891B4-4CEC-C1E5-6F16-6FDDD07BB09A}"/>
              </a:ext>
            </a:extLst>
          </p:cNvPr>
          <p:cNvGrpSpPr>
            <a:grpSpLocks/>
          </p:cNvGrpSpPr>
          <p:nvPr userDrawn="1"/>
        </p:nvGrpSpPr>
        <p:grpSpPr bwMode="auto">
          <a:xfrm>
            <a:off x="6265863" y="2262188"/>
            <a:ext cx="922337" cy="752475"/>
            <a:chOff x="5636550" y="2071175"/>
            <a:chExt cx="849552" cy="692148"/>
          </a:xfrm>
        </p:grpSpPr>
        <p:pic>
          <p:nvPicPr>
            <p:cNvPr id="4" name="Graphic 5">
              <a:extLst>
                <a:ext uri="{FF2B5EF4-FFF2-40B4-BE49-F238E27FC236}">
                  <a16:creationId xmlns:a16="http://schemas.microsoft.com/office/drawing/2014/main" id="{66CF6C6F-E1B1-2F4E-1D6B-E26838FA48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36550" y="2071175"/>
              <a:ext cx="704792" cy="65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6">
              <a:extLst>
                <a:ext uri="{FF2B5EF4-FFF2-40B4-BE49-F238E27FC236}">
                  <a16:creationId xmlns:a16="http://schemas.microsoft.com/office/drawing/2014/main" id="{AF089036-F74D-7546-B04C-A599859B67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36550" y="2691771"/>
              <a:ext cx="849552" cy="7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7">
            <a:extLst>
              <a:ext uri="{FF2B5EF4-FFF2-40B4-BE49-F238E27FC236}">
                <a16:creationId xmlns:a16="http://schemas.microsoft.com/office/drawing/2014/main" id="{8AD385FF-35D1-1AF4-DB22-27C4A76A9275}"/>
              </a:ext>
            </a:extLst>
          </p:cNvPr>
          <p:cNvGrpSpPr>
            <a:grpSpLocks/>
          </p:cNvGrpSpPr>
          <p:nvPr userDrawn="1"/>
        </p:nvGrpSpPr>
        <p:grpSpPr bwMode="auto">
          <a:xfrm>
            <a:off x="4151313" y="2690813"/>
            <a:ext cx="939800" cy="738187"/>
            <a:chOff x="3632043" y="2399278"/>
            <a:chExt cx="865237" cy="680167"/>
          </a:xfrm>
        </p:grpSpPr>
        <p:pic>
          <p:nvPicPr>
            <p:cNvPr id="7" name="Graphic 8">
              <a:extLst>
                <a:ext uri="{FF2B5EF4-FFF2-40B4-BE49-F238E27FC236}">
                  <a16:creationId xmlns:a16="http://schemas.microsoft.com/office/drawing/2014/main" id="{C2C53588-9846-5525-DE4F-9E4605177C9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32043" y="2399278"/>
              <a:ext cx="704467" cy="65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9">
              <a:extLst>
                <a:ext uri="{FF2B5EF4-FFF2-40B4-BE49-F238E27FC236}">
                  <a16:creationId xmlns:a16="http://schemas.microsoft.com/office/drawing/2014/main" id="{AA5854EA-D816-C045-FE7B-F0B665E3497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48120" y="3007772"/>
              <a:ext cx="849160" cy="7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0">
            <a:extLst>
              <a:ext uri="{FF2B5EF4-FFF2-40B4-BE49-F238E27FC236}">
                <a16:creationId xmlns:a16="http://schemas.microsoft.com/office/drawing/2014/main" id="{A79C754E-3E23-0C07-3190-316E9697D494}"/>
              </a:ext>
            </a:extLst>
          </p:cNvPr>
          <p:cNvGrpSpPr>
            <a:grpSpLocks/>
          </p:cNvGrpSpPr>
          <p:nvPr userDrawn="1"/>
        </p:nvGrpSpPr>
        <p:grpSpPr bwMode="auto">
          <a:xfrm>
            <a:off x="2640013" y="2879725"/>
            <a:ext cx="922337" cy="750888"/>
            <a:chOff x="2639616" y="2879781"/>
            <a:chExt cx="849552" cy="692149"/>
          </a:xfrm>
        </p:grpSpPr>
        <p:pic>
          <p:nvPicPr>
            <p:cNvPr id="11" name="Graphic 11">
              <a:extLst>
                <a:ext uri="{FF2B5EF4-FFF2-40B4-BE49-F238E27FC236}">
                  <a16:creationId xmlns:a16="http://schemas.microsoft.com/office/drawing/2014/main" id="{51D70752-02EE-DF5A-6B9B-28C321B649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639616" y="2879781"/>
              <a:ext cx="704792" cy="65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2">
              <a:extLst>
                <a:ext uri="{FF2B5EF4-FFF2-40B4-BE49-F238E27FC236}">
                  <a16:creationId xmlns:a16="http://schemas.microsoft.com/office/drawing/2014/main" id="{68CD30F4-3F57-9538-BED5-946534F9E17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639616" y="3500227"/>
              <a:ext cx="849552" cy="7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le 12"/>
          <p:cNvSpPr>
            <a:spLocks noGrp="1"/>
          </p:cNvSpPr>
          <p:nvPr>
            <p:ph type="title" hasCustomPrompt="1"/>
          </p:nvPr>
        </p:nvSpPr>
        <p:spPr>
          <a:xfrm rot="21360000">
            <a:off x="324288" y="391900"/>
            <a:ext cx="6384584" cy="747128"/>
          </a:xfrm>
        </p:spPr>
        <p:txBody>
          <a:bodyPr>
            <a:spAutoFit/>
          </a:bodyPr>
          <a:lstStyle>
            <a:lvl1pPr>
              <a:defRPr sz="4600" b="0" i="0">
                <a:solidFill>
                  <a:schemeClr val="accent1"/>
                </a:solidFill>
                <a:latin typeface="Bebas Neue" panose="020B0606020202050201" pitchFamily="34" charset="77"/>
              </a:defRPr>
            </a:lvl1pPr>
          </a:lstStyle>
          <a:p>
            <a:r>
              <a:rPr lang="en-GB"/>
              <a:t>HEADING GOES HERE</a:t>
            </a:r>
          </a:p>
        </p:txBody>
      </p:sp>
      <p:sp>
        <p:nvSpPr>
          <p:cNvPr id="25" name="Text Placeholder 10"/>
          <p:cNvSpPr>
            <a:spLocks noGrp="1"/>
          </p:cNvSpPr>
          <p:nvPr>
            <p:ph type="body" sz="quarter" idx="11" hasCustomPrompt="1"/>
          </p:nvPr>
        </p:nvSpPr>
        <p:spPr>
          <a:xfrm>
            <a:off x="306005" y="4667305"/>
            <a:ext cx="3341723" cy="181729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Tree>
    <p:extLst>
      <p:ext uri="{BB962C8B-B14F-4D97-AF65-F5344CB8AC3E}">
        <p14:creationId xmlns:p14="http://schemas.microsoft.com/office/powerpoint/2010/main" val="4028577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Title &amp; Sub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6B8C7B3-1C85-732C-D87A-9764508C6F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rot="21355256">
            <a:off x="409609" y="468780"/>
            <a:ext cx="7728139" cy="761886"/>
          </a:xfrm>
        </p:spPr>
        <p:txBody>
          <a:bodyPr anchor="t">
            <a:noAutofit/>
          </a:bodyPr>
          <a:lstStyle>
            <a:lvl1pPr>
              <a:defRPr sz="4600" b="0" i="0">
                <a:solidFill>
                  <a:srgbClr val="143A54"/>
                </a:solidFill>
                <a:latin typeface="Bebas Neue" panose="020B0606020202050201" pitchFamily="34" charset="77"/>
              </a:defRPr>
            </a:lvl1pPr>
          </a:lstStyle>
          <a:p>
            <a:r>
              <a:rPr lang="en-GB"/>
              <a:t>HEADING GOES HERE</a:t>
            </a:r>
          </a:p>
        </p:txBody>
      </p:sp>
      <p:sp>
        <p:nvSpPr>
          <p:cNvPr id="12" name="Text Placeholder 5"/>
          <p:cNvSpPr>
            <a:spLocks noGrp="1"/>
          </p:cNvSpPr>
          <p:nvPr>
            <p:ph type="body" sz="quarter" idx="10" hasCustomPrompt="1"/>
          </p:nvPr>
        </p:nvSpPr>
        <p:spPr>
          <a:xfrm rot="21355256">
            <a:off x="482400" y="1189393"/>
            <a:ext cx="7729537" cy="381000"/>
          </a:xfrm>
        </p:spPr>
        <p:txBody>
          <a:bodyPr>
            <a:noAutofit/>
          </a:bodyPr>
          <a:lstStyle>
            <a:lvl1pPr marL="0" indent="0">
              <a:buNone/>
              <a:defRPr sz="2000" b="0" i="0">
                <a:solidFill>
                  <a:srgbClr val="29ABE2"/>
                </a:solidFill>
                <a:latin typeface="Bebas Neue" panose="020B0606020202050201" pitchFamily="34" charset="77"/>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GB"/>
              <a:t>SUB HEADING</a:t>
            </a:r>
          </a:p>
        </p:txBody>
      </p:sp>
    </p:spTree>
    <p:extLst>
      <p:ext uri="{BB962C8B-B14F-4D97-AF65-F5344CB8AC3E}">
        <p14:creationId xmlns:p14="http://schemas.microsoft.com/office/powerpoint/2010/main" val="135742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Title Divi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1EC3162-DF8E-9C14-2E8C-1F957C42D6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Placeholder 17"/>
          <p:cNvSpPr>
            <a:spLocks noGrp="1"/>
          </p:cNvSpPr>
          <p:nvPr>
            <p:ph type="body" sz="quarter" idx="12" hasCustomPrompt="1"/>
          </p:nvPr>
        </p:nvSpPr>
        <p:spPr>
          <a:xfrm>
            <a:off x="695325" y="2420938"/>
            <a:ext cx="10225088" cy="864046"/>
          </a:xfrm>
        </p:spPr>
        <p:txBody>
          <a:bodyPr>
            <a:normAutofit/>
          </a:bodyPr>
          <a:lstStyle>
            <a:lvl1pPr marL="0" indent="0">
              <a:buFontTx/>
              <a:buNone/>
              <a:defRPr sz="2600" b="0" i="0">
                <a:solidFill>
                  <a:schemeClr val="accent1"/>
                </a:solidFill>
                <a:latin typeface="Bebas Neue" panose="020B0606020202050201" pitchFamily="34" charset="77"/>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GB"/>
              <a:t>Sub Heading</a:t>
            </a:r>
          </a:p>
        </p:txBody>
      </p:sp>
      <p:sp>
        <p:nvSpPr>
          <p:cNvPr id="39" name="Text Placeholder 17"/>
          <p:cNvSpPr>
            <a:spLocks noGrp="1"/>
          </p:cNvSpPr>
          <p:nvPr>
            <p:ph type="body" sz="quarter" idx="13" hasCustomPrompt="1"/>
          </p:nvPr>
        </p:nvSpPr>
        <p:spPr>
          <a:xfrm>
            <a:off x="695325" y="3284984"/>
            <a:ext cx="10225088" cy="864046"/>
          </a:xfrm>
        </p:spPr>
        <p:txBody>
          <a:bodyPr>
            <a:normAutofit/>
          </a:bodyPr>
          <a:lstStyle>
            <a:lvl1pPr marL="0" indent="0">
              <a:buFontTx/>
              <a:buNone/>
              <a:defRPr sz="1400">
                <a:latin typeface="+mn-lt"/>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GB"/>
              <a:t>Body</a:t>
            </a:r>
          </a:p>
        </p:txBody>
      </p:sp>
      <p:sp>
        <p:nvSpPr>
          <p:cNvPr id="45" name="Title 12"/>
          <p:cNvSpPr>
            <a:spLocks noGrp="1"/>
          </p:cNvSpPr>
          <p:nvPr>
            <p:ph type="title" hasCustomPrompt="1"/>
          </p:nvPr>
        </p:nvSpPr>
        <p:spPr>
          <a:xfrm>
            <a:off x="575512" y="937587"/>
            <a:ext cx="6384584" cy="747128"/>
          </a:xfrm>
        </p:spPr>
        <p:txBody>
          <a:bodyPr>
            <a:spAutoFit/>
          </a:bodyPr>
          <a:lstStyle>
            <a:lvl1pPr>
              <a:defRPr sz="4600" b="0" i="0">
                <a:solidFill>
                  <a:schemeClr val="bg1"/>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2473167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slide 4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8FD621-11D9-C28E-8B47-E3E1016702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 Same-side Corner of Rectangle 12">
            <a:extLst>
              <a:ext uri="{FF2B5EF4-FFF2-40B4-BE49-F238E27FC236}">
                <a16:creationId xmlns:a16="http://schemas.microsoft.com/office/drawing/2014/main" id="{D30C527B-88FD-7D45-47CD-840638062C88}"/>
              </a:ext>
            </a:extLst>
          </p:cNvPr>
          <p:cNvSpPr/>
          <p:nvPr userDrawn="1"/>
        </p:nvSpPr>
        <p:spPr>
          <a:xfrm rot="10800000">
            <a:off x="407988" y="3600450"/>
            <a:ext cx="3724275" cy="2936875"/>
          </a:xfrm>
          <a:prstGeom prst="round2SameRect">
            <a:avLst>
              <a:gd name="adj1" fmla="val 5065"/>
              <a:gd name="adj2" fmla="val 0"/>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5" name="Graphic 5">
            <a:extLst>
              <a:ext uri="{FF2B5EF4-FFF2-40B4-BE49-F238E27FC236}">
                <a16:creationId xmlns:a16="http://schemas.microsoft.com/office/drawing/2014/main" id="{D2DCD11C-EFAE-3828-30C7-367EC7CA5FD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325" y="3203575"/>
            <a:ext cx="936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6">
            <a:extLst>
              <a:ext uri="{FF2B5EF4-FFF2-40B4-BE49-F238E27FC236}">
                <a16:creationId xmlns:a16="http://schemas.microsoft.com/office/drawing/2014/main" id="{06D65DEA-0940-46BE-429A-160D7A9519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3344863" y="5805488"/>
            <a:ext cx="5048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8" name="Text Placeholder 10"/>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list</a:t>
            </a:r>
          </a:p>
        </p:txBody>
      </p:sp>
      <p:sp>
        <p:nvSpPr>
          <p:cNvPr id="15" name="Text Placeholder 11"/>
          <p:cNvSpPr>
            <a:spLocks noGrp="1"/>
          </p:cNvSpPr>
          <p:nvPr>
            <p:ph type="body" sz="quarter" idx="13" hasCustomPrompt="1"/>
          </p:nvPr>
        </p:nvSpPr>
        <p:spPr>
          <a:xfrm>
            <a:off x="558268" y="4242148"/>
            <a:ext cx="3186149" cy="1728787"/>
          </a:xfrm>
        </p:spPr>
        <p:txBody>
          <a:bodyPr>
            <a:noAutofit/>
          </a:bodyPr>
          <a:lstStyle>
            <a:lvl1pPr marL="0" indent="0">
              <a:buNone/>
              <a:defRPr sz="1800" b="0" i="0">
                <a:solidFill>
                  <a:schemeClr val="bg1"/>
                </a:solidFill>
                <a:latin typeface="+mn-lt"/>
              </a:defRPr>
            </a:lvl1pPr>
          </a:lstStyle>
          <a:p>
            <a:pPr lvl="0"/>
            <a:r>
              <a:rPr lang="en-GB"/>
              <a:t>Quotation</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b="0" i="0">
                <a:solidFill>
                  <a:srgbClr val="143A54"/>
                </a:solidFill>
                <a:latin typeface="Bebas Neue" panose="020B0606020202050201" pitchFamily="34" charset="77"/>
              </a:defRPr>
            </a:lvl1pPr>
          </a:lstStyle>
          <a:p>
            <a:r>
              <a:rPr lang="en-GB"/>
              <a:t>HEADING GOES HERE</a:t>
            </a:r>
          </a:p>
        </p:txBody>
      </p:sp>
      <p:sp>
        <p:nvSpPr>
          <p:cNvPr id="3" name="Picture Placeholder 2"/>
          <p:cNvSpPr>
            <a:spLocks noGrp="1"/>
          </p:cNvSpPr>
          <p:nvPr>
            <p:ph type="pic" sz="quarter" idx="14"/>
          </p:nvPr>
        </p:nvSpPr>
        <p:spPr>
          <a:xfrm>
            <a:off x="407222" y="384926"/>
            <a:ext cx="3725041" cy="3215524"/>
          </a:xfrm>
        </p:spPr>
        <p:txBody>
          <a:bodyPr rtlCol="0">
            <a:normAutofit/>
          </a:bodyPr>
          <a:lstStyle>
            <a:lvl1pPr>
              <a:defRPr sz="2000">
                <a:latin typeface="+mn-lt"/>
              </a:defRPr>
            </a:lvl1pPr>
          </a:lstStyle>
          <a:p>
            <a:pPr lvl="0"/>
            <a:r>
              <a:rPr lang="en-US" noProof="0"/>
              <a:t>Click icon to add picture</a:t>
            </a:r>
            <a:endParaRPr lang="en-GB" noProof="0"/>
          </a:p>
        </p:txBody>
      </p:sp>
    </p:spTree>
    <p:extLst>
      <p:ext uri="{BB962C8B-B14F-4D97-AF65-F5344CB8AC3E}">
        <p14:creationId xmlns:p14="http://schemas.microsoft.com/office/powerpoint/2010/main" val="3049265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quote slide">
    <p:spTree>
      <p:nvGrpSpPr>
        <p:cNvPr id="1" name=""/>
        <p:cNvGrpSpPr/>
        <p:nvPr/>
      </p:nvGrpSpPr>
      <p:grpSpPr>
        <a:xfrm>
          <a:off x="0" y="0"/>
          <a:ext cx="0" cy="0"/>
          <a:chOff x="0" y="0"/>
          <a:chExt cx="0" cy="0"/>
        </a:xfrm>
      </p:grpSpPr>
      <p:pic>
        <p:nvPicPr>
          <p:cNvPr id="2" name="Picture 3" descr="A sign on a wall&#10;&#10;Description automatically generated with medium confidence">
            <a:extLst>
              <a:ext uri="{FF2B5EF4-FFF2-40B4-BE49-F238E27FC236}">
                <a16:creationId xmlns:a16="http://schemas.microsoft.com/office/drawing/2014/main" id="{5F82740D-55CE-B11E-59F2-1B6995FD47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40798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733516CF-4A66-744D-6965-E6ED8EEBEF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4079875" y="792163"/>
            <a:ext cx="8112125"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FDB49480-E4B6-DDB9-7074-689F5D9D13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2332135">
            <a:off x="7829550" y="922338"/>
            <a:ext cx="866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4"/>
          <p:cNvSpPr>
            <a:spLocks noGrp="1"/>
          </p:cNvSpPr>
          <p:nvPr>
            <p:ph type="title" hasCustomPrompt="1"/>
          </p:nvPr>
        </p:nvSpPr>
        <p:spPr>
          <a:xfrm rot="21411553">
            <a:off x="4925733" y="1177168"/>
            <a:ext cx="3407124" cy="1325563"/>
          </a:xfrm>
        </p:spPr>
        <p:txBody>
          <a:bodyPr>
            <a:normAutofit/>
          </a:bodyPr>
          <a:lstStyle>
            <a:lvl1pPr>
              <a:tabLst>
                <a:tab pos="1084263" algn="l"/>
              </a:tabLst>
              <a:defRPr sz="4600" b="0" i="0">
                <a:solidFill>
                  <a:srgbClr val="EBD64E"/>
                </a:solidFill>
                <a:latin typeface="Bebas Neue" panose="020B0606020202050201" pitchFamily="34" charset="77"/>
              </a:defRPr>
            </a:lvl1pPr>
          </a:lstStyle>
          <a:p>
            <a:r>
              <a:rPr lang="en-GB"/>
              <a:t>TITLE TO GO HERE</a:t>
            </a:r>
          </a:p>
        </p:txBody>
      </p:sp>
      <p:sp>
        <p:nvSpPr>
          <p:cNvPr id="22" name="Text Placeholder 10"/>
          <p:cNvSpPr>
            <a:spLocks noGrp="1"/>
          </p:cNvSpPr>
          <p:nvPr>
            <p:ph type="body" sz="quarter" idx="12" hasCustomPrompt="1"/>
          </p:nvPr>
        </p:nvSpPr>
        <p:spPr>
          <a:xfrm>
            <a:off x="4947420" y="2898819"/>
            <a:ext cx="5181028" cy="3026013"/>
          </a:xfrm>
        </p:spPr>
        <p:txBody>
          <a:bodyPr>
            <a:noAutofit/>
          </a:bodyPr>
          <a:lstStyle>
            <a:lvl1pPr marL="285750" indent="-285750">
              <a:buClr>
                <a:srgbClr val="EBD64E"/>
              </a:buClr>
              <a:buFont typeface="Arial" panose="020B0604020202020204" pitchFamily="34" charset="0"/>
              <a:buChar char="•"/>
              <a:defRPr sz="140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26" name="Text Placeholder 24"/>
          <p:cNvSpPr>
            <a:spLocks noGrp="1"/>
          </p:cNvSpPr>
          <p:nvPr>
            <p:ph type="body" sz="quarter" idx="13"/>
          </p:nvPr>
        </p:nvSpPr>
        <p:spPr>
          <a:xfrm rot="20820000">
            <a:off x="8881825" y="1081523"/>
            <a:ext cx="2951574" cy="1183129"/>
          </a:xfrm>
        </p:spPr>
        <p:txBody>
          <a:bodyPr>
            <a:normAutofit/>
          </a:bodyPr>
          <a:lstStyle>
            <a:lvl1pPr marL="0" indent="0">
              <a:buFontTx/>
              <a:buNone/>
              <a:defRPr sz="1300">
                <a:solidFill>
                  <a:schemeClr val="bg1"/>
                </a:solidFill>
                <a:latin typeface="+mn-lt"/>
              </a:defRPr>
            </a:lvl1pPr>
            <a:lvl2pPr marL="457200" indent="0">
              <a:buFontTx/>
              <a:buNone/>
              <a:defRPr sz="1200">
                <a:latin typeface="Courier New" pitchFamily="2" charset="0"/>
              </a:defRPr>
            </a:lvl2pPr>
            <a:lvl3pPr marL="914400" indent="0">
              <a:buFontTx/>
              <a:buNone/>
              <a:defRPr sz="1200">
                <a:latin typeface="Courier New" pitchFamily="2" charset="0"/>
              </a:defRPr>
            </a:lvl3pPr>
            <a:lvl4pPr marL="1371600" indent="0">
              <a:buFontTx/>
              <a:buNone/>
              <a:defRPr sz="1200">
                <a:latin typeface="Courier New" pitchFamily="2" charset="0"/>
              </a:defRPr>
            </a:lvl4pPr>
            <a:lvl5pPr marL="1828800" indent="0">
              <a:buFontTx/>
              <a:buNone/>
              <a:defRPr sz="1200">
                <a:latin typeface="Courier New" pitchFamily="2" charset="0"/>
              </a:defRPr>
            </a:lvl5pPr>
          </a:lstStyle>
          <a:p>
            <a:pPr lvl="0"/>
            <a:r>
              <a:rPr lang="en-US"/>
              <a:t>Click to edit Master text styles</a:t>
            </a:r>
          </a:p>
        </p:txBody>
      </p:sp>
    </p:spTree>
    <p:extLst>
      <p:ext uri="{BB962C8B-B14F-4D97-AF65-F5344CB8AC3E}">
        <p14:creationId xmlns:p14="http://schemas.microsoft.com/office/powerpoint/2010/main" val="1338848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Info 10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E33BF6-34B4-B348-8226-1078C172AF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b="0" i="0">
                <a:solidFill>
                  <a:srgbClr val="143A54"/>
                </a:solidFill>
                <a:latin typeface="Bebas Neue" panose="020B0606020202050201" pitchFamily="34" charset="77"/>
              </a:defRPr>
            </a:lvl1pPr>
          </a:lstStyle>
          <a:p>
            <a:pPr lvl="0"/>
            <a:r>
              <a:rPr lang="en-GB"/>
              <a:t>SUB Heading</a:t>
            </a:r>
          </a:p>
        </p:txBody>
      </p:sp>
      <p:sp>
        <p:nvSpPr>
          <p:cNvPr id="19" name="Text Placeholder 10"/>
          <p:cNvSpPr>
            <a:spLocks noGrp="1"/>
          </p:cNvSpPr>
          <p:nvPr>
            <p:ph type="body" sz="quarter" idx="15" hasCustomPrompt="1"/>
          </p:nvPr>
        </p:nvSpPr>
        <p:spPr>
          <a:xfrm>
            <a:off x="6672065" y="3139291"/>
            <a:ext cx="5181028" cy="3026013"/>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List</a:t>
            </a:r>
          </a:p>
        </p:txBody>
      </p:sp>
      <p:sp>
        <p:nvSpPr>
          <p:cNvPr id="5" name="Picture Placeholder 3"/>
          <p:cNvSpPr>
            <a:spLocks noGrp="1"/>
          </p:cNvSpPr>
          <p:nvPr>
            <p:ph type="pic" sz="quarter" idx="16"/>
          </p:nvPr>
        </p:nvSpPr>
        <p:spPr>
          <a:xfrm>
            <a:off x="-11113" y="-10016"/>
            <a:ext cx="6133090" cy="6877541"/>
          </a:xfrm>
        </p:spPr>
        <p:txBody>
          <a:bodyPr rtlCol="0">
            <a:normAutofit/>
          </a:bodyPr>
          <a:lstStyle>
            <a:lvl1pPr>
              <a:defRPr sz="2000">
                <a:latin typeface="+mn-lt"/>
              </a:defRPr>
            </a:lvl1pPr>
          </a:lstStyle>
          <a:p>
            <a:pPr lvl="0"/>
            <a:r>
              <a:rPr lang="en-US" noProof="0"/>
              <a:t>Click icon to add picture</a:t>
            </a:r>
            <a:endParaRPr lang="en-GB" noProof="0"/>
          </a:p>
        </p:txBody>
      </p:sp>
    </p:spTree>
    <p:extLst>
      <p:ext uri="{BB962C8B-B14F-4D97-AF65-F5344CB8AC3E}">
        <p14:creationId xmlns:p14="http://schemas.microsoft.com/office/powerpoint/2010/main" val="1951285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Mobi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117FF5C-8B4E-C6F7-5768-A6236B7759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8A47F50A-5C15-3270-C709-A64DD3CD19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2"/>
          <p:cNvSpPr>
            <a:spLocks noGrp="1"/>
          </p:cNvSpPr>
          <p:nvPr>
            <p:ph type="title" hasCustomPrompt="1"/>
          </p:nvPr>
        </p:nvSpPr>
        <p:spPr>
          <a:xfrm rot="21360000">
            <a:off x="339890" y="993269"/>
            <a:ext cx="6384584" cy="747128"/>
          </a:xfrm>
        </p:spPr>
        <p:txBody>
          <a:bodyPr>
            <a:spAutoFit/>
          </a:bodyPr>
          <a:lstStyle>
            <a:lvl1pPr>
              <a:defRPr sz="4600" b="0" i="0">
                <a:solidFill>
                  <a:schemeClr val="bg1"/>
                </a:solidFill>
                <a:latin typeface="Bebas Neue" panose="020B0606020202050201" pitchFamily="34" charset="77"/>
              </a:defRPr>
            </a:lvl1pPr>
          </a:lstStyle>
          <a:p>
            <a:r>
              <a:rPr lang="en-GB"/>
              <a:t>HEADING GOES HERE</a:t>
            </a:r>
          </a:p>
        </p:txBody>
      </p:sp>
      <p:sp>
        <p:nvSpPr>
          <p:cNvPr id="15" name="Text Placeholder 10"/>
          <p:cNvSpPr>
            <a:spLocks noGrp="1"/>
          </p:cNvSpPr>
          <p:nvPr>
            <p:ph type="body" sz="quarter" idx="14" hasCustomPrompt="1"/>
          </p:nvPr>
        </p:nvSpPr>
        <p:spPr>
          <a:xfrm>
            <a:off x="499005" y="3139291"/>
            <a:ext cx="5181028" cy="3026013"/>
          </a:xfrm>
        </p:spPr>
        <p:txBody>
          <a:bodyPr>
            <a:noAutofit/>
          </a:bodyPr>
          <a:lstStyle>
            <a:lvl1pPr marL="285750" indent="-285750">
              <a:buClr>
                <a:schemeClr val="accent4"/>
              </a:buClr>
              <a:buFont typeface="Wingdings" panose="05000000000000000000" pitchFamily="2" charset="2"/>
              <a:buChar char="§"/>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16" name="Text Placeholder 14"/>
          <p:cNvSpPr>
            <a:spLocks noGrp="1"/>
          </p:cNvSpPr>
          <p:nvPr>
            <p:ph type="body" sz="quarter" idx="15" hasCustomPrompt="1"/>
          </p:nvPr>
        </p:nvSpPr>
        <p:spPr>
          <a:xfrm>
            <a:off x="499005" y="2492942"/>
            <a:ext cx="5326063" cy="504825"/>
          </a:xfrm>
        </p:spPr>
        <p:txBody>
          <a:bodyPr anchor="ctr">
            <a:normAutofit/>
          </a:bodyPr>
          <a:lstStyle>
            <a:lvl1pPr marL="0" indent="0">
              <a:buFontTx/>
              <a:buNone/>
              <a:defRPr sz="2000" b="0" i="0">
                <a:solidFill>
                  <a:srgbClr val="143A54"/>
                </a:solidFill>
                <a:latin typeface="Bebas Neue" panose="020B0606020202050201" pitchFamily="34" charset="77"/>
              </a:defRPr>
            </a:lvl1pPr>
          </a:lstStyle>
          <a:p>
            <a:pPr lvl="0"/>
            <a:r>
              <a:rPr lang="en-GB"/>
              <a:t>Sub heading</a:t>
            </a:r>
          </a:p>
        </p:txBody>
      </p:sp>
      <p:sp>
        <p:nvSpPr>
          <p:cNvPr id="22" name="Picture Placeholder 21"/>
          <p:cNvSpPr>
            <a:spLocks noGrp="1"/>
          </p:cNvSpPr>
          <p:nvPr>
            <p:ph type="pic" sz="quarter" idx="16"/>
          </p:nvPr>
        </p:nvSpPr>
        <p:spPr>
          <a:xfrm>
            <a:off x="7254874" y="548680"/>
            <a:ext cx="3953693" cy="5760640"/>
          </a:xfrm>
        </p:spPr>
        <p:txBody>
          <a:bodyPr rtlCol="0">
            <a:normAutofit/>
          </a:bodyPr>
          <a:lstStyle>
            <a:lvl1pPr>
              <a:defRPr sz="2000">
                <a:latin typeface="+mn-lt"/>
              </a:defRPr>
            </a:lvl1pPr>
          </a:lstStyle>
          <a:p>
            <a:pPr lvl="0"/>
            <a:r>
              <a:rPr lang="en-US" noProof="0"/>
              <a:t>Click icon to add picture</a:t>
            </a:r>
            <a:endParaRPr lang="en-GB" noProof="0"/>
          </a:p>
        </p:txBody>
      </p:sp>
    </p:spTree>
    <p:extLst>
      <p:ext uri="{BB962C8B-B14F-4D97-AF65-F5344CB8AC3E}">
        <p14:creationId xmlns:p14="http://schemas.microsoft.com/office/powerpoint/2010/main" val="3335687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4F78B042-22A5-8AE6-A751-74D0795D98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F30531C0-507F-680E-48F0-76456841264B}"/>
              </a:ext>
            </a:extLst>
          </p:cNvPr>
          <p:cNvCxnSpPr>
            <a:cxnSpLocks/>
          </p:cNvCxnSpPr>
          <p:nvPr userDrawn="1"/>
        </p:nvCxnSpPr>
        <p:spPr>
          <a:xfrm flipV="1">
            <a:off x="5548313" y="3532188"/>
            <a:ext cx="6643687" cy="498475"/>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4" name="Graphic 5">
            <a:extLst>
              <a:ext uri="{FF2B5EF4-FFF2-40B4-BE49-F238E27FC236}">
                <a16:creationId xmlns:a16="http://schemas.microsoft.com/office/drawing/2014/main" id="{0AC115F5-14FA-5C97-2D11-B2A1CC8BFA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29348">
            <a:off x="808038" y="1384300"/>
            <a:ext cx="35512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hasCustomPrompt="1"/>
          </p:nvPr>
        </p:nvSpPr>
        <p:spPr>
          <a:xfrm rot="21360000">
            <a:off x="983599" y="2358493"/>
            <a:ext cx="11136561" cy="1344984"/>
          </a:xfrm>
        </p:spPr>
        <p:txBody>
          <a:bodyPr>
            <a:spAutoFit/>
          </a:bodyPr>
          <a:lstStyle>
            <a:lvl1pPr>
              <a:defRPr sz="8800" b="0" i="0">
                <a:solidFill>
                  <a:schemeClr val="bg1"/>
                </a:solidFill>
                <a:latin typeface="Bebas Neue" panose="020B0606020202050201" pitchFamily="34" charset="77"/>
                <a:cs typeface="IrisUPC" panose="020B0502040204020203" pitchFamily="34" charset="-34"/>
              </a:defRPr>
            </a:lvl1pPr>
          </a:lstStyle>
          <a:p>
            <a:r>
              <a:rPr lang="en-GB"/>
              <a:t>HEADING GOES HERE</a:t>
            </a:r>
          </a:p>
        </p:txBody>
      </p:sp>
      <p:sp>
        <p:nvSpPr>
          <p:cNvPr id="37" name="Text Placeholder 36"/>
          <p:cNvSpPr>
            <a:spLocks noGrp="1"/>
          </p:cNvSpPr>
          <p:nvPr>
            <p:ph type="body" sz="quarter" idx="10" hasCustomPrompt="1"/>
          </p:nvPr>
        </p:nvSpPr>
        <p:spPr>
          <a:xfrm rot="21366618">
            <a:off x="1049254" y="3897699"/>
            <a:ext cx="5256584" cy="546372"/>
          </a:xfrm>
        </p:spPr>
        <p:txBody>
          <a:bodyPr>
            <a:noAutofit/>
          </a:bodyPr>
          <a:lstStyle>
            <a:lvl1pPr marL="0" indent="0">
              <a:buFontTx/>
              <a:buNone/>
              <a:defRPr sz="4400" b="0" i="0">
                <a:solidFill>
                  <a:schemeClr val="bg1"/>
                </a:solidFill>
                <a:latin typeface="Bebas Neue" panose="020B0606020202050201" pitchFamily="34" charset="77"/>
              </a:defRPr>
            </a:lvl1pPr>
          </a:lstStyle>
          <a:p>
            <a:pPr lvl="0"/>
            <a:r>
              <a:rPr lang="en-GB"/>
              <a:t>HEADING GOES HERE</a:t>
            </a:r>
          </a:p>
        </p:txBody>
      </p:sp>
    </p:spTree>
    <p:extLst>
      <p:ext uri="{BB962C8B-B14F-4D97-AF65-F5344CB8AC3E}">
        <p14:creationId xmlns:p14="http://schemas.microsoft.com/office/powerpoint/2010/main" val="2654107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 4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8C354D1-9B7B-68EB-98DB-D8F62BB284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8" name="Text Placeholder 10"/>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List</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b="0" i="0">
                <a:solidFill>
                  <a:srgbClr val="143A54"/>
                </a:solidFill>
                <a:latin typeface="Bebas Neue" panose="020B0606020202050201" pitchFamily="34" charset="77"/>
              </a:defRPr>
            </a:lvl1pPr>
          </a:lstStyle>
          <a:p>
            <a:r>
              <a:rPr lang="en-GB"/>
              <a:t>HEADING GOES HERE</a:t>
            </a:r>
          </a:p>
        </p:txBody>
      </p:sp>
      <p:sp>
        <p:nvSpPr>
          <p:cNvPr id="5" name="Picture Placeholder 2"/>
          <p:cNvSpPr>
            <a:spLocks noGrp="1"/>
          </p:cNvSpPr>
          <p:nvPr>
            <p:ph type="pic" sz="quarter" idx="14"/>
          </p:nvPr>
        </p:nvSpPr>
        <p:spPr>
          <a:xfrm>
            <a:off x="407222" y="384926"/>
            <a:ext cx="3725041" cy="3215524"/>
          </a:xfrm>
        </p:spPr>
        <p:txBody>
          <a:bodyPr rtlCol="0">
            <a:normAutofit/>
          </a:bodyPr>
          <a:lstStyle>
            <a:lvl1pPr>
              <a:defRPr sz="2000">
                <a:latin typeface="+mn-lt"/>
              </a:defRPr>
            </a:lvl1pPr>
          </a:lstStyle>
          <a:p>
            <a:pPr lvl="0"/>
            <a:r>
              <a:rPr lang="en-US" noProof="0"/>
              <a:t>Click icon to add picture</a:t>
            </a:r>
            <a:endParaRPr lang="en-GB" noProof="0"/>
          </a:p>
        </p:txBody>
      </p:sp>
      <p:sp>
        <p:nvSpPr>
          <p:cNvPr id="15" name="Text Placeholder 11"/>
          <p:cNvSpPr>
            <a:spLocks noGrp="1"/>
          </p:cNvSpPr>
          <p:nvPr>
            <p:ph type="body" sz="quarter" idx="13" hasCustomPrompt="1"/>
          </p:nvPr>
        </p:nvSpPr>
        <p:spPr>
          <a:xfrm>
            <a:off x="558268" y="3860453"/>
            <a:ext cx="3186149" cy="1728787"/>
          </a:xfrm>
        </p:spPr>
        <p:txBody>
          <a:bodyPr>
            <a:noAutofit/>
          </a:bodyPr>
          <a:lstStyle>
            <a:lvl1pPr marL="0" indent="0">
              <a:buNone/>
              <a:defRPr sz="1800" b="0" i="0">
                <a:solidFill>
                  <a:schemeClr val="bg1"/>
                </a:solidFill>
                <a:latin typeface="+mn-lt"/>
              </a:defRPr>
            </a:lvl1pPr>
          </a:lstStyle>
          <a:p>
            <a:pPr lvl="0"/>
            <a:r>
              <a:rPr lang="en-GB"/>
              <a:t>Statement</a:t>
            </a:r>
          </a:p>
        </p:txBody>
      </p:sp>
    </p:spTree>
    <p:extLst>
      <p:ext uri="{BB962C8B-B14F-4D97-AF65-F5344CB8AC3E}">
        <p14:creationId xmlns:p14="http://schemas.microsoft.com/office/powerpoint/2010/main" val="2702824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8234F61-AC92-7219-6F07-F21BCFA821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C5E43FB-0AC6-DD93-2679-A0DCF591194B}"/>
              </a:ext>
            </a:extLst>
          </p:cNvPr>
          <p:cNvCxnSpPr>
            <a:cxnSpLocks/>
          </p:cNvCxnSpPr>
          <p:nvPr userDrawn="1"/>
        </p:nvCxnSpPr>
        <p:spPr>
          <a:xfrm>
            <a:off x="4694238" y="1338263"/>
            <a:ext cx="0" cy="1635125"/>
          </a:xfrm>
          <a:prstGeom prst="line">
            <a:avLst/>
          </a:prstGeom>
          <a:ln w="12700">
            <a:solidFill>
              <a:srgbClr val="5A5A5A"/>
            </a:solidFill>
          </a:ln>
        </p:spPr>
        <p:style>
          <a:lnRef idx="1">
            <a:schemeClr val="accent1"/>
          </a:lnRef>
          <a:fillRef idx="0">
            <a:schemeClr val="accent1"/>
          </a:fillRef>
          <a:effectRef idx="0">
            <a:schemeClr val="accent1"/>
          </a:effectRef>
          <a:fontRef idx="minor">
            <a:schemeClr val="tx1"/>
          </a:fontRef>
        </p:style>
      </p:cxnSp>
      <p:sp>
        <p:nvSpPr>
          <p:cNvPr id="4" name="TextBox 5">
            <a:extLst>
              <a:ext uri="{FF2B5EF4-FFF2-40B4-BE49-F238E27FC236}">
                <a16:creationId xmlns:a16="http://schemas.microsoft.com/office/drawing/2014/main" id="{099376A2-831A-C219-F70B-AFC20F703E38}"/>
              </a:ext>
            </a:extLst>
          </p:cNvPr>
          <p:cNvSpPr txBox="1">
            <a:spLocks noChangeArrowheads="1"/>
          </p:cNvSpPr>
          <p:nvPr userDrawn="1"/>
        </p:nvSpPr>
        <p:spPr bwMode="auto">
          <a:xfrm>
            <a:off x="142875" y="6521450"/>
            <a:ext cx="3981450" cy="231775"/>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defRPr/>
            </a:pPr>
            <a:r>
              <a:rPr lang="en-GB" altLang="en-US" sz="900">
                <a:solidFill>
                  <a:srgbClr val="4D5156"/>
                </a:solidFill>
              </a:rPr>
              <a:t>Company Confidential © 2022 Whitewall</a:t>
            </a:r>
            <a:endParaRPr lang="en-GB" altLang="en-US" sz="900"/>
          </a:p>
        </p:txBody>
      </p:sp>
      <p:pic>
        <p:nvPicPr>
          <p:cNvPr id="5" name="Graphic 6">
            <a:extLst>
              <a:ext uri="{FF2B5EF4-FFF2-40B4-BE49-F238E27FC236}">
                <a16:creationId xmlns:a16="http://schemas.microsoft.com/office/drawing/2014/main" id="{23D855FB-A1D8-81EF-F71A-882FA4FC6A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5188" y="1793875"/>
            <a:ext cx="33147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51A0880E-AF6A-2AF2-7F1A-702E4D475E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810000"/>
            <a:ext cx="116062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0" hasCustomPrompt="1"/>
          </p:nvPr>
        </p:nvSpPr>
        <p:spPr>
          <a:xfrm>
            <a:off x="5191213" y="1546658"/>
            <a:ext cx="3795713" cy="1219200"/>
          </a:xfrm>
        </p:spPr>
        <p:txBody>
          <a:bodyPr rtlCol="0">
            <a:normAutofit/>
          </a:bodyPr>
          <a:lstStyle>
            <a:lvl1pPr marL="0" indent="0" algn="ctr">
              <a:buNone/>
              <a:defRPr b="0" i="0">
                <a:latin typeface="Bebas Neue" panose="020B0606020202050201" pitchFamily="34" charset="77"/>
              </a:defRPr>
            </a:lvl1pPr>
          </a:lstStyle>
          <a:p>
            <a:pPr lvl="0"/>
            <a:r>
              <a:rPr lang="en-GB" noProof="0"/>
              <a:t>Insert Dual branding Logo</a:t>
            </a:r>
          </a:p>
        </p:txBody>
      </p:sp>
      <p:sp>
        <p:nvSpPr>
          <p:cNvPr id="26" name="Title 12"/>
          <p:cNvSpPr>
            <a:spLocks noGrp="1"/>
          </p:cNvSpPr>
          <p:nvPr>
            <p:ph type="title" hasCustomPrompt="1"/>
          </p:nvPr>
        </p:nvSpPr>
        <p:spPr>
          <a:xfrm>
            <a:off x="464560" y="4266048"/>
            <a:ext cx="6384584" cy="747128"/>
          </a:xfrm>
        </p:spPr>
        <p:txBody>
          <a:bodyPr>
            <a:spAutoFit/>
          </a:bodyPr>
          <a:lstStyle>
            <a:lvl1pPr>
              <a:defRPr sz="4600" b="0" i="0">
                <a:solidFill>
                  <a:schemeClr val="bg1"/>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1794203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E516F9B7-BC71-0DB7-9DFA-A2422006E8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A972CB6-5410-4A6E-B981-9E33514E5A26}"/>
              </a:ext>
            </a:extLst>
          </p:cNvPr>
          <p:cNvCxnSpPr>
            <a:cxnSpLocks/>
          </p:cNvCxnSpPr>
          <p:nvPr userDrawn="1"/>
        </p:nvCxnSpPr>
        <p:spPr>
          <a:xfrm flipV="1">
            <a:off x="5532438" y="3532188"/>
            <a:ext cx="6659562" cy="498475"/>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5" name="Graphic 5">
            <a:extLst>
              <a:ext uri="{FF2B5EF4-FFF2-40B4-BE49-F238E27FC236}">
                <a16:creationId xmlns:a16="http://schemas.microsoft.com/office/drawing/2014/main" id="{1E9551E9-676C-D13A-51C4-49D4D017A8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29348">
            <a:off x="808038" y="1384300"/>
            <a:ext cx="35512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2"/>
          <p:cNvSpPr>
            <a:spLocks noGrp="1"/>
          </p:cNvSpPr>
          <p:nvPr>
            <p:ph type="title" hasCustomPrompt="1"/>
          </p:nvPr>
        </p:nvSpPr>
        <p:spPr>
          <a:xfrm rot="21360000">
            <a:off x="1030710" y="3839850"/>
            <a:ext cx="4474340" cy="946413"/>
          </a:xfrm>
        </p:spPr>
        <p:txBody>
          <a:bodyPr anchor="t">
            <a:spAutoFit/>
          </a:bodyPr>
          <a:lstStyle>
            <a:lvl1pPr>
              <a:defRPr sz="6000" b="0" i="0">
                <a:solidFill>
                  <a:schemeClr val="bg1"/>
                </a:solidFill>
                <a:latin typeface="Bebas Neue" panose="020B0606020202050201" pitchFamily="34" charset="77"/>
              </a:defRPr>
            </a:lvl1pPr>
          </a:lstStyle>
          <a:p>
            <a:r>
              <a:rPr lang="en-GB"/>
              <a:t>THANK YOU </a:t>
            </a:r>
          </a:p>
        </p:txBody>
      </p:sp>
    </p:spTree>
    <p:extLst>
      <p:ext uri="{BB962C8B-B14F-4D97-AF65-F5344CB8AC3E}">
        <p14:creationId xmlns:p14="http://schemas.microsoft.com/office/powerpoint/2010/main" val="2734113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50 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CED7CAB-265C-84B1-1076-EF88570096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EC92E6A-66AB-F88A-3EE7-2B7FC17CA345}"/>
              </a:ext>
            </a:extLst>
          </p:cNvPr>
          <p:cNvSpPr/>
          <p:nvPr userDrawn="1"/>
        </p:nvSpPr>
        <p:spPr>
          <a:xfrm>
            <a:off x="6537325" y="0"/>
            <a:ext cx="5654675" cy="6858000"/>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Graphic 5">
            <a:extLst>
              <a:ext uri="{FF2B5EF4-FFF2-40B4-BE49-F238E27FC236}">
                <a16:creationId xmlns:a16="http://schemas.microsoft.com/office/drawing/2014/main" id="{594C2A9C-03B6-F82B-DE6D-079B25679A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0721836">
            <a:off x="10504488" y="5287963"/>
            <a:ext cx="140017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hasCustomPrompt="1"/>
          </p:nvPr>
        </p:nvSpPr>
        <p:spPr>
          <a:xfrm>
            <a:off x="7607278" y="1340768"/>
            <a:ext cx="3925586" cy="4176464"/>
          </a:xfrm>
        </p:spPr>
        <p:txBody>
          <a:bodyPr>
            <a:noAutofit/>
          </a:bodyPr>
          <a:lstStyle>
            <a:lvl1pPr>
              <a:defRPr sz="10000" b="0" i="0">
                <a:solidFill>
                  <a:schemeClr val="bg1"/>
                </a:solidFill>
                <a:latin typeface="Bebas Neue" panose="020B0606020202050201" pitchFamily="34" charset="77"/>
              </a:defRPr>
            </a:lvl1pPr>
          </a:lstStyle>
          <a:p>
            <a:r>
              <a:rPr lang="en-GB"/>
              <a:t>TITLE to go HERE</a:t>
            </a:r>
          </a:p>
        </p:txBody>
      </p:sp>
      <p:sp>
        <p:nvSpPr>
          <p:cNvPr id="11" name="Text Placeholder 31"/>
          <p:cNvSpPr>
            <a:spLocks noGrp="1"/>
          </p:cNvSpPr>
          <p:nvPr>
            <p:ph type="body" sz="quarter" idx="11" hasCustomPrompt="1"/>
          </p:nvPr>
        </p:nvSpPr>
        <p:spPr>
          <a:xfrm>
            <a:off x="986979" y="2976149"/>
            <a:ext cx="3413125" cy="738187"/>
          </a:xfrm>
        </p:spPr>
        <p:txBody>
          <a:bodyPr anchor="ctr">
            <a:noAutofit/>
          </a:bodyPr>
          <a:lstStyle>
            <a:lvl1pPr marL="0" indent="0">
              <a:buNone/>
              <a:defRPr sz="2200" b="0" i="0">
                <a:solidFill>
                  <a:srgbClr val="29ABE2"/>
                </a:solidFill>
                <a:latin typeface="Bebas Neue" panose="020B0606020202050201" pitchFamily="34" charset="77"/>
              </a:defRPr>
            </a:lvl1pPr>
          </a:lstStyle>
          <a:p>
            <a:pPr lvl="0"/>
            <a:r>
              <a:rPr lang="en-GB"/>
              <a:t>Title</a:t>
            </a:r>
          </a:p>
        </p:txBody>
      </p:sp>
      <p:sp>
        <p:nvSpPr>
          <p:cNvPr id="12" name="Text Placeholder 31"/>
          <p:cNvSpPr>
            <a:spLocks noGrp="1"/>
          </p:cNvSpPr>
          <p:nvPr>
            <p:ph type="body" sz="quarter" idx="12" hasCustomPrompt="1"/>
          </p:nvPr>
        </p:nvSpPr>
        <p:spPr>
          <a:xfrm>
            <a:off x="986979" y="4395506"/>
            <a:ext cx="3413125" cy="738187"/>
          </a:xfrm>
        </p:spPr>
        <p:txBody>
          <a:bodyPr anchor="ctr">
            <a:noAutofit/>
          </a:bodyPr>
          <a:lstStyle>
            <a:lvl1pPr marL="0" indent="0">
              <a:buNone/>
              <a:defRPr sz="2200" b="0" i="0">
                <a:solidFill>
                  <a:srgbClr val="29ABE2"/>
                </a:solidFill>
                <a:latin typeface="Bebas Neue" panose="020B0606020202050201" pitchFamily="34" charset="77"/>
              </a:defRPr>
            </a:lvl1pPr>
          </a:lstStyle>
          <a:p>
            <a:pPr lvl="0"/>
            <a:r>
              <a:rPr lang="en-GB"/>
              <a:t>Title</a:t>
            </a:r>
          </a:p>
        </p:txBody>
      </p:sp>
      <p:sp>
        <p:nvSpPr>
          <p:cNvPr id="13" name="Text Placeholder 31"/>
          <p:cNvSpPr>
            <a:spLocks noGrp="1"/>
          </p:cNvSpPr>
          <p:nvPr>
            <p:ph type="body" sz="quarter" idx="13" hasCustomPrompt="1"/>
          </p:nvPr>
        </p:nvSpPr>
        <p:spPr>
          <a:xfrm>
            <a:off x="986978" y="1556792"/>
            <a:ext cx="3413125" cy="738187"/>
          </a:xfrm>
        </p:spPr>
        <p:txBody>
          <a:bodyPr anchor="ctr">
            <a:noAutofit/>
          </a:bodyPr>
          <a:lstStyle>
            <a:lvl1pPr marL="0" indent="0">
              <a:buNone/>
              <a:defRPr sz="2200" b="0" i="0">
                <a:solidFill>
                  <a:srgbClr val="29ABE2"/>
                </a:solidFill>
                <a:latin typeface="Bebas Neue" panose="020B0606020202050201" pitchFamily="34" charset="77"/>
              </a:defRPr>
            </a:lvl1pPr>
          </a:lstStyle>
          <a:p>
            <a:pPr lvl="0"/>
            <a:r>
              <a:rPr lang="en-GB"/>
              <a:t>Title</a:t>
            </a:r>
          </a:p>
        </p:txBody>
      </p:sp>
    </p:spTree>
    <p:extLst>
      <p:ext uri="{BB962C8B-B14F-4D97-AF65-F5344CB8AC3E}">
        <p14:creationId xmlns:p14="http://schemas.microsoft.com/office/powerpoint/2010/main" val="25486853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blue slide">
    <p:bg>
      <p:bgPr>
        <a:solidFill>
          <a:srgbClr val="143A54"/>
        </a:solidFill>
        <a:effectLst/>
      </p:bgPr>
    </p:bg>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D56D7708-739A-1613-F33F-0FA2E122CC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2"/>
          <p:cNvSpPr>
            <a:spLocks noGrp="1"/>
          </p:cNvSpPr>
          <p:nvPr>
            <p:ph type="title" hasCustomPrompt="1"/>
          </p:nvPr>
        </p:nvSpPr>
        <p:spPr>
          <a:xfrm rot="21360000">
            <a:off x="3849722" y="2813446"/>
            <a:ext cx="4474340" cy="1231106"/>
          </a:xfrm>
        </p:spPr>
        <p:txBody>
          <a:bodyPr anchor="t">
            <a:spAutoFit/>
          </a:bodyPr>
          <a:lstStyle>
            <a:lvl1pPr algn="ctr">
              <a:defRPr sz="8000" b="0" i="0">
                <a:solidFill>
                  <a:schemeClr val="bg1"/>
                </a:solidFill>
                <a:latin typeface="Bebas Neue" panose="020B0606020202050201" pitchFamily="34" charset="77"/>
              </a:defRPr>
            </a:lvl1pPr>
          </a:lstStyle>
          <a:p>
            <a:r>
              <a:rPr lang="en-GB"/>
              <a:t>TITLE HERE</a:t>
            </a:r>
          </a:p>
        </p:txBody>
      </p:sp>
    </p:spTree>
    <p:extLst>
      <p:ext uri="{BB962C8B-B14F-4D97-AF65-F5344CB8AC3E}">
        <p14:creationId xmlns:p14="http://schemas.microsoft.com/office/powerpoint/2010/main" val="247928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9A6FA5F-EF41-6794-4FA4-A1B184B8FF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65413" y="-2665413"/>
            <a:ext cx="6896100" cy="1222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35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9A6FA5F-EF41-6794-4FA4-A1B184B8FF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65413" y="-2665413"/>
            <a:ext cx="6896100" cy="1222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FD65EC4-25F8-53BB-4A9E-8CDC6ABAB652}"/>
              </a:ext>
            </a:extLst>
          </p:cNvPr>
          <p:cNvPicPr>
            <a:picLocks noChangeAspect="1"/>
          </p:cNvPicPr>
          <p:nvPr userDrawn="1"/>
        </p:nvPicPr>
        <p:blipFill>
          <a:blip r:embed="rId3">
            <a:alphaModFix amt="21000"/>
          </a:blip>
          <a:srcRect b="32824"/>
          <a:stretch>
            <a:fillRect/>
          </a:stretch>
        </p:blipFill>
        <p:spPr>
          <a:xfrm>
            <a:off x="7370088" y="4908812"/>
            <a:ext cx="4846592" cy="2002762"/>
          </a:xfrm>
          <a:prstGeom prst="rect">
            <a:avLst/>
          </a:prstGeom>
        </p:spPr>
      </p:pic>
      <p:pic>
        <p:nvPicPr>
          <p:cNvPr id="4" name="Picture 3">
            <a:extLst>
              <a:ext uri="{FF2B5EF4-FFF2-40B4-BE49-F238E27FC236}">
                <a16:creationId xmlns:a16="http://schemas.microsoft.com/office/drawing/2014/main" id="{78080E01-B38C-D5F9-62AA-EA6C7116920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76" y="-7141"/>
            <a:ext cx="12219656" cy="1374712"/>
          </a:xfrm>
          <a:prstGeom prst="rect">
            <a:avLst/>
          </a:prstGeom>
        </p:spPr>
      </p:pic>
    </p:spTree>
    <p:extLst>
      <p:ext uri="{BB962C8B-B14F-4D97-AF65-F5344CB8AC3E}">
        <p14:creationId xmlns:p14="http://schemas.microsoft.com/office/powerpoint/2010/main" val="298378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Info 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66683A9-293D-002F-085A-9A56624B29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CAB3A30-FD48-A04D-F072-1C0B3C782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13" y="0"/>
            <a:ext cx="6167438"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281A8421-8310-6DA3-3C46-6D1065E0B0C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1361092">
            <a:off x="4394200" y="498475"/>
            <a:ext cx="7737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1" hasCustomPrompt="1"/>
          </p:nvPr>
        </p:nvSpPr>
        <p:spPr>
          <a:xfrm>
            <a:off x="6672064" y="3139291"/>
            <a:ext cx="5181028"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13" name="Title 12"/>
          <p:cNvSpPr>
            <a:spLocks noGrp="1"/>
          </p:cNvSpPr>
          <p:nvPr>
            <p:ph type="title" hasCustomPrompt="1"/>
          </p:nvPr>
        </p:nvSpPr>
        <p:spPr>
          <a:xfrm rot="21360000">
            <a:off x="4732378" y="993269"/>
            <a:ext cx="6384584" cy="747128"/>
          </a:xfrm>
        </p:spPr>
        <p:txBody>
          <a:bodyPr>
            <a:spAutoFit/>
          </a:bodyPr>
          <a:lstStyle>
            <a:lvl1pPr>
              <a:defRPr sz="4600" b="0" i="0">
                <a:solidFill>
                  <a:schemeClr val="bg1"/>
                </a:solidFill>
                <a:latin typeface="Bebas Neue" panose="020B0606020202050201" pitchFamily="34" charset="77"/>
              </a:defRPr>
            </a:lvl1pPr>
          </a:lstStyle>
          <a:p>
            <a:r>
              <a:rPr lang="en-GB"/>
              <a:t>HEADING GOES HERE</a:t>
            </a:r>
          </a:p>
        </p:txBody>
      </p:sp>
      <p:sp>
        <p:nvSpPr>
          <p:cNvPr id="15"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b="0" i="0">
                <a:solidFill>
                  <a:srgbClr val="143A54"/>
                </a:solidFill>
                <a:latin typeface="Bebas Neue" panose="020B0606020202050201" pitchFamily="34" charset="77"/>
              </a:defRPr>
            </a:lvl1pPr>
          </a:lstStyle>
          <a:p>
            <a:pPr lvl="0"/>
            <a:r>
              <a:rPr lang="en-GB"/>
              <a:t>Header</a:t>
            </a:r>
          </a:p>
        </p:txBody>
      </p:sp>
    </p:spTree>
    <p:extLst>
      <p:ext uri="{BB962C8B-B14F-4D97-AF65-F5344CB8AC3E}">
        <p14:creationId xmlns:p14="http://schemas.microsoft.com/office/powerpoint/2010/main" val="971303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79DA1F1-7D56-BF88-DEE0-20084E0927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text&#10;&#10;Description automatically generated">
            <a:extLst>
              <a:ext uri="{FF2B5EF4-FFF2-40B4-BE49-F238E27FC236}">
                <a16:creationId xmlns:a16="http://schemas.microsoft.com/office/drawing/2014/main" id="{1E655E4B-59A4-010B-C918-E2CCD56FB3C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7988" y="384175"/>
            <a:ext cx="372427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 Same-side Corner of Rectangle 12">
            <a:extLst>
              <a:ext uri="{FF2B5EF4-FFF2-40B4-BE49-F238E27FC236}">
                <a16:creationId xmlns:a16="http://schemas.microsoft.com/office/drawing/2014/main" id="{2A208109-9C1E-1FE3-BA11-6F39027FFA77}"/>
              </a:ext>
            </a:extLst>
          </p:cNvPr>
          <p:cNvSpPr/>
          <p:nvPr userDrawn="1"/>
        </p:nvSpPr>
        <p:spPr>
          <a:xfrm rot="10800000">
            <a:off x="407988" y="3600450"/>
            <a:ext cx="3724275" cy="2936875"/>
          </a:xfrm>
          <a:prstGeom prst="round2SameRect">
            <a:avLst>
              <a:gd name="adj1" fmla="val 5065"/>
              <a:gd name="adj2" fmla="val 0"/>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5" name="Graphic 6">
            <a:extLst>
              <a:ext uri="{FF2B5EF4-FFF2-40B4-BE49-F238E27FC236}">
                <a16:creationId xmlns:a16="http://schemas.microsoft.com/office/drawing/2014/main" id="{F8D5B376-2B55-70C2-5C36-F89C39377F4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5325" y="3203575"/>
            <a:ext cx="936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F464D6E5-2801-F879-D5E5-6F5137F9F98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0800000">
            <a:off x="3344863" y="5805488"/>
            <a:ext cx="5048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ext Placeholder 10"/>
          <p:cNvSpPr>
            <a:spLocks noGrp="1"/>
          </p:cNvSpPr>
          <p:nvPr>
            <p:ph type="body" sz="quarter" idx="12"/>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5" name="Text Placeholder 11"/>
          <p:cNvSpPr>
            <a:spLocks noGrp="1"/>
          </p:cNvSpPr>
          <p:nvPr>
            <p:ph type="body" sz="quarter" idx="13" hasCustomPrompt="1"/>
          </p:nvPr>
        </p:nvSpPr>
        <p:spPr>
          <a:xfrm>
            <a:off x="558268" y="4242148"/>
            <a:ext cx="3186149" cy="1728787"/>
          </a:xfrm>
        </p:spPr>
        <p:txBody>
          <a:bodyPr>
            <a:noAutofit/>
          </a:bodyPr>
          <a:lstStyle>
            <a:lvl1pPr marL="0" indent="0">
              <a:buNone/>
              <a:defRPr sz="1800" b="0" i="0">
                <a:solidFill>
                  <a:schemeClr val="bg1"/>
                </a:solidFill>
                <a:latin typeface="Courier New" panose="02000506000000020004" pitchFamily="2" charset="0"/>
              </a:defRPr>
            </a:lvl1pPr>
          </a:lstStyle>
          <a:p>
            <a:pPr lvl="0"/>
            <a:r>
              <a:rPr lang="en-GB"/>
              <a:t>Quotation</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b="0" i="0">
                <a:solidFill>
                  <a:srgbClr val="143A54"/>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365687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22B5506-8631-FE20-7C89-D4568CAB82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FEDDA1C4-2CD1-7D3E-8384-08F1D02CE68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b="0" i="0">
                <a:solidFill>
                  <a:schemeClr val="bg1"/>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391511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4EB2246-4189-C175-E802-E4A6BF2332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D59553AF-4C09-A775-C4FF-A0C47A7E55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b="0" i="0">
                <a:solidFill>
                  <a:schemeClr val="bg1"/>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403688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73C2A3-6AA3-6C16-2AE3-D9FAAC3D0F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51566EF5-B3D4-4BD5-F54F-65F7AE46956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b="0" i="0">
                <a:solidFill>
                  <a:schemeClr val="accent3"/>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226814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FB4F446-3925-FF37-7B95-A095D7BC5C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4E62CCC0-5022-332B-834F-A06A11219E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b="0" i="0">
                <a:solidFill>
                  <a:schemeClr val="accent2"/>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253251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BFDB8A-923D-40B3-09E4-0C3A959AC2B9}"/>
              </a:ext>
            </a:extLst>
          </p:cNvPr>
          <p:cNvSpPr/>
          <p:nvPr userDrawn="1"/>
        </p:nvSpPr>
        <p:spPr>
          <a:xfrm>
            <a:off x="-6350" y="0"/>
            <a:ext cx="12198350" cy="6875463"/>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Graphic 4">
            <a:extLst>
              <a:ext uri="{FF2B5EF4-FFF2-40B4-BE49-F238E27FC236}">
                <a16:creationId xmlns:a16="http://schemas.microsoft.com/office/drawing/2014/main" id="{F08EC4D7-15AF-0F26-2919-FE7F37EE25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D05D0A7E-2093-18F3-2544-F83E28CA1EC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361092">
            <a:off x="-282575" y="2116138"/>
            <a:ext cx="112934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hasCustomPrompt="1"/>
          </p:nvPr>
        </p:nvSpPr>
        <p:spPr>
          <a:xfrm rot="21360000">
            <a:off x="402447" y="2753949"/>
            <a:ext cx="10124146" cy="1259576"/>
          </a:xfrm>
        </p:spPr>
        <p:txBody>
          <a:bodyPr>
            <a:spAutoFit/>
          </a:bodyPr>
          <a:lstStyle>
            <a:lvl1pPr>
              <a:defRPr sz="8200" b="0" i="0">
                <a:solidFill>
                  <a:schemeClr val="bg1"/>
                </a:solidFill>
                <a:latin typeface="Bebas Neue" panose="020B0606020202050201" pitchFamily="34" charset="77"/>
              </a:defRPr>
            </a:lvl1pPr>
          </a:lstStyle>
          <a:p>
            <a:r>
              <a:rPr lang="en-GB"/>
              <a:t>HEADING GOES HERE</a:t>
            </a:r>
          </a:p>
        </p:txBody>
      </p:sp>
    </p:spTree>
    <p:extLst>
      <p:ext uri="{BB962C8B-B14F-4D97-AF65-F5344CB8AC3E}">
        <p14:creationId xmlns:p14="http://schemas.microsoft.com/office/powerpoint/2010/main" val="948638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D9BBE4-240A-15F0-16D5-3E13FD93F0D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7D2668C-2BD1-71F8-33E0-F356EEE13A8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Lst>
  <p:txStyles>
    <p:titleStyle>
      <a:lvl1pPr algn="l" rtl="0" eaLnBrk="1" fontAlgn="base" hangingPunct="1">
        <a:lnSpc>
          <a:spcPct val="90000"/>
        </a:lnSpc>
        <a:spcBef>
          <a:spcPct val="0"/>
        </a:spcBef>
        <a:spcAft>
          <a:spcPct val="0"/>
        </a:spcAft>
        <a:defRPr sz="5000" b="0" i="0" kern="1200">
          <a:solidFill>
            <a:schemeClr val="tx1"/>
          </a:solidFill>
          <a:latin typeface="Bebas Neue" panose="020B0606020202050201" pitchFamily="34" charset="77"/>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p:titleStyle>
    <p:body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b="0" i="0" kern="1200">
          <a:solidFill>
            <a:schemeClr val="tx1"/>
          </a:solidFill>
          <a:latin typeface="Bebas Neue" panose="020B0606020202050201" pitchFamily="34" charset="77"/>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30.emf"/><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8" Type="http://schemas.openxmlformats.org/officeDocument/2006/relationships/hyperlink" Target="https://www.whitewallcreative.com/49ers-hype-video/" TargetMode="External"/><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hyperlink" Target="http://whitewallcreative.com/vt/suiteconnect25/" TargetMode="Externa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hyperlink" Target="https://www.whitewallcreative.com/vt/netflix-youview/" TargetMode="External"/><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0.emf"/><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0.emf"/><Relationship Id="rId5" Type="http://schemas.openxmlformats.org/officeDocument/2006/relationships/hyperlink" Target="mailto:rod@whitewallcreative.com" TargetMode="Externa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82F2-0A31-53C3-661A-FDFFC868B111}"/>
              </a:ext>
            </a:extLst>
          </p:cNvPr>
          <p:cNvSpPr>
            <a:spLocks noGrp="1"/>
          </p:cNvSpPr>
          <p:nvPr>
            <p:ph type="title"/>
          </p:nvPr>
        </p:nvSpPr>
        <p:spPr>
          <a:xfrm rot="21360000">
            <a:off x="402718" y="2832867"/>
            <a:ext cx="9902100" cy="1117229"/>
          </a:xfrm>
        </p:spPr>
        <p:txBody>
          <a:bodyPr/>
          <a:lstStyle/>
          <a:p>
            <a:r>
              <a:rPr lang="en-US" sz="7200" dirty="0"/>
              <a:t>PS2026 CREATIVE RFI RESPONSE</a:t>
            </a:r>
          </a:p>
        </p:txBody>
      </p:sp>
      <p:sp>
        <p:nvSpPr>
          <p:cNvPr id="4" name="Text Placeholder 3">
            <a:extLst>
              <a:ext uri="{FF2B5EF4-FFF2-40B4-BE49-F238E27FC236}">
                <a16:creationId xmlns:a16="http://schemas.microsoft.com/office/drawing/2014/main" id="{7B1E3805-0F8E-59B5-C51A-7859F24F98EC}"/>
              </a:ext>
            </a:extLst>
          </p:cNvPr>
          <p:cNvSpPr>
            <a:spLocks noGrp="1"/>
          </p:cNvSpPr>
          <p:nvPr>
            <p:ph type="body" sz="quarter" idx="4294967295"/>
          </p:nvPr>
        </p:nvSpPr>
        <p:spPr>
          <a:xfrm rot="21366618">
            <a:off x="463896" y="4692653"/>
            <a:ext cx="10315575" cy="547688"/>
          </a:xfrm>
        </p:spPr>
        <p:txBody>
          <a:bodyPr/>
          <a:lstStyle/>
          <a:p>
            <a:pPr marL="0" indent="0">
              <a:buNone/>
            </a:pPr>
            <a:r>
              <a:rPr lang="en-GB" dirty="0">
                <a:solidFill>
                  <a:schemeClr val="bg1"/>
                </a:solidFill>
              </a:rPr>
              <a:t>5 September 2025</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52903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31654B-86B8-5EE7-E4A4-8BE6F3AFB520}"/>
              </a:ext>
            </a:extLst>
          </p:cNvPr>
          <p:cNvPicPr>
            <a:picLocks noChangeAspect="1"/>
          </p:cNvPicPr>
          <p:nvPr/>
        </p:nvPicPr>
        <p:blipFill>
          <a:blip r:embed="rId3">
            <a:alphaModFix amt="21000"/>
          </a:blip>
          <a:srcRect b="32824"/>
          <a:stretch>
            <a:fillRect/>
          </a:stretch>
        </p:blipFill>
        <p:spPr>
          <a:xfrm>
            <a:off x="7370088" y="4908812"/>
            <a:ext cx="4846592" cy="2002762"/>
          </a:xfrm>
          <a:prstGeom prst="rect">
            <a:avLst/>
          </a:prstGeom>
        </p:spPr>
      </p:pic>
      <p:pic>
        <p:nvPicPr>
          <p:cNvPr id="10" name="Picture 9">
            <a:extLst>
              <a:ext uri="{FF2B5EF4-FFF2-40B4-BE49-F238E27FC236}">
                <a16:creationId xmlns:a16="http://schemas.microsoft.com/office/drawing/2014/main" id="{5F439368-34BA-2259-1675-5E26E17FD8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6" y="-7141"/>
            <a:ext cx="12219656" cy="1374712"/>
          </a:xfrm>
          <a:prstGeom prst="rect">
            <a:avLst/>
          </a:prstGeom>
        </p:spPr>
      </p:pic>
      <p:sp>
        <p:nvSpPr>
          <p:cNvPr id="2" name="TextBox 8">
            <a:extLst>
              <a:ext uri="{FF2B5EF4-FFF2-40B4-BE49-F238E27FC236}">
                <a16:creationId xmlns:a16="http://schemas.microsoft.com/office/drawing/2014/main" id="{B1C63FD6-5F8D-4ABC-2212-F502770B9A95}"/>
              </a:ext>
            </a:extLst>
          </p:cNvPr>
          <p:cNvSpPr txBox="1">
            <a:spLocks noChangeArrowheads="1"/>
          </p:cNvSpPr>
          <p:nvPr/>
        </p:nvSpPr>
        <p:spPr bwMode="auto">
          <a:xfrm>
            <a:off x="604538" y="1458257"/>
            <a:ext cx="901469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venir Next" panose="020B0503020202020204" pitchFamily="34" charset="0"/>
              <a:buChar char="•"/>
              <a:defRPr sz="2800">
                <a:solidFill>
                  <a:schemeClr val="tx1"/>
                </a:solidFill>
                <a:latin typeface="Bebas Neue" panose="020B0606020202050201" pitchFamily="34" charset="77"/>
              </a:defRPr>
            </a:lvl1pPr>
            <a:lvl2pPr marL="742950" indent="-285750">
              <a:lnSpc>
                <a:spcPct val="90000"/>
              </a:lnSpc>
              <a:spcBef>
                <a:spcPts val="500"/>
              </a:spcBef>
              <a:buFont typeface="Avenir Next" panose="020B0503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venir Next" panose="020B0503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spcBef>
                <a:spcPct val="0"/>
              </a:spcBef>
              <a:buNone/>
            </a:pPr>
            <a:r>
              <a:rPr lang="en-GB" sz="4800" dirty="0">
                <a:solidFill>
                  <a:srgbClr val="C00000"/>
                </a:solidFill>
              </a:rPr>
              <a:t>WHY WHITEWALL?</a:t>
            </a:r>
            <a:endParaRPr lang="en-GB" altLang="en-US" sz="1800" dirty="0">
              <a:solidFill>
                <a:srgbClr val="C00000"/>
              </a:solidFill>
              <a:latin typeface="Open Sans" panose="020B0606030504020204" pitchFamily="34" charset="0"/>
            </a:endParaRPr>
          </a:p>
        </p:txBody>
      </p:sp>
      <p:sp>
        <p:nvSpPr>
          <p:cNvPr id="4" name="Rectangle 1">
            <a:extLst>
              <a:ext uri="{FF2B5EF4-FFF2-40B4-BE49-F238E27FC236}">
                <a16:creationId xmlns:a16="http://schemas.microsoft.com/office/drawing/2014/main" id="{E5EA01EC-ACDB-C52C-2B18-FCC350A6146E}"/>
              </a:ext>
            </a:extLst>
          </p:cNvPr>
          <p:cNvSpPr>
            <a:spLocks noChangeArrowheads="1"/>
          </p:cNvSpPr>
          <p:nvPr/>
        </p:nvSpPr>
        <p:spPr bwMode="auto">
          <a:xfrm>
            <a:off x="604538" y="2067857"/>
            <a:ext cx="1100462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Whitewall Creative is a full-service creative agency delivering integrated design, digital content, and event experience solutions. We can support you across all RFI categories: Event Photographers, Videographers, Apparel Designers, and Graphic Designers.</a:t>
            </a:r>
          </a:p>
          <a:p>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As a true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one-stop-shop</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 we eliminate the risks of managing disparate vendors — inconsistent quality, fluctuating availability, and disjointed execution. Instead, our dedicated in-house team provides end-to-end creative services under one roof, ensuring consistency, speed, and accountability at every stage. </a:t>
            </a:r>
          </a:p>
          <a:p>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And the best thing about us? We are the perfect combination of Local and Global. With a base in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State College, PA, </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we know your market and your people, but with our foundation in the soccer mad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United Kingdom,</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 we are uniquely placed to understand the amazing impact of this great sporting tournament.</a:t>
            </a:r>
          </a:p>
          <a:p>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Our people have worked on programs and events for, among others: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Olympic Games</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 major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FIFA</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 tournaments, including previous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World Cups</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NCAA</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NFL</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Premier League</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 (UK), the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US Open Tennis </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and the </a:t>
            </a:r>
            <a:r>
              <a:rPr lang="en-GB" sz="1600" b="1" dirty="0">
                <a:solidFill>
                  <a:srgbClr val="133A54"/>
                </a:solidFill>
                <a:latin typeface="Open Sans" panose="020B0606030504020204" pitchFamily="34" charset="0"/>
                <a:ea typeface="Open Sans" panose="020B0606030504020204" pitchFamily="34" charset="0"/>
                <a:cs typeface="Open Sans" panose="020B0606030504020204" pitchFamily="34" charset="0"/>
              </a:rPr>
              <a:t>MLS</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a:t>
            </a:r>
          </a:p>
          <a:p>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Whitewall has a proven track record of delivering creative campaigns and event production at scale. We bring the agility of a boutique agency together with the reliability of an established firm — this makes us the ideal partner for PS2026’s creative delivery.</a:t>
            </a:r>
            <a:endParaRPr lang="en-GB" sz="2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1634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912EE-0F84-BA18-39AC-397625A3B7AA}"/>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DBC85231-9B1D-69C1-E19F-F625436F1B41}"/>
              </a:ext>
            </a:extLst>
          </p:cNvPr>
          <p:cNvPicPr>
            <a:picLocks noChangeAspect="1"/>
          </p:cNvPicPr>
          <p:nvPr/>
        </p:nvPicPr>
        <p:blipFill>
          <a:blip r:embed="rId3"/>
          <a:srcRect/>
          <a:stretch/>
        </p:blipFill>
        <p:spPr>
          <a:xfrm>
            <a:off x="6388100" y="837062"/>
            <a:ext cx="5828580" cy="6074511"/>
          </a:xfrm>
          <a:prstGeom prst="rect">
            <a:avLst/>
          </a:prstGeom>
        </p:spPr>
      </p:pic>
      <p:pic>
        <p:nvPicPr>
          <p:cNvPr id="17" name="Picture 16">
            <a:extLst>
              <a:ext uri="{FF2B5EF4-FFF2-40B4-BE49-F238E27FC236}">
                <a16:creationId xmlns:a16="http://schemas.microsoft.com/office/drawing/2014/main" id="{ECAA0D67-95F5-F58F-1002-1ED60A6FC5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6" y="-7141"/>
            <a:ext cx="12219656" cy="1374712"/>
          </a:xfrm>
          <a:prstGeom prst="rect">
            <a:avLst/>
          </a:prstGeom>
        </p:spPr>
      </p:pic>
      <p:sp>
        <p:nvSpPr>
          <p:cNvPr id="3" name="TextBox 8">
            <a:extLst>
              <a:ext uri="{FF2B5EF4-FFF2-40B4-BE49-F238E27FC236}">
                <a16:creationId xmlns:a16="http://schemas.microsoft.com/office/drawing/2014/main" id="{CDC3D79D-BCE7-DEC8-0972-5B5B118D509B}"/>
              </a:ext>
            </a:extLst>
          </p:cNvPr>
          <p:cNvSpPr txBox="1">
            <a:spLocks noChangeArrowheads="1"/>
          </p:cNvSpPr>
          <p:nvPr/>
        </p:nvSpPr>
        <p:spPr bwMode="auto">
          <a:xfrm>
            <a:off x="593686" y="1548943"/>
            <a:ext cx="541459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venir Next" panose="020B0503020202020204" pitchFamily="34" charset="0"/>
              <a:buChar char="•"/>
              <a:defRPr sz="2800">
                <a:solidFill>
                  <a:schemeClr val="tx1"/>
                </a:solidFill>
                <a:latin typeface="Bebas Neue" panose="020B0606020202050201" pitchFamily="34" charset="77"/>
              </a:defRPr>
            </a:lvl1pPr>
            <a:lvl2pPr marL="742950" indent="-285750">
              <a:lnSpc>
                <a:spcPct val="90000"/>
              </a:lnSpc>
              <a:spcBef>
                <a:spcPts val="500"/>
              </a:spcBef>
              <a:buFont typeface="Avenir Next" panose="020B0503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venir Next" panose="020B0503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spcBef>
                <a:spcPct val="0"/>
              </a:spcBef>
              <a:buNone/>
            </a:pPr>
            <a:r>
              <a:rPr lang="en-GB" sz="4800">
                <a:solidFill>
                  <a:srgbClr val="C00000"/>
                </a:solidFill>
              </a:rPr>
              <a:t>OUR APPROACH</a:t>
            </a:r>
            <a:endParaRPr lang="en-GB" altLang="en-US" sz="1800">
              <a:solidFill>
                <a:srgbClr val="C00000"/>
              </a:solidFill>
              <a:latin typeface="Open Sans" panose="020B0606030504020204" pitchFamily="34" charset="0"/>
            </a:endParaRPr>
          </a:p>
        </p:txBody>
      </p:sp>
      <p:sp>
        <p:nvSpPr>
          <p:cNvPr id="7" name="Rectangle 1">
            <a:extLst>
              <a:ext uri="{FF2B5EF4-FFF2-40B4-BE49-F238E27FC236}">
                <a16:creationId xmlns:a16="http://schemas.microsoft.com/office/drawing/2014/main" id="{7D76AC42-6409-7366-F544-AB2FEE5A8094}"/>
              </a:ext>
            </a:extLst>
          </p:cNvPr>
          <p:cNvSpPr>
            <a:spLocks noChangeArrowheads="1"/>
          </p:cNvSpPr>
          <p:nvPr/>
        </p:nvSpPr>
        <p:spPr bwMode="auto">
          <a:xfrm>
            <a:off x="593687" y="2306342"/>
            <a:ext cx="6082535"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rPr>
              <a:t>Our approach is grounded, delivery-focused, and collaborative. </a:t>
            </a:r>
            <a:br>
              <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rPr>
              <a:t>We excel at delivering high-quality outputs at speed,</a:t>
            </a:r>
            <a:br>
              <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rPr>
              <a:t>under pressure, and at scale.</a:t>
            </a:r>
          </a:p>
          <a:p>
            <a:r>
              <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rPr>
              <a:t> </a:t>
            </a: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Integrated Team Leadership:</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 Unified project teams led </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by experienced producers ensure all creative disciplines –</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design, film, branding, merchandise – align seamlessly.</a:t>
            </a:r>
            <a:endPar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Efficiency &amp; Agility:</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 Proven project management and</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multi-time-zone presence enable rapid turnaround without sacrificing quality.</a:t>
            </a:r>
            <a:endPar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Client-Centric: </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We act as an extension of your team – responsive, flexible, and solutions-oriented.</a:t>
            </a:r>
            <a:endPar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Quality &amp; Compliance:</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 Familiar with FIFA requirements; rigorous internal reviews ensure everything meets </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PS2026 standards.</a:t>
            </a:r>
            <a:endPar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Sustainability &amp; DEI:</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 Sustainable design practices and inclusive representation are embedded in our work, </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aligning with PS2026’s goals.</a:t>
            </a:r>
            <a:endPar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lvl="0"/>
            <a:endParaRPr lang="en-US" alt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6A7365F6-E703-F190-8D8C-DB0FDA3C0654}"/>
              </a:ext>
            </a:extLst>
          </p:cNvPr>
          <p:cNvPicPr>
            <a:picLocks noChangeAspect="1"/>
          </p:cNvPicPr>
          <p:nvPr/>
        </p:nvPicPr>
        <p:blipFill>
          <a:blip r:embed="rId5">
            <a:alphaModFix amt="35000"/>
          </a:blip>
          <a:srcRect b="32824"/>
          <a:stretch>
            <a:fillRect/>
          </a:stretch>
        </p:blipFill>
        <p:spPr>
          <a:xfrm>
            <a:off x="7370088" y="4908812"/>
            <a:ext cx="4846592" cy="2002762"/>
          </a:xfrm>
          <a:prstGeom prst="rect">
            <a:avLst/>
          </a:prstGeom>
        </p:spPr>
      </p:pic>
    </p:spTree>
    <p:extLst>
      <p:ext uri="{BB962C8B-B14F-4D97-AF65-F5344CB8AC3E}">
        <p14:creationId xmlns:p14="http://schemas.microsoft.com/office/powerpoint/2010/main" val="3415372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F1007-003A-33D6-0E65-ED0729F5643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8D26A1D-82A5-2023-2AE6-1DD33470D78A}"/>
              </a:ext>
            </a:extLst>
          </p:cNvPr>
          <p:cNvPicPr>
            <a:picLocks noChangeAspect="1"/>
          </p:cNvPicPr>
          <p:nvPr/>
        </p:nvPicPr>
        <p:blipFill>
          <a:blip r:embed="rId3"/>
          <a:srcRect/>
          <a:stretch/>
        </p:blipFill>
        <p:spPr>
          <a:xfrm>
            <a:off x="6388100" y="837062"/>
            <a:ext cx="5828580" cy="6074512"/>
          </a:xfrm>
          <a:prstGeom prst="rect">
            <a:avLst/>
          </a:prstGeom>
        </p:spPr>
      </p:pic>
      <p:pic>
        <p:nvPicPr>
          <p:cNvPr id="6" name="Picture 5">
            <a:extLst>
              <a:ext uri="{FF2B5EF4-FFF2-40B4-BE49-F238E27FC236}">
                <a16:creationId xmlns:a16="http://schemas.microsoft.com/office/drawing/2014/main" id="{00AAC850-CCAB-E371-12BC-496DBB1119FF}"/>
              </a:ext>
            </a:extLst>
          </p:cNvPr>
          <p:cNvPicPr>
            <a:picLocks noChangeAspect="1"/>
          </p:cNvPicPr>
          <p:nvPr/>
        </p:nvPicPr>
        <p:blipFill>
          <a:blip r:embed="rId4">
            <a:alphaModFix amt="35000"/>
          </a:blip>
          <a:srcRect b="32824"/>
          <a:stretch>
            <a:fillRect/>
          </a:stretch>
        </p:blipFill>
        <p:spPr>
          <a:xfrm>
            <a:off x="7370088" y="4908812"/>
            <a:ext cx="4846592" cy="2002762"/>
          </a:xfrm>
          <a:prstGeom prst="rect">
            <a:avLst/>
          </a:prstGeom>
        </p:spPr>
      </p:pic>
      <p:pic>
        <p:nvPicPr>
          <p:cNvPr id="8" name="Picture 7">
            <a:extLst>
              <a:ext uri="{FF2B5EF4-FFF2-40B4-BE49-F238E27FC236}">
                <a16:creationId xmlns:a16="http://schemas.microsoft.com/office/drawing/2014/main" id="{5A5F925A-4C60-15E1-FE2F-B07D95C184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6" y="-7141"/>
            <a:ext cx="12219656" cy="1374712"/>
          </a:xfrm>
          <a:prstGeom prst="rect">
            <a:avLst/>
          </a:prstGeom>
        </p:spPr>
      </p:pic>
      <p:sp>
        <p:nvSpPr>
          <p:cNvPr id="3" name="TextBox 8">
            <a:extLst>
              <a:ext uri="{FF2B5EF4-FFF2-40B4-BE49-F238E27FC236}">
                <a16:creationId xmlns:a16="http://schemas.microsoft.com/office/drawing/2014/main" id="{95E6270E-1A6A-65D9-FD0A-121AB507FDA6}"/>
              </a:ext>
            </a:extLst>
          </p:cNvPr>
          <p:cNvSpPr txBox="1">
            <a:spLocks noChangeArrowheads="1"/>
          </p:cNvSpPr>
          <p:nvPr/>
        </p:nvSpPr>
        <p:spPr bwMode="auto">
          <a:xfrm>
            <a:off x="593686" y="1548943"/>
            <a:ext cx="541459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venir Next" panose="020B0503020202020204" pitchFamily="34" charset="0"/>
              <a:buChar char="•"/>
              <a:defRPr sz="2800">
                <a:solidFill>
                  <a:schemeClr val="tx1"/>
                </a:solidFill>
                <a:latin typeface="Bebas Neue" panose="020B0606020202050201" pitchFamily="34" charset="77"/>
              </a:defRPr>
            </a:lvl1pPr>
            <a:lvl2pPr marL="742950" indent="-285750">
              <a:lnSpc>
                <a:spcPct val="90000"/>
              </a:lnSpc>
              <a:spcBef>
                <a:spcPts val="500"/>
              </a:spcBef>
              <a:buFont typeface="Avenir Next" panose="020B0503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venir Next" panose="020B0503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spcBef>
                <a:spcPct val="0"/>
              </a:spcBef>
              <a:buNone/>
            </a:pPr>
            <a:r>
              <a:rPr lang="en-GB" sz="4800">
                <a:solidFill>
                  <a:srgbClr val="C00000"/>
                </a:solidFill>
              </a:rPr>
              <a:t>SERVICES &amp; CAPABILITIES</a:t>
            </a:r>
            <a:endParaRPr lang="en-GB" altLang="en-US" sz="1800">
              <a:solidFill>
                <a:srgbClr val="C00000"/>
              </a:solidFill>
              <a:latin typeface="Open Sans" panose="020B0606030504020204" pitchFamily="34" charset="0"/>
            </a:endParaRPr>
          </a:p>
        </p:txBody>
      </p:sp>
      <p:sp>
        <p:nvSpPr>
          <p:cNvPr id="5" name="Rectangle 1">
            <a:extLst>
              <a:ext uri="{FF2B5EF4-FFF2-40B4-BE49-F238E27FC236}">
                <a16:creationId xmlns:a16="http://schemas.microsoft.com/office/drawing/2014/main" id="{6C66182E-FF2E-1C30-CE9A-9A1694FC77B4}"/>
              </a:ext>
            </a:extLst>
          </p:cNvPr>
          <p:cNvSpPr>
            <a:spLocks noChangeArrowheads="1"/>
          </p:cNvSpPr>
          <p:nvPr/>
        </p:nvSpPr>
        <p:spPr bwMode="auto">
          <a:xfrm>
            <a:off x="593687" y="2306342"/>
            <a:ext cx="5729995"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Whitewall leverages professional-grade design, video, and collaboration tools to deliver efficiently. </a:t>
            </a:r>
          </a:p>
          <a:p>
            <a:pPr lvl="0"/>
            <a:endPar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lvl="0"/>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Our structure allows us to scale quickly for projects ranging</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from small activations to festivals with 25,000+ attendees.</a:t>
            </a:r>
            <a:endPar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endPar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Graphic Design &amp; Event Branding: </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Logos, identities,</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signage, and cohesive visual systems for events of all sizes.</a:t>
            </a:r>
            <a:endPar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Video Production &amp; Motion Graphics:</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 Event coverage, promos, social content, and animated graphics delivered at speed and in broadcast quality.</a:t>
            </a:r>
            <a:endPar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Apparel &amp; Merchandise Design:</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 Uniforms, fan apparel, </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and branded products – balancing creativity with production realities and sustainability.</a:t>
            </a:r>
            <a:endParaRPr lang="en-GB" sz="15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US" sz="1500" b="1">
                <a:solidFill>
                  <a:srgbClr val="133A54"/>
                </a:solidFill>
                <a:latin typeface="Open Sans" panose="020B0606030504020204" pitchFamily="34" charset="0"/>
                <a:ea typeface="Open Sans" panose="020B0606030504020204" pitchFamily="34" charset="0"/>
                <a:cs typeface="Open Sans" panose="020B0606030504020204" pitchFamily="34" charset="0"/>
              </a:rPr>
              <a:t>Additional Capabilities:</a:t>
            </a: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 Copywriting, digital assets,</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and experiential design. We integrate multidisciplinary</a:t>
            </a:r>
            <a:b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US" sz="1500">
                <a:solidFill>
                  <a:srgbClr val="133A54"/>
                </a:solidFill>
                <a:latin typeface="Open Sans" panose="020B0606030504020204" pitchFamily="34" charset="0"/>
                <a:ea typeface="Open Sans" panose="020B0606030504020204" pitchFamily="34" charset="0"/>
                <a:cs typeface="Open Sans" panose="020B0606030504020204" pitchFamily="34" charset="0"/>
              </a:rPr>
              <a:t>services under one roof for consistency and impact.</a:t>
            </a:r>
          </a:p>
        </p:txBody>
      </p:sp>
    </p:spTree>
    <p:extLst>
      <p:ext uri="{BB962C8B-B14F-4D97-AF65-F5344CB8AC3E}">
        <p14:creationId xmlns:p14="http://schemas.microsoft.com/office/powerpoint/2010/main" val="1001674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2884C-63C9-87B3-98FC-AC645CAF5B3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0A80F6E-7947-2EC5-51AB-C2D60DEAD6F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976" y="-7141"/>
            <a:ext cx="12219656" cy="1374712"/>
          </a:xfrm>
          <a:prstGeom prst="rect">
            <a:avLst/>
          </a:prstGeom>
        </p:spPr>
      </p:pic>
      <p:sp>
        <p:nvSpPr>
          <p:cNvPr id="16" name="TextBox 8">
            <a:extLst>
              <a:ext uri="{FF2B5EF4-FFF2-40B4-BE49-F238E27FC236}">
                <a16:creationId xmlns:a16="http://schemas.microsoft.com/office/drawing/2014/main" id="{A20F480D-AB0D-88D0-2CCC-406822EFAAF1}"/>
              </a:ext>
            </a:extLst>
          </p:cNvPr>
          <p:cNvSpPr txBox="1">
            <a:spLocks noChangeArrowheads="1"/>
          </p:cNvSpPr>
          <p:nvPr/>
        </p:nvSpPr>
        <p:spPr bwMode="auto">
          <a:xfrm>
            <a:off x="593686" y="1548943"/>
            <a:ext cx="541459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venir Next" panose="020B0503020202020204" pitchFamily="34" charset="0"/>
              <a:buChar char="•"/>
              <a:defRPr sz="2800">
                <a:solidFill>
                  <a:schemeClr val="tx1"/>
                </a:solidFill>
                <a:latin typeface="Bebas Neue" panose="020B0606020202050201" pitchFamily="34" charset="77"/>
              </a:defRPr>
            </a:lvl1pPr>
            <a:lvl2pPr marL="742950" indent="-285750">
              <a:lnSpc>
                <a:spcPct val="90000"/>
              </a:lnSpc>
              <a:spcBef>
                <a:spcPts val="500"/>
              </a:spcBef>
              <a:buFont typeface="Avenir Next" panose="020B0503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venir Next" panose="020B0503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spcBef>
                <a:spcPct val="0"/>
              </a:spcBef>
              <a:buNone/>
            </a:pPr>
            <a:r>
              <a:rPr lang="en-GB" sz="4800">
                <a:solidFill>
                  <a:srgbClr val="C00000"/>
                </a:solidFill>
              </a:rPr>
              <a:t>Relevant Experience</a:t>
            </a:r>
          </a:p>
          <a:p>
            <a:pPr eaLnBrk="1" hangingPunct="1">
              <a:spcBef>
                <a:spcPct val="0"/>
              </a:spcBef>
              <a:buNone/>
            </a:pPr>
            <a:endParaRPr lang="en-GB" altLang="en-US" sz="1800">
              <a:solidFill>
                <a:srgbClr val="C00000"/>
              </a:solidFill>
              <a:latin typeface="Open Sans" panose="020B0606030504020204" pitchFamily="34" charset="0"/>
            </a:endParaRPr>
          </a:p>
        </p:txBody>
      </p:sp>
      <p:pic>
        <p:nvPicPr>
          <p:cNvPr id="19" name="Picture 18">
            <a:hlinkClick r:id="rId4"/>
            <a:extLst>
              <a:ext uri="{FF2B5EF4-FFF2-40B4-BE49-F238E27FC236}">
                <a16:creationId xmlns:a16="http://schemas.microsoft.com/office/drawing/2014/main" id="{64F30336-9DA1-04C4-79DB-3DDDBD6801F1}"/>
              </a:ext>
            </a:extLst>
          </p:cNvPr>
          <p:cNvPicPr>
            <a:picLocks noChangeAspect="1"/>
          </p:cNvPicPr>
          <p:nvPr/>
        </p:nvPicPr>
        <p:blipFill>
          <a:blip r:embed="rId5"/>
          <a:stretch>
            <a:fillRect/>
          </a:stretch>
        </p:blipFill>
        <p:spPr>
          <a:xfrm>
            <a:off x="4780694" y="2229916"/>
            <a:ext cx="2880000" cy="2788752"/>
          </a:xfrm>
          <a:prstGeom prst="rect">
            <a:avLst/>
          </a:prstGeom>
        </p:spPr>
      </p:pic>
      <p:pic>
        <p:nvPicPr>
          <p:cNvPr id="18" name="Picture 17">
            <a:hlinkClick r:id="rId6"/>
            <a:extLst>
              <a:ext uri="{FF2B5EF4-FFF2-40B4-BE49-F238E27FC236}">
                <a16:creationId xmlns:a16="http://schemas.microsoft.com/office/drawing/2014/main" id="{5BF87825-06C1-81B7-005A-290334BC06C8}"/>
              </a:ext>
            </a:extLst>
          </p:cNvPr>
          <p:cNvPicPr>
            <a:picLocks noChangeAspect="1"/>
          </p:cNvPicPr>
          <p:nvPr/>
        </p:nvPicPr>
        <p:blipFill>
          <a:blip r:embed="rId7"/>
          <a:srcRect/>
          <a:stretch/>
        </p:blipFill>
        <p:spPr>
          <a:xfrm>
            <a:off x="994939" y="2229917"/>
            <a:ext cx="2880000" cy="2788752"/>
          </a:xfrm>
          <a:prstGeom prst="rect">
            <a:avLst/>
          </a:prstGeom>
        </p:spPr>
      </p:pic>
      <p:pic>
        <p:nvPicPr>
          <p:cNvPr id="20" name="Picture 19">
            <a:hlinkClick r:id="rId8"/>
            <a:extLst>
              <a:ext uri="{FF2B5EF4-FFF2-40B4-BE49-F238E27FC236}">
                <a16:creationId xmlns:a16="http://schemas.microsoft.com/office/drawing/2014/main" id="{0ECD6406-1B4F-C046-0915-331EA7DF04BB}"/>
              </a:ext>
            </a:extLst>
          </p:cNvPr>
          <p:cNvPicPr>
            <a:picLocks noChangeAspect="1"/>
          </p:cNvPicPr>
          <p:nvPr/>
        </p:nvPicPr>
        <p:blipFill>
          <a:blip r:embed="rId9"/>
          <a:srcRect/>
          <a:stretch/>
        </p:blipFill>
        <p:spPr>
          <a:xfrm>
            <a:off x="8538741" y="2229916"/>
            <a:ext cx="2879999" cy="2788752"/>
          </a:xfrm>
          <a:prstGeom prst="rect">
            <a:avLst/>
          </a:prstGeom>
        </p:spPr>
      </p:pic>
      <p:sp>
        <p:nvSpPr>
          <p:cNvPr id="24" name="TextBox 23">
            <a:extLst>
              <a:ext uri="{FF2B5EF4-FFF2-40B4-BE49-F238E27FC236}">
                <a16:creationId xmlns:a16="http://schemas.microsoft.com/office/drawing/2014/main" id="{4F7475FC-C479-0A6B-3C85-3E88D86D6EAE}"/>
              </a:ext>
            </a:extLst>
          </p:cNvPr>
          <p:cNvSpPr txBox="1"/>
          <p:nvPr/>
        </p:nvSpPr>
        <p:spPr>
          <a:xfrm>
            <a:off x="785081" y="5378485"/>
            <a:ext cx="3299717" cy="1169551"/>
          </a:xfrm>
          <a:prstGeom prst="rect">
            <a:avLst/>
          </a:prstGeom>
          <a:noFill/>
        </p:spPr>
        <p:txBody>
          <a:bodyPr wrap="square">
            <a:spAutoFit/>
          </a:bodyPr>
          <a:lstStyle/>
          <a:p>
            <a:pPr algn="ctr"/>
            <a:r>
              <a:rPr lang="en-US" sz="1400">
                <a:solidFill>
                  <a:srgbClr val="133A54"/>
                </a:solidFill>
                <a:ea typeface="Open Sans" panose="020B0606030504020204" pitchFamily="34" charset="0"/>
                <a:cs typeface="Open Sans" panose="020B0606030504020204" pitchFamily="34" charset="0"/>
              </a:rPr>
              <a:t>The global series of </a:t>
            </a:r>
            <a:r>
              <a:rPr lang="en-US" sz="1400" err="1">
                <a:solidFill>
                  <a:srgbClr val="133A54"/>
                </a:solidFill>
                <a:ea typeface="Open Sans" panose="020B0606030504020204" pitchFamily="34" charset="0"/>
                <a:cs typeface="Open Sans" panose="020B0606030504020204" pitchFamily="34" charset="0"/>
              </a:rPr>
              <a:t>SuiteConnect</a:t>
            </a:r>
            <a:r>
              <a:rPr lang="en-US" sz="1400">
                <a:solidFill>
                  <a:srgbClr val="133A54"/>
                </a:solidFill>
                <a:ea typeface="Open Sans" panose="020B0606030504020204" pitchFamily="34" charset="0"/>
                <a:cs typeface="Open Sans" panose="020B0606030504020204" pitchFamily="34" charset="0"/>
              </a:rPr>
              <a:t> events for Oracle involved thousands of built, printed, digital and photographic assets - Delivered on time across 7 cities in 13 weeks</a:t>
            </a:r>
          </a:p>
        </p:txBody>
      </p:sp>
      <p:sp>
        <p:nvSpPr>
          <p:cNvPr id="25" name="TextBox 24">
            <a:extLst>
              <a:ext uri="{FF2B5EF4-FFF2-40B4-BE49-F238E27FC236}">
                <a16:creationId xmlns:a16="http://schemas.microsoft.com/office/drawing/2014/main" id="{C9D1A2E7-3CEA-6996-FB49-F05D64968A1D}"/>
              </a:ext>
            </a:extLst>
          </p:cNvPr>
          <p:cNvSpPr txBox="1"/>
          <p:nvPr/>
        </p:nvSpPr>
        <p:spPr>
          <a:xfrm>
            <a:off x="4391895" y="4918765"/>
            <a:ext cx="3657599" cy="461665"/>
          </a:xfrm>
          <a:prstGeom prst="rect">
            <a:avLst/>
          </a:prstGeom>
          <a:noFill/>
        </p:spPr>
        <p:txBody>
          <a:bodyPr wrap="square">
            <a:spAutoFit/>
          </a:bodyPr>
          <a:lstStyle/>
          <a:p>
            <a:pPr algn="ctr"/>
            <a:r>
              <a:rPr lang="en-US" sz="2400">
                <a:solidFill>
                  <a:srgbClr val="C00000"/>
                </a:solidFill>
                <a:latin typeface="Bebas Neue" panose="020B0606020202050201" pitchFamily="34" charset="77"/>
              </a:rPr>
              <a:t>YouView/ Netflix Activation</a:t>
            </a:r>
          </a:p>
        </p:txBody>
      </p:sp>
      <p:sp>
        <p:nvSpPr>
          <p:cNvPr id="27" name="TextBox 26">
            <a:extLst>
              <a:ext uri="{FF2B5EF4-FFF2-40B4-BE49-F238E27FC236}">
                <a16:creationId xmlns:a16="http://schemas.microsoft.com/office/drawing/2014/main" id="{36E620FB-DBD0-E676-3346-E3AA18C6D07F}"/>
              </a:ext>
            </a:extLst>
          </p:cNvPr>
          <p:cNvSpPr txBox="1"/>
          <p:nvPr/>
        </p:nvSpPr>
        <p:spPr>
          <a:xfrm>
            <a:off x="8149942" y="4918765"/>
            <a:ext cx="3657599" cy="461665"/>
          </a:xfrm>
          <a:prstGeom prst="rect">
            <a:avLst/>
          </a:prstGeom>
          <a:noFill/>
        </p:spPr>
        <p:txBody>
          <a:bodyPr wrap="square">
            <a:spAutoFit/>
          </a:bodyPr>
          <a:lstStyle/>
          <a:p>
            <a:pPr algn="ctr"/>
            <a:r>
              <a:rPr lang="en-US" sz="2400">
                <a:solidFill>
                  <a:srgbClr val="C00000"/>
                </a:solidFill>
                <a:latin typeface="Bebas Neue" panose="020B0606020202050201" pitchFamily="34" charset="77"/>
              </a:rPr>
              <a:t>49ers Season Hype video</a:t>
            </a:r>
          </a:p>
        </p:txBody>
      </p:sp>
      <p:sp>
        <p:nvSpPr>
          <p:cNvPr id="29" name="TextBox 28">
            <a:extLst>
              <a:ext uri="{FF2B5EF4-FFF2-40B4-BE49-F238E27FC236}">
                <a16:creationId xmlns:a16="http://schemas.microsoft.com/office/drawing/2014/main" id="{36CACD46-F2A9-FCC8-F818-651760B9B0FA}"/>
              </a:ext>
            </a:extLst>
          </p:cNvPr>
          <p:cNvSpPr txBox="1"/>
          <p:nvPr/>
        </p:nvSpPr>
        <p:spPr>
          <a:xfrm>
            <a:off x="606140" y="4918765"/>
            <a:ext cx="3657599" cy="461665"/>
          </a:xfrm>
          <a:prstGeom prst="rect">
            <a:avLst/>
          </a:prstGeom>
          <a:noFill/>
        </p:spPr>
        <p:txBody>
          <a:bodyPr wrap="square">
            <a:spAutoFit/>
          </a:bodyPr>
          <a:lstStyle/>
          <a:p>
            <a:pPr algn="ctr"/>
            <a:r>
              <a:rPr lang="en-US" sz="2400">
                <a:solidFill>
                  <a:srgbClr val="C00000"/>
                </a:solidFill>
                <a:latin typeface="Bebas Neue" panose="020B0606020202050201" pitchFamily="34" charset="77"/>
              </a:rPr>
              <a:t>Oracle SUITECONNECT 2025</a:t>
            </a:r>
          </a:p>
        </p:txBody>
      </p:sp>
      <p:sp>
        <p:nvSpPr>
          <p:cNvPr id="30" name="TextBox 29">
            <a:extLst>
              <a:ext uri="{FF2B5EF4-FFF2-40B4-BE49-F238E27FC236}">
                <a16:creationId xmlns:a16="http://schemas.microsoft.com/office/drawing/2014/main" id="{173C317D-DBC2-656F-4E20-B6612BAACAE3}"/>
              </a:ext>
            </a:extLst>
          </p:cNvPr>
          <p:cNvSpPr txBox="1"/>
          <p:nvPr/>
        </p:nvSpPr>
        <p:spPr>
          <a:xfrm>
            <a:off x="4513685" y="5378485"/>
            <a:ext cx="3414018" cy="1169551"/>
          </a:xfrm>
          <a:prstGeom prst="rect">
            <a:avLst/>
          </a:prstGeom>
          <a:noFill/>
        </p:spPr>
        <p:txBody>
          <a:bodyPr wrap="square">
            <a:spAutoFit/>
          </a:bodyPr>
          <a:lstStyle/>
          <a:p>
            <a:pPr algn="ctr"/>
            <a:r>
              <a:rPr lang="en-US" sz="1400" dirty="0">
                <a:solidFill>
                  <a:srgbClr val="133A54"/>
                </a:solidFill>
                <a:ea typeface="Open Sans" panose="020B0606030504020204" pitchFamily="34" charset="0"/>
                <a:cs typeface="Open Sans" panose="020B0606030504020204" pitchFamily="34" charset="0"/>
              </a:rPr>
              <a:t>Whitewall’s creative producers designed the perfect activation to engage the public in the </a:t>
            </a:r>
            <a:br>
              <a:rPr lang="en-US" sz="1400" dirty="0">
                <a:solidFill>
                  <a:srgbClr val="133A54"/>
                </a:solidFill>
                <a:ea typeface="Open Sans" panose="020B0606030504020204" pitchFamily="34" charset="0"/>
                <a:cs typeface="Open Sans" panose="020B0606030504020204" pitchFamily="34" charset="0"/>
              </a:rPr>
            </a:br>
            <a:r>
              <a:rPr lang="en-US" sz="1400" dirty="0" err="1">
                <a:solidFill>
                  <a:srgbClr val="133A54"/>
                </a:solidFill>
                <a:ea typeface="Open Sans" panose="020B0606030504020204" pitchFamily="34" charset="0"/>
                <a:cs typeface="Open Sans" panose="020B0606030504020204" pitchFamily="34" charset="0"/>
              </a:rPr>
              <a:t>youview</a:t>
            </a:r>
            <a:r>
              <a:rPr lang="en-US" sz="1400" dirty="0">
                <a:solidFill>
                  <a:srgbClr val="133A54"/>
                </a:solidFill>
                <a:ea typeface="Open Sans" panose="020B0606030504020204" pitchFamily="34" charset="0"/>
                <a:cs typeface="Open Sans" panose="020B0606030504020204" pitchFamily="34" charset="0"/>
              </a:rPr>
              <a:t>/ Netflix partnership right in the heart of central London</a:t>
            </a:r>
          </a:p>
        </p:txBody>
      </p:sp>
      <p:sp>
        <p:nvSpPr>
          <p:cNvPr id="31" name="TextBox 30">
            <a:extLst>
              <a:ext uri="{FF2B5EF4-FFF2-40B4-BE49-F238E27FC236}">
                <a16:creationId xmlns:a16="http://schemas.microsoft.com/office/drawing/2014/main" id="{24F0E70C-C18D-4ED2-D711-2460054481E8}"/>
              </a:ext>
            </a:extLst>
          </p:cNvPr>
          <p:cNvSpPr txBox="1"/>
          <p:nvPr/>
        </p:nvSpPr>
        <p:spPr>
          <a:xfrm>
            <a:off x="8271732" y="5378485"/>
            <a:ext cx="3414018" cy="1169551"/>
          </a:xfrm>
          <a:prstGeom prst="rect">
            <a:avLst/>
          </a:prstGeom>
          <a:noFill/>
        </p:spPr>
        <p:txBody>
          <a:bodyPr wrap="square">
            <a:spAutoFit/>
          </a:bodyPr>
          <a:lstStyle/>
          <a:p>
            <a:pPr algn="ctr"/>
            <a:r>
              <a:rPr lang="en-US" sz="1400">
                <a:solidFill>
                  <a:srgbClr val="133A54"/>
                </a:solidFill>
                <a:ea typeface="Open Sans" panose="020B0606030504020204" pitchFamily="34" charset="0"/>
                <a:cs typeface="Open Sans" panose="020B0606030504020204" pitchFamily="34" charset="0"/>
              </a:rPr>
              <a:t>Whitewall’s videographers</a:t>
            </a:r>
          </a:p>
          <a:p>
            <a:pPr algn="ctr"/>
            <a:r>
              <a:rPr lang="en-US" sz="1400">
                <a:solidFill>
                  <a:srgbClr val="133A54"/>
                </a:solidFill>
                <a:ea typeface="Open Sans" panose="020B0606030504020204" pitchFamily="34" charset="0"/>
                <a:cs typeface="Open Sans" panose="020B0606030504020204" pitchFamily="34" charset="0"/>
              </a:rPr>
              <a:t>perfectly capture the excitement</a:t>
            </a:r>
          </a:p>
          <a:p>
            <a:pPr algn="ctr"/>
            <a:r>
              <a:rPr lang="en-US" sz="1400">
                <a:solidFill>
                  <a:srgbClr val="133A54"/>
                </a:solidFill>
                <a:ea typeface="Open Sans" panose="020B0606030504020204" pitchFamily="34" charset="0"/>
                <a:cs typeface="Open Sans" panose="020B0606030504020204" pitchFamily="34" charset="0"/>
              </a:rPr>
              <a:t>that surrounds the opening of</a:t>
            </a:r>
          </a:p>
          <a:p>
            <a:pPr algn="ctr"/>
            <a:r>
              <a:rPr lang="en-US" sz="1400">
                <a:solidFill>
                  <a:srgbClr val="133A54"/>
                </a:solidFill>
                <a:ea typeface="Open Sans" panose="020B0606030504020204" pitchFamily="34" charset="0"/>
                <a:cs typeface="Open Sans" panose="020B0606030504020204" pitchFamily="34" charset="0"/>
              </a:rPr>
              <a:t>another NFL season. Fan engagement</a:t>
            </a:r>
          </a:p>
          <a:p>
            <a:pPr algn="ctr"/>
            <a:r>
              <a:rPr lang="en-US" sz="1400">
                <a:solidFill>
                  <a:srgbClr val="133A54"/>
                </a:solidFill>
                <a:ea typeface="Open Sans" panose="020B0606030504020204" pitchFamily="34" charset="0"/>
                <a:cs typeface="Open Sans" panose="020B0606030504020204" pitchFamily="34" charset="0"/>
              </a:rPr>
              <a:t>is a crucial part of this video</a:t>
            </a:r>
          </a:p>
        </p:txBody>
      </p:sp>
      <p:pic>
        <p:nvPicPr>
          <p:cNvPr id="32" name="Picture 31" descr="A blue spray paint arrow&#10;&#10;AI-generated content may be incorrect.">
            <a:extLst>
              <a:ext uri="{FF2B5EF4-FFF2-40B4-BE49-F238E27FC236}">
                <a16:creationId xmlns:a16="http://schemas.microsoft.com/office/drawing/2014/main" id="{E4F4B945-463D-4845-F76C-1EF567AB9D2E}"/>
              </a:ext>
            </a:extLst>
          </p:cNvPr>
          <p:cNvPicPr>
            <a:picLocks noChangeAspect="1"/>
          </p:cNvPicPr>
          <p:nvPr/>
        </p:nvPicPr>
        <p:blipFill>
          <a:blip r:embed="rId10"/>
          <a:stretch>
            <a:fillRect/>
          </a:stretch>
        </p:blipFill>
        <p:spPr>
          <a:xfrm>
            <a:off x="798936" y="4309233"/>
            <a:ext cx="690493" cy="646331"/>
          </a:xfrm>
          <a:prstGeom prst="rect">
            <a:avLst/>
          </a:prstGeom>
        </p:spPr>
      </p:pic>
      <p:sp>
        <p:nvSpPr>
          <p:cNvPr id="33" name="TextBox 32">
            <a:extLst>
              <a:ext uri="{FF2B5EF4-FFF2-40B4-BE49-F238E27FC236}">
                <a16:creationId xmlns:a16="http://schemas.microsoft.com/office/drawing/2014/main" id="{6FC938C8-D7A7-1313-38A9-BC9E583C4A9B}"/>
              </a:ext>
            </a:extLst>
          </p:cNvPr>
          <p:cNvSpPr txBox="1"/>
          <p:nvPr/>
        </p:nvSpPr>
        <p:spPr>
          <a:xfrm>
            <a:off x="363199" y="3663875"/>
            <a:ext cx="998081" cy="830997"/>
          </a:xfrm>
          <a:prstGeom prst="rect">
            <a:avLst/>
          </a:prstGeom>
          <a:noFill/>
        </p:spPr>
        <p:txBody>
          <a:bodyPr wrap="square" rtlCol="0">
            <a:spAutoFit/>
          </a:bodyPr>
          <a:lstStyle/>
          <a:p>
            <a:pPr algn="ctr"/>
            <a:r>
              <a:rPr lang="en-US" sz="1600">
                <a:solidFill>
                  <a:srgbClr val="133A54"/>
                </a:solidFill>
                <a:latin typeface="Bebas Neue" panose="020B0606020202050201" pitchFamily="34" charset="77"/>
              </a:rPr>
              <a:t>Click on</a:t>
            </a:r>
          </a:p>
          <a:p>
            <a:pPr algn="ctr"/>
            <a:r>
              <a:rPr lang="en-US" sz="1600">
                <a:solidFill>
                  <a:srgbClr val="133A54"/>
                </a:solidFill>
                <a:latin typeface="Bebas Neue" panose="020B0606020202050201" pitchFamily="34" charset="77"/>
              </a:rPr>
              <a:t>image</a:t>
            </a:r>
          </a:p>
          <a:p>
            <a:pPr algn="ctr"/>
            <a:r>
              <a:rPr lang="en-US" sz="1600">
                <a:solidFill>
                  <a:srgbClr val="133A54"/>
                </a:solidFill>
                <a:latin typeface="Bebas Neue" panose="020B0606020202050201" pitchFamily="34" charset="77"/>
              </a:rPr>
              <a:t>for link</a:t>
            </a:r>
          </a:p>
        </p:txBody>
      </p:sp>
      <p:pic>
        <p:nvPicPr>
          <p:cNvPr id="34" name="Picture 33" descr="A blue spray paint arrow&#10;&#10;AI-generated content may be incorrect.">
            <a:extLst>
              <a:ext uri="{FF2B5EF4-FFF2-40B4-BE49-F238E27FC236}">
                <a16:creationId xmlns:a16="http://schemas.microsoft.com/office/drawing/2014/main" id="{12918FBC-1B1A-86E5-CAE8-EEA01FEEE8D3}"/>
              </a:ext>
            </a:extLst>
          </p:cNvPr>
          <p:cNvPicPr>
            <a:picLocks noChangeAspect="1"/>
          </p:cNvPicPr>
          <p:nvPr/>
        </p:nvPicPr>
        <p:blipFill>
          <a:blip r:embed="rId10"/>
          <a:stretch>
            <a:fillRect/>
          </a:stretch>
        </p:blipFill>
        <p:spPr>
          <a:xfrm>
            <a:off x="4577942" y="4309233"/>
            <a:ext cx="690493" cy="646331"/>
          </a:xfrm>
          <a:prstGeom prst="rect">
            <a:avLst/>
          </a:prstGeom>
        </p:spPr>
      </p:pic>
      <p:sp>
        <p:nvSpPr>
          <p:cNvPr id="35" name="TextBox 34">
            <a:extLst>
              <a:ext uri="{FF2B5EF4-FFF2-40B4-BE49-F238E27FC236}">
                <a16:creationId xmlns:a16="http://schemas.microsoft.com/office/drawing/2014/main" id="{5132C329-5929-EBB6-F3A3-0308A24D908D}"/>
              </a:ext>
            </a:extLst>
          </p:cNvPr>
          <p:cNvSpPr txBox="1"/>
          <p:nvPr/>
        </p:nvSpPr>
        <p:spPr>
          <a:xfrm>
            <a:off x="4142205" y="3663875"/>
            <a:ext cx="998081" cy="830997"/>
          </a:xfrm>
          <a:prstGeom prst="rect">
            <a:avLst/>
          </a:prstGeom>
          <a:noFill/>
        </p:spPr>
        <p:txBody>
          <a:bodyPr wrap="square" rtlCol="0">
            <a:spAutoFit/>
          </a:bodyPr>
          <a:lstStyle/>
          <a:p>
            <a:pPr algn="ctr"/>
            <a:r>
              <a:rPr lang="en-US" sz="1600">
                <a:solidFill>
                  <a:srgbClr val="133A54"/>
                </a:solidFill>
                <a:latin typeface="Bebas Neue" panose="020B0606020202050201" pitchFamily="34" charset="77"/>
              </a:rPr>
              <a:t>Click on</a:t>
            </a:r>
          </a:p>
          <a:p>
            <a:pPr algn="ctr"/>
            <a:r>
              <a:rPr lang="en-US" sz="1600">
                <a:solidFill>
                  <a:srgbClr val="133A54"/>
                </a:solidFill>
                <a:latin typeface="Bebas Neue" panose="020B0606020202050201" pitchFamily="34" charset="77"/>
              </a:rPr>
              <a:t>image</a:t>
            </a:r>
          </a:p>
          <a:p>
            <a:pPr algn="ctr"/>
            <a:r>
              <a:rPr lang="en-US" sz="1600">
                <a:solidFill>
                  <a:srgbClr val="133A54"/>
                </a:solidFill>
                <a:latin typeface="Bebas Neue" panose="020B0606020202050201" pitchFamily="34" charset="77"/>
              </a:rPr>
              <a:t>for link</a:t>
            </a:r>
          </a:p>
        </p:txBody>
      </p:sp>
      <p:pic>
        <p:nvPicPr>
          <p:cNvPr id="36" name="Picture 35" descr="A blue spray paint arrow&#10;&#10;AI-generated content may be incorrect.">
            <a:extLst>
              <a:ext uri="{FF2B5EF4-FFF2-40B4-BE49-F238E27FC236}">
                <a16:creationId xmlns:a16="http://schemas.microsoft.com/office/drawing/2014/main" id="{A94361DB-8506-2662-AFEC-2ECB10D81864}"/>
              </a:ext>
            </a:extLst>
          </p:cNvPr>
          <p:cNvPicPr>
            <a:picLocks noChangeAspect="1"/>
          </p:cNvPicPr>
          <p:nvPr/>
        </p:nvPicPr>
        <p:blipFill>
          <a:blip r:embed="rId10"/>
          <a:stretch>
            <a:fillRect/>
          </a:stretch>
        </p:blipFill>
        <p:spPr>
          <a:xfrm>
            <a:off x="8337144" y="4309233"/>
            <a:ext cx="690493" cy="646331"/>
          </a:xfrm>
          <a:prstGeom prst="rect">
            <a:avLst/>
          </a:prstGeom>
        </p:spPr>
      </p:pic>
      <p:sp>
        <p:nvSpPr>
          <p:cNvPr id="37" name="TextBox 36">
            <a:extLst>
              <a:ext uri="{FF2B5EF4-FFF2-40B4-BE49-F238E27FC236}">
                <a16:creationId xmlns:a16="http://schemas.microsoft.com/office/drawing/2014/main" id="{123CFE0D-0C54-1EA3-6890-C2F49DAB29FE}"/>
              </a:ext>
            </a:extLst>
          </p:cNvPr>
          <p:cNvSpPr txBox="1"/>
          <p:nvPr/>
        </p:nvSpPr>
        <p:spPr>
          <a:xfrm>
            <a:off x="7901407" y="3663875"/>
            <a:ext cx="998081" cy="830997"/>
          </a:xfrm>
          <a:prstGeom prst="rect">
            <a:avLst/>
          </a:prstGeom>
          <a:noFill/>
        </p:spPr>
        <p:txBody>
          <a:bodyPr wrap="square" rtlCol="0">
            <a:spAutoFit/>
          </a:bodyPr>
          <a:lstStyle/>
          <a:p>
            <a:pPr algn="ctr"/>
            <a:r>
              <a:rPr lang="en-US" sz="1600">
                <a:solidFill>
                  <a:srgbClr val="133A54"/>
                </a:solidFill>
                <a:latin typeface="Bebas Neue" panose="020B0606020202050201" pitchFamily="34" charset="77"/>
              </a:rPr>
              <a:t>Click on</a:t>
            </a:r>
          </a:p>
          <a:p>
            <a:pPr algn="ctr"/>
            <a:r>
              <a:rPr lang="en-US" sz="1600">
                <a:solidFill>
                  <a:srgbClr val="133A54"/>
                </a:solidFill>
                <a:latin typeface="Bebas Neue" panose="020B0606020202050201" pitchFamily="34" charset="77"/>
              </a:rPr>
              <a:t>image</a:t>
            </a:r>
          </a:p>
          <a:p>
            <a:pPr algn="ctr"/>
            <a:r>
              <a:rPr lang="en-US" sz="1600">
                <a:solidFill>
                  <a:srgbClr val="133A54"/>
                </a:solidFill>
                <a:latin typeface="Bebas Neue" panose="020B0606020202050201" pitchFamily="34" charset="77"/>
              </a:rPr>
              <a:t>for link</a:t>
            </a:r>
          </a:p>
        </p:txBody>
      </p:sp>
    </p:spTree>
    <p:extLst>
      <p:ext uri="{BB962C8B-B14F-4D97-AF65-F5344CB8AC3E}">
        <p14:creationId xmlns:p14="http://schemas.microsoft.com/office/powerpoint/2010/main" val="2697454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73D8F-4CD1-4C0D-B6C8-FEBD9592C00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5E7BA70-E004-042C-3B9B-A743C42705C3}"/>
              </a:ext>
            </a:extLst>
          </p:cNvPr>
          <p:cNvPicPr>
            <a:picLocks noChangeAspect="1"/>
          </p:cNvPicPr>
          <p:nvPr/>
        </p:nvPicPr>
        <p:blipFill>
          <a:blip r:embed="rId3"/>
          <a:srcRect/>
          <a:stretch/>
        </p:blipFill>
        <p:spPr>
          <a:xfrm>
            <a:off x="6060174" y="495300"/>
            <a:ext cx="6156505" cy="6416274"/>
          </a:xfrm>
          <a:prstGeom prst="rect">
            <a:avLst/>
          </a:prstGeom>
        </p:spPr>
      </p:pic>
      <p:sp>
        <p:nvSpPr>
          <p:cNvPr id="4" name="Rectangle 1">
            <a:extLst>
              <a:ext uri="{FF2B5EF4-FFF2-40B4-BE49-F238E27FC236}">
                <a16:creationId xmlns:a16="http://schemas.microsoft.com/office/drawing/2014/main" id="{CE6EAE8F-2BA0-7AB2-3142-6D1D597E85A0}"/>
              </a:ext>
            </a:extLst>
          </p:cNvPr>
          <p:cNvSpPr>
            <a:spLocks noChangeArrowheads="1"/>
          </p:cNvSpPr>
          <p:nvPr/>
        </p:nvSpPr>
        <p:spPr bwMode="auto">
          <a:xfrm>
            <a:off x="508000" y="2448814"/>
            <a:ext cx="54707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BC450ECB-2A73-C696-29CD-EDF2F33C93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6" y="-7141"/>
            <a:ext cx="12219656" cy="1374712"/>
          </a:xfrm>
          <a:prstGeom prst="rect">
            <a:avLst/>
          </a:prstGeom>
        </p:spPr>
      </p:pic>
      <p:sp>
        <p:nvSpPr>
          <p:cNvPr id="11" name="TextBox 8">
            <a:extLst>
              <a:ext uri="{FF2B5EF4-FFF2-40B4-BE49-F238E27FC236}">
                <a16:creationId xmlns:a16="http://schemas.microsoft.com/office/drawing/2014/main" id="{015700B8-0E66-1F63-AE79-B13082FD8E88}"/>
              </a:ext>
            </a:extLst>
          </p:cNvPr>
          <p:cNvSpPr txBox="1">
            <a:spLocks noChangeArrowheads="1"/>
          </p:cNvSpPr>
          <p:nvPr/>
        </p:nvSpPr>
        <p:spPr bwMode="auto">
          <a:xfrm>
            <a:off x="593686" y="1976646"/>
            <a:ext cx="541459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venir Next" panose="020B0503020202020204" pitchFamily="34" charset="0"/>
              <a:buChar char="•"/>
              <a:defRPr sz="2800">
                <a:solidFill>
                  <a:schemeClr val="tx1"/>
                </a:solidFill>
                <a:latin typeface="Bebas Neue" panose="020B0606020202050201" pitchFamily="34" charset="77"/>
              </a:defRPr>
            </a:lvl1pPr>
            <a:lvl2pPr marL="742950" indent="-285750">
              <a:lnSpc>
                <a:spcPct val="90000"/>
              </a:lnSpc>
              <a:spcBef>
                <a:spcPts val="500"/>
              </a:spcBef>
              <a:buFont typeface="Avenir Next" panose="020B0503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venir Next" panose="020B0503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spcBef>
                <a:spcPct val="0"/>
              </a:spcBef>
              <a:buNone/>
            </a:pPr>
            <a:r>
              <a:rPr lang="en-GB" sz="4800">
                <a:solidFill>
                  <a:srgbClr val="C00000"/>
                </a:solidFill>
              </a:rPr>
              <a:t>CONCLUSION</a:t>
            </a:r>
          </a:p>
          <a:p>
            <a:pPr eaLnBrk="1" hangingPunct="1">
              <a:spcBef>
                <a:spcPct val="0"/>
              </a:spcBef>
              <a:buNone/>
            </a:pPr>
            <a:endParaRPr lang="en-GB" altLang="en-US" sz="1800">
              <a:solidFill>
                <a:srgbClr val="C00000"/>
              </a:solidFill>
              <a:latin typeface="Open Sans" panose="020B0606030504020204" pitchFamily="34" charset="0"/>
            </a:endParaRPr>
          </a:p>
        </p:txBody>
      </p:sp>
      <p:sp>
        <p:nvSpPr>
          <p:cNvPr id="12" name="Rectangle 1">
            <a:extLst>
              <a:ext uri="{FF2B5EF4-FFF2-40B4-BE49-F238E27FC236}">
                <a16:creationId xmlns:a16="http://schemas.microsoft.com/office/drawing/2014/main" id="{772F07B6-26D3-6CAC-8BBE-FAF962481A9F}"/>
              </a:ext>
            </a:extLst>
          </p:cNvPr>
          <p:cNvSpPr>
            <a:spLocks noChangeArrowheads="1"/>
          </p:cNvSpPr>
          <p:nvPr/>
        </p:nvSpPr>
        <p:spPr bwMode="auto">
          <a:xfrm>
            <a:off x="593687" y="2734045"/>
            <a:ext cx="5385083"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None/>
            </a:pPr>
            <a: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t>Whitewall Creative is eager to support Philadelphia Soccer 2026 with world-class creative services. </a:t>
            </a:r>
          </a:p>
          <a:p>
            <a:pPr>
              <a:buNone/>
            </a:pPr>
            <a:endPar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GB" sz="1600" b="1">
                <a:solidFill>
                  <a:srgbClr val="133A54"/>
                </a:solidFill>
                <a:latin typeface="Open Sans" panose="020B0606030504020204" pitchFamily="34" charset="0"/>
                <a:ea typeface="Open Sans" panose="020B0606030504020204" pitchFamily="34" charset="0"/>
                <a:cs typeface="Open Sans" panose="020B0606030504020204" pitchFamily="34" charset="0"/>
              </a:rPr>
              <a:t>We offer the unique advantage of a single, trusted partner delivering graphic design, event branding, video production, and merchandise design under one coordinated team. Based in the US but with UK Soccer DNA we have the passion, skills and dedication to deliver a flawless service.</a:t>
            </a:r>
          </a:p>
          <a:p>
            <a:pPr>
              <a:buNone/>
            </a:pPr>
            <a:endPar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t>We thrive in the exciting, fast-paced environment of the lead-up to 2026 and look forward to contributing to Philadelphia’s success as a FIFA World Cup Host City!</a:t>
            </a:r>
            <a:endParaRPr lang="en-GB">
              <a:solidFill>
                <a:srgbClr val="133A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E260F48A-8D0F-6F03-258E-E495C35CFA6E}"/>
              </a:ext>
            </a:extLst>
          </p:cNvPr>
          <p:cNvPicPr>
            <a:picLocks noChangeAspect="1"/>
          </p:cNvPicPr>
          <p:nvPr/>
        </p:nvPicPr>
        <p:blipFill>
          <a:blip r:embed="rId5">
            <a:alphaModFix amt="35000"/>
          </a:blip>
          <a:srcRect b="32824"/>
          <a:stretch>
            <a:fillRect/>
          </a:stretch>
        </p:blipFill>
        <p:spPr>
          <a:xfrm>
            <a:off x="7370088" y="4908812"/>
            <a:ext cx="4846592" cy="2002762"/>
          </a:xfrm>
          <a:prstGeom prst="rect">
            <a:avLst/>
          </a:prstGeom>
        </p:spPr>
      </p:pic>
    </p:spTree>
    <p:extLst>
      <p:ext uri="{BB962C8B-B14F-4D97-AF65-F5344CB8AC3E}">
        <p14:creationId xmlns:p14="http://schemas.microsoft.com/office/powerpoint/2010/main" val="2306323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34387-EEC3-AB6B-E05D-740306212AB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53CD30B-4F36-98FE-70DB-FFB3980D52D0}"/>
              </a:ext>
            </a:extLst>
          </p:cNvPr>
          <p:cNvPicPr>
            <a:picLocks noChangeAspect="1"/>
          </p:cNvPicPr>
          <p:nvPr/>
        </p:nvPicPr>
        <p:blipFill>
          <a:blip r:embed="rId3"/>
          <a:srcRect/>
          <a:stretch/>
        </p:blipFill>
        <p:spPr>
          <a:xfrm>
            <a:off x="6060174" y="495300"/>
            <a:ext cx="6156505" cy="6416274"/>
          </a:xfrm>
          <a:prstGeom prst="rect">
            <a:avLst/>
          </a:prstGeom>
        </p:spPr>
      </p:pic>
      <p:sp>
        <p:nvSpPr>
          <p:cNvPr id="4" name="Rectangle 1">
            <a:extLst>
              <a:ext uri="{FF2B5EF4-FFF2-40B4-BE49-F238E27FC236}">
                <a16:creationId xmlns:a16="http://schemas.microsoft.com/office/drawing/2014/main" id="{F0FDFFCC-5697-8218-C342-2379AEDB549D}"/>
              </a:ext>
            </a:extLst>
          </p:cNvPr>
          <p:cNvSpPr>
            <a:spLocks noChangeArrowheads="1"/>
          </p:cNvSpPr>
          <p:nvPr/>
        </p:nvSpPr>
        <p:spPr bwMode="auto">
          <a:xfrm>
            <a:off x="508000" y="2448814"/>
            <a:ext cx="54707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509A5AB4-1BD9-1533-10ED-29CADF6BD5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6" y="-7141"/>
            <a:ext cx="12219656" cy="1374712"/>
          </a:xfrm>
          <a:prstGeom prst="rect">
            <a:avLst/>
          </a:prstGeom>
        </p:spPr>
      </p:pic>
      <p:sp>
        <p:nvSpPr>
          <p:cNvPr id="11" name="TextBox 8">
            <a:extLst>
              <a:ext uri="{FF2B5EF4-FFF2-40B4-BE49-F238E27FC236}">
                <a16:creationId xmlns:a16="http://schemas.microsoft.com/office/drawing/2014/main" id="{388879AD-EB30-2B6B-AE6B-D07E647FA28F}"/>
              </a:ext>
            </a:extLst>
          </p:cNvPr>
          <p:cNvSpPr txBox="1">
            <a:spLocks noChangeArrowheads="1"/>
          </p:cNvSpPr>
          <p:nvPr/>
        </p:nvSpPr>
        <p:spPr bwMode="auto">
          <a:xfrm>
            <a:off x="508000" y="1746008"/>
            <a:ext cx="577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venir Next" panose="020B0503020202020204" pitchFamily="34" charset="0"/>
              <a:buChar char="•"/>
              <a:defRPr sz="2800">
                <a:solidFill>
                  <a:schemeClr val="tx1"/>
                </a:solidFill>
                <a:latin typeface="Bebas Neue" panose="020B0606020202050201" pitchFamily="34" charset="77"/>
              </a:defRPr>
            </a:lvl1pPr>
            <a:lvl2pPr marL="742950" indent="-285750">
              <a:lnSpc>
                <a:spcPct val="90000"/>
              </a:lnSpc>
              <a:spcBef>
                <a:spcPts val="500"/>
              </a:spcBef>
              <a:buFont typeface="Avenir Next" panose="020B0503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venir Next" panose="020B0503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venir Next" panose="020B0503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spcBef>
                <a:spcPct val="0"/>
              </a:spcBef>
              <a:buNone/>
            </a:pPr>
            <a:r>
              <a:rPr lang="en-GB" sz="4800" dirty="0">
                <a:solidFill>
                  <a:srgbClr val="C00000"/>
                </a:solidFill>
              </a:rPr>
              <a:t>We’d love to hear from you</a:t>
            </a:r>
          </a:p>
          <a:p>
            <a:pPr eaLnBrk="1" hangingPunct="1">
              <a:spcBef>
                <a:spcPct val="0"/>
              </a:spcBef>
              <a:buNone/>
            </a:pPr>
            <a:endParaRPr lang="en-GB" altLang="en-US" sz="1800" dirty="0">
              <a:solidFill>
                <a:srgbClr val="C00000"/>
              </a:solidFill>
              <a:latin typeface="Open Sans" panose="020B0606030504020204" pitchFamily="34" charset="0"/>
            </a:endParaRPr>
          </a:p>
        </p:txBody>
      </p:sp>
      <p:sp>
        <p:nvSpPr>
          <p:cNvPr id="12" name="Rectangle 1">
            <a:extLst>
              <a:ext uri="{FF2B5EF4-FFF2-40B4-BE49-F238E27FC236}">
                <a16:creationId xmlns:a16="http://schemas.microsoft.com/office/drawing/2014/main" id="{01083F06-2279-3470-0CCE-FE3AFDFE348A}"/>
              </a:ext>
            </a:extLst>
          </p:cNvPr>
          <p:cNvSpPr>
            <a:spLocks noChangeArrowheads="1"/>
          </p:cNvSpPr>
          <p:nvPr/>
        </p:nvSpPr>
        <p:spPr bwMode="auto">
          <a:xfrm>
            <a:off x="634389" y="2602265"/>
            <a:ext cx="5385083"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None/>
            </a:pP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Let’s face it, great sporting moments aren’t created in isolation. They are created by shared experiences and those precious moments when we all come together.</a:t>
            </a:r>
          </a:p>
          <a:p>
            <a:pPr>
              <a:buNone/>
            </a:pPr>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So, let’s make a connection.</a:t>
            </a:r>
          </a:p>
          <a:p>
            <a:pPr>
              <a:buNone/>
            </a:pPr>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Rod, our SVP of Customer Success, based in State College, PA is waiting to talk to you about this incredible opportunity.</a:t>
            </a:r>
          </a:p>
          <a:p>
            <a:pPr>
              <a:buNone/>
            </a:pPr>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If you’d like to understand more about what we offer he would love to speak with you.</a:t>
            </a:r>
          </a:p>
          <a:p>
            <a:pPr>
              <a:buNone/>
            </a:pP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cell: 814 692-7945</a:t>
            </a:r>
          </a:p>
          <a:p>
            <a:pPr>
              <a:buNone/>
            </a:pP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email: </a:t>
            </a: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hlinkClick r:id="rId5"/>
              </a:rPr>
              <a:t>rod@whitewallcreative.com</a:t>
            </a:r>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buNone/>
            </a:pPr>
            <a:endPar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GB" sz="1600" dirty="0">
                <a:solidFill>
                  <a:srgbClr val="133A54"/>
                </a:solidFill>
                <a:latin typeface="Open Sans" panose="020B0606030504020204" pitchFamily="34" charset="0"/>
                <a:ea typeface="Open Sans" panose="020B0606030504020204" pitchFamily="34" charset="0"/>
                <a:cs typeface="Open Sans" panose="020B0606030504020204" pitchFamily="34" charset="0"/>
              </a:rPr>
              <a:t>We can’t wait to get connected.</a:t>
            </a:r>
            <a:endParaRPr lang="en-GB"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F6827D33-E596-A79B-3447-0E53C2386568}"/>
              </a:ext>
            </a:extLst>
          </p:cNvPr>
          <p:cNvPicPr>
            <a:picLocks noChangeAspect="1"/>
          </p:cNvPicPr>
          <p:nvPr/>
        </p:nvPicPr>
        <p:blipFill>
          <a:blip r:embed="rId6">
            <a:alphaModFix amt="35000"/>
          </a:blip>
          <a:srcRect b="32824"/>
          <a:stretch>
            <a:fillRect/>
          </a:stretch>
        </p:blipFill>
        <p:spPr>
          <a:xfrm>
            <a:off x="7370088" y="4908812"/>
            <a:ext cx="4846592" cy="2002762"/>
          </a:xfrm>
          <a:prstGeom prst="rect">
            <a:avLst/>
          </a:prstGeom>
        </p:spPr>
      </p:pic>
    </p:spTree>
    <p:extLst>
      <p:ext uri="{BB962C8B-B14F-4D97-AF65-F5344CB8AC3E}">
        <p14:creationId xmlns:p14="http://schemas.microsoft.com/office/powerpoint/2010/main" val="223601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A picture containing water, outdoor, bird&#10;&#10;Description automatically generated">
            <a:extLst>
              <a:ext uri="{FF2B5EF4-FFF2-40B4-BE49-F238E27FC236}">
                <a16:creationId xmlns:a16="http://schemas.microsoft.com/office/drawing/2014/main" id="{42ED2542-A910-79C9-0B42-9CD9F53F9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
          <a:stretch>
            <a:fillRect/>
          </a:stretch>
        </p:blipFill>
        <p:spPr bwMode="auto">
          <a:xfrm>
            <a:off x="0" y="1111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Graphic 7">
            <a:extLst>
              <a:ext uri="{FF2B5EF4-FFF2-40B4-BE49-F238E27FC236}">
                <a16:creationId xmlns:a16="http://schemas.microsoft.com/office/drawing/2014/main" id="{FA9AFF91-7A82-D121-0A0D-3F3EB32B8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190456" y="873919"/>
            <a:ext cx="6875463"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Graphic 10">
            <a:extLst>
              <a:ext uri="{FF2B5EF4-FFF2-40B4-BE49-F238E27FC236}">
                <a16:creationId xmlns:a16="http://schemas.microsoft.com/office/drawing/2014/main" id="{9442448B-1D62-247D-89E9-48DE971AC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814513"/>
            <a:ext cx="97440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Whitewall 2022">
  <a:themeElements>
    <a:clrScheme name="Whitewall">
      <a:dk1>
        <a:sysClr val="windowText" lastClr="000000"/>
      </a:dk1>
      <a:lt1>
        <a:sysClr val="window" lastClr="FFFFFF"/>
      </a:lt1>
      <a:dk2>
        <a:srgbClr val="FFFFFF"/>
      </a:dk2>
      <a:lt2>
        <a:srgbClr val="A09CA2"/>
      </a:lt2>
      <a:accent1>
        <a:srgbClr val="143A54"/>
      </a:accent1>
      <a:accent2>
        <a:srgbClr val="D00000"/>
      </a:accent2>
      <a:accent3>
        <a:srgbClr val="EBD64E"/>
      </a:accent3>
      <a:accent4>
        <a:srgbClr val="29ABE2"/>
      </a:accent4>
      <a:accent5>
        <a:srgbClr val="4D4D4D"/>
      </a:accent5>
      <a:accent6>
        <a:srgbClr val="FFFFFF"/>
      </a:accent6>
      <a:hlink>
        <a:srgbClr val="29ABE2"/>
      </a:hlink>
      <a:folHlink>
        <a:srgbClr val="EBD64E"/>
      </a:folHlink>
    </a:clrScheme>
    <a:fontScheme name="Custom 1">
      <a:majorFont>
        <a:latin typeface="Korolev Compressed Heav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CE0B6711-12E1-EB48-B15B-341C0C4D9B86}" vid="{EA22A1AC-3424-D246-B83A-7382730CF1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venir Nex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venir Nex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6" ma:contentTypeDescription="Create a new document." ma:contentTypeScope="" ma:versionID="dd82185d31c48739aabc83648f48f6d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05aa5c6a498138b050588cc8037f7b03"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Props1.xml><?xml version="1.0" encoding="utf-8"?>
<ds:datastoreItem xmlns:ds="http://schemas.openxmlformats.org/officeDocument/2006/customXml" ds:itemID="{D3719FED-B334-4D75-BFB1-02353D4A4692}">
  <ds:schemaRefs>
    <ds:schemaRef ds:uri="http://schemas.microsoft.com/sharepoint/v3/contenttype/forms"/>
  </ds:schemaRefs>
</ds:datastoreItem>
</file>

<file path=customXml/itemProps2.xml><?xml version="1.0" encoding="utf-8"?>
<ds:datastoreItem xmlns:ds="http://schemas.openxmlformats.org/officeDocument/2006/customXml" ds:itemID="{84D27215-7B67-4436-9E9A-A57DD2AB69EC}">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CCDF4F-200F-4921-9F11-03CA7E6FDCC0}">
  <ds:schemaRefs>
    <ds:schemaRef ds:uri="http://schemas.microsoft.com/office/2006/documentManagement/types"/>
    <ds:schemaRef ds:uri="bbe29a26-4ba2-44fb-9ebd-4f0032c7f13a"/>
    <ds:schemaRef ds:uri="http://purl.org/dc/elements/1.1/"/>
    <ds:schemaRef ds:uri="http://schemas.microsoft.com/office/2006/metadata/properties"/>
    <ds:schemaRef ds:uri="http://schemas.openxmlformats.org/package/2006/metadata/core-properties"/>
    <ds:schemaRef ds:uri="http://www.w3.org/XML/1998/namespace"/>
    <ds:schemaRef ds:uri="37024962-1aa8-4a0e-bcc4-2052b0132858"/>
    <ds:schemaRef ds:uri="http://purl.org/dc/terms/"/>
    <ds:schemaRef ds:uri="http://schemas.microsoft.com/office/infopath/2007/PartnerControls"/>
    <ds:schemaRef ds:uri="http://purl.org/dc/dcmitype/"/>
  </ds:schemaRefs>
</ds:datastoreItem>
</file>

<file path=docMetadata/LabelInfo.xml><?xml version="1.0" encoding="utf-8"?>
<clbl:labelList xmlns:clbl="http://schemas.microsoft.com/office/2020/mipLabelMetadata">
  <clbl:label id="{2c3f0b40-b618-4be4-bb05-a780c8578b49}" enabled="0" method="" siteId="{2c3f0b40-b618-4be4-bb05-a780c8578b49}" removed="1"/>
</clbl:labelList>
</file>

<file path=docProps/app.xml><?xml version="1.0" encoding="utf-8"?>
<Properties xmlns="http://schemas.openxmlformats.org/officeDocument/2006/extended-properties" xmlns:vt="http://schemas.openxmlformats.org/officeDocument/2006/docPropsVTypes">
  <Template>Whitewall 2022</Template>
  <TotalTime>7</TotalTime>
  <Words>829</Words>
  <Application>Microsoft Macintosh PowerPoint</Application>
  <PresentationFormat>Widescreen</PresentationFormat>
  <Paragraphs>75</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Open Sans</vt:lpstr>
      <vt:lpstr>Calibri</vt:lpstr>
      <vt:lpstr>Avenir Next</vt:lpstr>
      <vt:lpstr>Bebas Neue</vt:lpstr>
      <vt:lpstr>Wingdings</vt:lpstr>
      <vt:lpstr>Courier New</vt:lpstr>
      <vt:lpstr>Arial</vt:lpstr>
      <vt:lpstr>Whitewall 2022</vt:lpstr>
      <vt:lpstr>PS2026 CREATIVE RFI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John Garrett</dc:creator>
  <cp:keywords/>
  <dc:description/>
  <cp:lastModifiedBy>Leonard Smit</cp:lastModifiedBy>
  <cp:revision>2</cp:revision>
  <dcterms:created xsi:type="dcterms:W3CDTF">2025-06-24T14:18:42Z</dcterms:created>
  <dcterms:modified xsi:type="dcterms:W3CDTF">2025-09-05T13:50:45Z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Order">
    <vt:r8>22200</vt:r8>
  </property>
  <property fmtid="{D5CDD505-2E9C-101B-9397-08002B2CF9AE}" pid="4" name="MediaServiceImageTags">
    <vt:lpwstr/>
  </property>
</Properties>
</file>