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3893" r:id="rId6"/>
    <p:sldId id="3894" r:id="rId7"/>
    <p:sldId id="3895" r:id="rId8"/>
    <p:sldId id="3896" r:id="rId9"/>
    <p:sldId id="3897" r:id="rId10"/>
    <p:sldId id="3898" r:id="rId11"/>
    <p:sldId id="389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ssets Spec" id="{9D35D52D-ABE2-CE49-9292-8CFAB114C828}">
          <p14:sldIdLst>
            <p14:sldId id="256"/>
            <p14:sldId id="3893"/>
            <p14:sldId id="3894"/>
            <p14:sldId id="3895"/>
            <p14:sldId id="3896"/>
            <p14:sldId id="3897"/>
            <p14:sldId id="3898"/>
            <p14:sldId id="38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3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F45B1B-DD71-DCF7-6359-41C42F150650}" name="Pete Blunt" initials="PB" userId="56a54a46fa0432b1" providerId="Windows Live"/>
  <p188:author id="{92CA5C56-29C7-C3F7-890D-67BE66A10FCF}" name="Giles Stoakley" initials="GS" userId="S::giles@whitewallcreative.com::5533a9f9-7ccf-4396-89fd-a1945d6eeadd" providerId="AD"/>
  <p188:author id="{B223B665-97BD-1C37-F6A2-C269D1B52B27}" name="Christina Heyel Sabene" initials="" userId="S::christina.heyel@oracle.com::f39a36ae-d531-41ea-b49e-0c24ed332cea" providerId="AD"/>
  <p188:author id="{7412C7C7-192D-E466-1645-5A3BCD98E00A}" name="Aileen Jimenez" initials="AJ" userId="S::aileen.j.jimenez@oracle.com::6b7a84ab-632f-4a44-b831-81db5556a45e" providerId="AD"/>
  <p188:author id="{FE8C27C9-FF84-2580-16F8-562A9C3047B4}" name="Pete Blunt" initials="" userId="S::pete@whitewallcreative.com::b76ac069-0140-4f87-92da-78006f520d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6A0"/>
    <a:srgbClr val="538C65"/>
    <a:srgbClr val="FF2F92"/>
    <a:srgbClr val="48936B"/>
    <a:srgbClr val="0096FF"/>
    <a:srgbClr val="83B898"/>
    <a:srgbClr val="E4978E"/>
    <a:srgbClr val="E3BF6B"/>
    <a:srgbClr val="E2C06B"/>
    <a:srgbClr val="7C9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00485-A86F-C548-B7FC-399A24F8781F}" v="210" dt="2025-05-27T05:34:02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8"/>
    <p:restoredTop sz="94694"/>
  </p:normalViewPr>
  <p:slideViewPr>
    <p:cSldViewPr snapToGrid="0">
      <p:cViewPr varScale="1">
        <p:scale>
          <a:sx n="152" d="100"/>
          <a:sy n="152" d="100"/>
        </p:scale>
        <p:origin x="328" y="184"/>
      </p:cViewPr>
      <p:guideLst>
        <p:guide orient="horz" pos="2160"/>
        <p:guide pos="3840"/>
        <p:guide orient="horz" pos="1032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9297D-A655-2E42-8897-C50638A9EFE0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DC00D-5277-6A4F-8FB3-2E2E7C493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6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5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99E87-DDAE-C41D-15B8-7D6076E2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12F889-5ED1-49E6-D6DB-92E138C3F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6C37D-9591-07F5-F353-00DB15C39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C5CB7-8910-935B-3CD4-805BAA284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8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5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88A3D-55C8-0E0E-17DA-934AF06DF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FBAB4-769A-92C4-A0B6-A16200543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7A729-05B3-7921-7538-A9564E94B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861CE-9A79-52AB-B1C0-8FF153291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7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74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1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C00D-5277-6A4F-8FB3-2E2E7C493B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18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0E154-01FC-CEA6-66EE-AA3B06F4E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615" y="6033331"/>
            <a:ext cx="12314452" cy="824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BDB9F-F7A2-6DC5-B75F-559671DB59E7}"/>
              </a:ext>
            </a:extLst>
          </p:cNvPr>
          <p:cNvSpPr txBox="1"/>
          <p:nvPr userDrawn="1"/>
        </p:nvSpPr>
        <p:spPr>
          <a:xfrm>
            <a:off x="9563548" y="344247"/>
            <a:ext cx="2212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rgbClr val="16485B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Asset Specifications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CBB54-4699-D669-5E31-FC21987F04E3}"/>
              </a:ext>
            </a:extLst>
          </p:cNvPr>
          <p:cNvSpPr txBox="1"/>
          <p:nvPr userDrawn="1"/>
        </p:nvSpPr>
        <p:spPr>
          <a:xfrm>
            <a:off x="559398" y="344247"/>
            <a:ext cx="2212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>
                <a:solidFill>
                  <a:srgbClr val="16485B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SC25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B2A5D1-A57B-2908-5B44-EEBEB9539D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893800" y="-4270511"/>
            <a:ext cx="27965712" cy="129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7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4BF1-EA29-9F90-A589-CAF7D092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4821F-9A34-197C-7A29-21168746A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E5F01-78CC-A53F-D6BD-A65729373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52360-941F-6183-B6AC-557A4B648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58857-632A-6854-E3B4-F9FD98A9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E890F-87D5-F10F-A911-0ADFE87D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2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C806F-9B8F-4AED-A848-1B58CB4E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D3C51-EC7D-9462-803E-5ADE0AC4B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27554-C5E8-8B51-4108-98E5F784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A237B-775E-6B5A-98C9-B495A2C9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6331-6785-694C-229C-149058F2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6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2B2-23C1-356B-C7C2-32FC23413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0B488F-86DD-BBE0-BBD9-2FE3E0A4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41E0F-5FD3-7054-C727-A4AA971D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4717E-AD60-A290-CD72-1EC2E31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EADAC-AA14-7006-6697-DB55557F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6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E4CDE23-B2DF-74F2-BA82-909819DD7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23" t="48511" r="2941" b="48656"/>
          <a:stretch/>
        </p:blipFill>
        <p:spPr>
          <a:xfrm>
            <a:off x="-1" y="0"/>
            <a:ext cx="12176984" cy="2063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762D46-5CA6-0451-9CE4-32C3B3DA0E62}"/>
              </a:ext>
            </a:extLst>
          </p:cNvPr>
          <p:cNvSpPr/>
          <p:nvPr userDrawn="1"/>
        </p:nvSpPr>
        <p:spPr>
          <a:xfrm>
            <a:off x="-1" y="0"/>
            <a:ext cx="12176984" cy="621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B40DA2-F0D4-17C8-FDC7-4499496D8FE1}"/>
              </a:ext>
            </a:extLst>
          </p:cNvPr>
          <p:cNvCxnSpPr/>
          <p:nvPr userDrawn="1"/>
        </p:nvCxnSpPr>
        <p:spPr>
          <a:xfrm>
            <a:off x="650047" y="1319312"/>
            <a:ext cx="10703169" cy="0"/>
          </a:xfrm>
          <a:prstGeom prst="line">
            <a:avLst/>
          </a:prstGeom>
          <a:ln>
            <a:solidFill>
              <a:srgbClr val="E2C0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C28F7290-5321-B74E-0BCE-8FBA49D84B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47" y="5470043"/>
            <a:ext cx="1746506" cy="6630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EB35CC-5237-F613-38C7-21A043ECC508}"/>
              </a:ext>
            </a:extLst>
          </p:cNvPr>
          <p:cNvSpPr txBox="1"/>
          <p:nvPr userDrawn="1"/>
        </p:nvSpPr>
        <p:spPr>
          <a:xfrm>
            <a:off x="676980" y="6132131"/>
            <a:ext cx="1561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36677D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December 4</a:t>
            </a:r>
            <a:r>
              <a:rPr lang="en-US" sz="1000" baseline="30000">
                <a:solidFill>
                  <a:srgbClr val="36677D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th</a:t>
            </a:r>
            <a:r>
              <a:rPr lang="en-US" sz="1000">
                <a:solidFill>
                  <a:srgbClr val="36677D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 2024 | V4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7D6BD2-7476-BD58-29AC-AF19B8966A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9807" y="-444423"/>
            <a:ext cx="14791921" cy="7510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A24BE-23E9-EEE5-318B-A371ACE59D03}"/>
              </a:ext>
            </a:extLst>
          </p:cNvPr>
          <p:cNvSpPr txBox="1"/>
          <p:nvPr userDrawn="1"/>
        </p:nvSpPr>
        <p:spPr>
          <a:xfrm>
            <a:off x="858932" y="5848404"/>
            <a:ext cx="2071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GB" sz="1000" kern="100">
                <a:solidFill>
                  <a:srgbClr val="FF0000"/>
                </a:solidFill>
                <a:effectLst/>
                <a:latin typeface="Oracle Sans Light" panose="020B0403020204020204" pitchFamily="34" charset="0"/>
                <a:ea typeface="Aptos" panose="020B0004020202020204" pitchFamily="34" charset="0"/>
                <a:cs typeface="Oracle Sans Light" panose="020B0403020204020204" pitchFamily="34" charset="0"/>
              </a:rPr>
              <a:t>ARTWORK FILE SENT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A88F5-85F3-B144-3B47-E24103A06A4A}"/>
              </a:ext>
            </a:extLst>
          </p:cNvPr>
          <p:cNvSpPr txBox="1"/>
          <p:nvPr userDrawn="1"/>
        </p:nvSpPr>
        <p:spPr>
          <a:xfrm>
            <a:off x="858932" y="6177238"/>
            <a:ext cx="2071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GB" sz="1000" kern="100">
                <a:solidFill>
                  <a:srgbClr val="FF0000"/>
                </a:solidFill>
                <a:effectLst/>
                <a:latin typeface="Oracle Sans Light" panose="020B0403020204020204" pitchFamily="34" charset="0"/>
                <a:ea typeface="Aptos" panose="020B0004020202020204" pitchFamily="34" charset="0"/>
                <a:cs typeface="Oracle Sans Light" panose="020B0403020204020204" pitchFamily="34" charset="0"/>
              </a:rPr>
              <a:t>ARTWORK APPROVED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23796-8F9C-ACB9-0C47-D72B2F128245}"/>
              </a:ext>
            </a:extLst>
          </p:cNvPr>
          <p:cNvSpPr/>
          <p:nvPr userDrawn="1"/>
        </p:nvSpPr>
        <p:spPr>
          <a:xfrm>
            <a:off x="681695" y="5536230"/>
            <a:ext cx="177237" cy="178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C319E-C387-F187-713D-2099F9C0756B}"/>
              </a:ext>
            </a:extLst>
          </p:cNvPr>
          <p:cNvSpPr txBox="1"/>
          <p:nvPr userDrawn="1"/>
        </p:nvSpPr>
        <p:spPr>
          <a:xfrm>
            <a:off x="858932" y="5536230"/>
            <a:ext cx="2071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GB" sz="1000" kern="100">
                <a:solidFill>
                  <a:srgbClr val="FF0000"/>
                </a:solidFill>
                <a:effectLst/>
                <a:latin typeface="Oracle Sans Light" panose="020B0403020204020204" pitchFamily="34" charset="0"/>
                <a:ea typeface="Aptos" panose="020B0004020202020204" pitchFamily="34" charset="0"/>
                <a:cs typeface="Oracle Sans Light" panose="020B0403020204020204" pitchFamily="34" charset="0"/>
              </a:rPr>
              <a:t>DESIGN FILE RECEIVED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370DD-FB22-7C5E-5C4F-06315B8B9E64}"/>
              </a:ext>
            </a:extLst>
          </p:cNvPr>
          <p:cNvSpPr/>
          <p:nvPr userDrawn="1"/>
        </p:nvSpPr>
        <p:spPr>
          <a:xfrm>
            <a:off x="681695" y="5869425"/>
            <a:ext cx="177237" cy="178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C2E31-691B-F2DB-28AC-CC6686A846A6}"/>
              </a:ext>
            </a:extLst>
          </p:cNvPr>
          <p:cNvSpPr/>
          <p:nvPr userDrawn="1"/>
        </p:nvSpPr>
        <p:spPr>
          <a:xfrm>
            <a:off x="681695" y="6198260"/>
            <a:ext cx="177237" cy="178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7587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E4CDE23-B2DF-74F2-BA82-909819DD7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23" t="48511" r="2941" b="48656"/>
          <a:stretch/>
        </p:blipFill>
        <p:spPr>
          <a:xfrm>
            <a:off x="-1" y="0"/>
            <a:ext cx="12176984" cy="2063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762D46-5CA6-0451-9CE4-32C3B3DA0E62}"/>
              </a:ext>
            </a:extLst>
          </p:cNvPr>
          <p:cNvSpPr/>
          <p:nvPr userDrawn="1"/>
        </p:nvSpPr>
        <p:spPr>
          <a:xfrm>
            <a:off x="-1" y="0"/>
            <a:ext cx="12176984" cy="621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B40DA2-F0D4-17C8-FDC7-4499496D8FE1}"/>
              </a:ext>
            </a:extLst>
          </p:cNvPr>
          <p:cNvCxnSpPr/>
          <p:nvPr userDrawn="1"/>
        </p:nvCxnSpPr>
        <p:spPr>
          <a:xfrm>
            <a:off x="650047" y="1319312"/>
            <a:ext cx="10703169" cy="0"/>
          </a:xfrm>
          <a:prstGeom prst="line">
            <a:avLst/>
          </a:prstGeom>
          <a:ln>
            <a:solidFill>
              <a:srgbClr val="E2C0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87D6BD2-7476-BD58-29AC-AF19B8966A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9807" y="-444423"/>
            <a:ext cx="14791921" cy="75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3B5C6-8B21-4A00-6B59-4B90C00D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54344-5134-0DF7-EA90-20F5B2EDF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07D3-3015-1A50-9992-D729F805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5A258-4235-614F-4F86-E5233C0A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43B93-7CC3-8380-98C7-D2098EF1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0C2F3F-BF7E-3049-4219-EC168BD445D2}"/>
              </a:ext>
            </a:extLst>
          </p:cNvPr>
          <p:cNvSpPr/>
          <p:nvPr userDrawn="1"/>
        </p:nvSpPr>
        <p:spPr>
          <a:xfrm>
            <a:off x="-1" y="-664"/>
            <a:ext cx="12192001" cy="6858664"/>
          </a:xfrm>
          <a:prstGeom prst="rect">
            <a:avLst/>
          </a:prstGeom>
          <a:solidFill>
            <a:srgbClr val="E5E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835EFD-F9F1-C7B4-727A-A3312FCAE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2647" t="31844" r="65635" b="4669"/>
          <a:stretch/>
        </p:blipFill>
        <p:spPr>
          <a:xfrm>
            <a:off x="4981904" y="18141"/>
            <a:ext cx="7210096" cy="68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4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C511E-6F32-4568-C642-CBFB391C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CA347-464F-A0EE-D643-70B4906E9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94739E-7DC3-A7A3-C86B-B2529E1F8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5969B-2E57-D3F2-4B0A-46F054EB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84437-42D6-C95B-82F3-C865B81F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5C0EC-290F-4436-62B1-7B82158F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0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E421-BEF5-1451-FC92-FD4B414F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9CDE9-5376-CD2A-0C9F-59861DB40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1BEE6-3458-9C16-8323-95C5D5876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76065A-5006-0EE1-051A-961E56157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7C2E8-CE6D-47DA-947E-CD9D11BC4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353B9-F6AC-1351-498E-03F67CEA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05228-A055-C20F-D8AE-214A511C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4004C-5C1A-BC48-5924-2E0DC348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1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B143-D9AC-8791-760F-EB5BB01C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5B52A0-884A-CA1C-77BD-AF4A5D92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1D6FC-3CAC-8111-44D1-BB690A21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A099-F565-97DB-5589-2DCA9719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7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4EEAD0-F3CF-6B41-1016-C5482D8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F21B1-38DC-4636-5E90-E4F3E8C3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90E22-78CF-FAD8-2822-71D21E8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8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1A91C-5ED7-03D0-1998-EF4B9B80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A6A5E-2932-CA23-323F-0FE4BE80F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15A4B-AF6D-B530-6A5F-D0B1499B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FDBE9-94BD-AAE3-2EFC-486766FB3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18B39-8249-8037-3BC0-939969D46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72435-02D2-9563-28CB-26CBFED6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2CF27-1739-BE09-E744-04C8EA7A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0E177-6F9E-59E2-812C-47C6E6618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C2B7-DD55-8CD1-1725-57A16CDB1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391CCB-BA49-0C4B-8A59-BA8373B30F1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3579A-855D-A965-DB94-0134D1B7F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8C6F1-3354-82BC-7EF0-8004EE060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2F57D6-8B0A-DD44-96E7-87306B4B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CAE0FB-ACF7-6DA3-53B8-72E358D6DBD9}"/>
              </a:ext>
            </a:extLst>
          </p:cNvPr>
          <p:cNvSpPr txBox="1"/>
          <p:nvPr/>
        </p:nvSpPr>
        <p:spPr>
          <a:xfrm>
            <a:off x="643520" y="2834167"/>
            <a:ext cx="9445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chemeClr val="bg1"/>
                </a:solidFill>
                <a:latin typeface="Oracle Sans Light" panose="020B0403020204020204" pitchFamily="34" charset="0"/>
                <a:cs typeface="Oracle Sans Light" panose="020B0403020204020204" pitchFamily="34" charset="0"/>
              </a:rPr>
              <a:t>SuiteConnect</a:t>
            </a:r>
            <a:r>
              <a:rPr lang="en-US" sz="5400" b="1">
                <a:solidFill>
                  <a:schemeClr val="bg1"/>
                </a:solidFill>
                <a:latin typeface="Oracle Sans Light" panose="020B0403020204020204" pitchFamily="34" charset="0"/>
                <a:cs typeface="Oracle Sans Light" panose="020B0403020204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06423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C84D1-5500-5711-EAAB-D5F80A34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0935BA1E-4B2B-88A4-67AE-5D0B3D27B254}"/>
              </a:ext>
            </a:extLst>
          </p:cNvPr>
          <p:cNvGrpSpPr/>
          <p:nvPr/>
        </p:nvGrpSpPr>
        <p:grpSpPr>
          <a:xfrm>
            <a:off x="0" y="2867628"/>
            <a:ext cx="4282633" cy="1122744"/>
            <a:chOff x="0" y="2650602"/>
            <a:chExt cx="4282633" cy="112274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77B3BC0-8618-7D62-60A4-7098E19A552D}"/>
                </a:ext>
              </a:extLst>
            </p:cNvPr>
            <p:cNvSpPr/>
            <p:nvPr/>
          </p:nvSpPr>
          <p:spPr>
            <a:xfrm>
              <a:off x="0" y="2650602"/>
              <a:ext cx="4282633" cy="112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F87E28B-7996-AADC-E1B8-9359BA583A5F}"/>
                </a:ext>
              </a:extLst>
            </p:cNvPr>
            <p:cNvSpPr txBox="1"/>
            <p:nvPr/>
          </p:nvSpPr>
          <p:spPr>
            <a:xfrm>
              <a:off x="370389" y="2824222"/>
              <a:ext cx="14494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Oracle Sans" panose="020B0503020204020204" pitchFamily="34" charset="0"/>
                  <a:cs typeface="Oracle Sans" panose="020B0503020204020204" pitchFamily="34" charset="0"/>
                </a:rPr>
                <a:t>Dubai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DC12AC2-DD10-A599-6582-126EDC62730F}"/>
                </a:ext>
              </a:extLst>
            </p:cNvPr>
            <p:cNvSpPr txBox="1"/>
            <p:nvPr/>
          </p:nvSpPr>
          <p:spPr>
            <a:xfrm>
              <a:off x="358813" y="3261166"/>
              <a:ext cx="3891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racle Sans" panose="020B0503020204020204" pitchFamily="34" charset="0"/>
                  <a:cs typeface="Oracle Sans" panose="020B0503020204020204" pitchFamily="34" charset="0"/>
                </a:rPr>
                <a:t>45 assets designed </a:t>
              </a:r>
              <a:r>
                <a:rPr lang="en-GB" dirty="0">
                  <a:latin typeface="Oracle Sans" panose="020B0503020204020204" pitchFamily="34" charset="0"/>
                  <a:cs typeface="Oracle Sans" panose="020B0503020204020204" pitchFamily="34" charset="0"/>
                </a:rPr>
                <a:t>&amp; delivered</a:t>
              </a:r>
              <a:endParaRPr lang="en-US" dirty="0">
                <a:latin typeface="Oracle Sans" panose="020B0503020204020204" pitchFamily="34" charset="0"/>
                <a:cs typeface="Oracle Sans" panose="020B0503020204020204" pitchFamily="34" charset="0"/>
              </a:endParaRPr>
            </a:p>
          </p:txBody>
        </p:sp>
      </p:grpSp>
      <p:pic>
        <p:nvPicPr>
          <p:cNvPr id="2" name="Picture 1" descr="A sign on a pedestal&#10;&#10;AI-generated content may be incorrect.">
            <a:extLst>
              <a:ext uri="{FF2B5EF4-FFF2-40B4-BE49-F238E27FC236}">
                <a16:creationId xmlns:a16="http://schemas.microsoft.com/office/drawing/2014/main" id="{BFFE3303-A1CB-2B4F-D700-EB1B304EB0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8" t="-2898" r="38949"/>
          <a:stretch>
            <a:fillRect/>
          </a:stretch>
        </p:blipFill>
        <p:spPr>
          <a:xfrm rot="5400000">
            <a:off x="3758531" y="4460582"/>
            <a:ext cx="2918407" cy="1881678"/>
          </a:xfrm>
          <a:prstGeom prst="rect">
            <a:avLst/>
          </a:prstGeom>
        </p:spPr>
      </p:pic>
      <p:pic>
        <p:nvPicPr>
          <p:cNvPr id="3" name="Picture 2" descr="A green and white display with a vase of flowers&#10;&#10;AI-generated content may be incorrect.">
            <a:extLst>
              <a:ext uri="{FF2B5EF4-FFF2-40B4-BE49-F238E27FC236}">
                <a16:creationId xmlns:a16="http://schemas.microsoft.com/office/drawing/2014/main" id="{77224980-486A-6C1B-FB8E-AE0CB38E13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9" t="22961" r="6603" b="1119"/>
          <a:stretch>
            <a:fillRect/>
          </a:stretch>
        </p:blipFill>
        <p:spPr>
          <a:xfrm rot="5400000">
            <a:off x="5561676" y="4491870"/>
            <a:ext cx="2918406" cy="1819101"/>
          </a:xfrm>
          <a:prstGeom prst="rect">
            <a:avLst/>
          </a:prstGeom>
        </p:spPr>
      </p:pic>
      <p:pic>
        <p:nvPicPr>
          <p:cNvPr id="4" name="Picture 3" descr="A person holding a phone and a paper&#10;&#10;AI-generated content may be incorrect.">
            <a:extLst>
              <a:ext uri="{FF2B5EF4-FFF2-40B4-BE49-F238E27FC236}">
                <a16:creationId xmlns:a16="http://schemas.microsoft.com/office/drawing/2014/main" id="{02758853-FBF2-F09A-9ED1-23163115B3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5" r="19786" b="590"/>
          <a:stretch>
            <a:fillRect/>
          </a:stretch>
        </p:blipFill>
        <p:spPr>
          <a:xfrm>
            <a:off x="7873573" y="-4200"/>
            <a:ext cx="2171380" cy="2871828"/>
          </a:xfrm>
          <a:prstGeom prst="rect">
            <a:avLst/>
          </a:prstGeom>
        </p:spPr>
      </p:pic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3DFB4D2-8EC0-E08B-518D-8C1D3DAA71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7" b="12473"/>
          <a:stretch>
            <a:fillRect/>
          </a:stretch>
        </p:blipFill>
        <p:spPr>
          <a:xfrm>
            <a:off x="7903631" y="4790003"/>
            <a:ext cx="4297844" cy="2070621"/>
          </a:xfrm>
          <a:prstGeom prst="rect">
            <a:avLst/>
          </a:prstGeom>
        </p:spPr>
      </p:pic>
      <p:pic>
        <p:nvPicPr>
          <p:cNvPr id="6" name="Picture 5" descr="A desk with computers on it&#10;&#10;AI-generated content may be incorrect.">
            <a:extLst>
              <a:ext uri="{FF2B5EF4-FFF2-40B4-BE49-F238E27FC236}">
                <a16:creationId xmlns:a16="http://schemas.microsoft.com/office/drawing/2014/main" id="{95D8EE54-592B-665B-4718-8876ED16D2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3" t="19508" b="5416"/>
          <a:stretch>
            <a:fillRect/>
          </a:stretch>
        </p:blipFill>
        <p:spPr>
          <a:xfrm>
            <a:off x="4282628" y="1874381"/>
            <a:ext cx="3621007" cy="2111791"/>
          </a:xfrm>
          <a:prstGeom prst="rect">
            <a:avLst/>
          </a:prstGeom>
        </p:spPr>
      </p:pic>
      <p:pic>
        <p:nvPicPr>
          <p:cNvPr id="7" name="Picture 6" descr="A large table with flowers and plants in front of it&#10;&#10;AI-generated content may be incorrect.">
            <a:extLst>
              <a:ext uri="{FF2B5EF4-FFF2-40B4-BE49-F238E27FC236}">
                <a16:creationId xmlns:a16="http://schemas.microsoft.com/office/drawing/2014/main" id="{4776A688-7544-B818-DB30-C1C9E7B0BC9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" t="10329" r="636" b="20483"/>
          <a:stretch>
            <a:fillRect/>
          </a:stretch>
        </p:blipFill>
        <p:spPr>
          <a:xfrm>
            <a:off x="4276895" y="-11025"/>
            <a:ext cx="3626737" cy="1888031"/>
          </a:xfrm>
          <a:prstGeom prst="rect">
            <a:avLst/>
          </a:prstGeom>
        </p:spPr>
      </p:pic>
      <p:pic>
        <p:nvPicPr>
          <p:cNvPr id="8" name="Picture 7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33886A4E-AD63-C5FE-1798-8972CA130E0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96" t="659" r="6452" b="73"/>
          <a:stretch>
            <a:fillRect/>
          </a:stretch>
        </p:blipFill>
        <p:spPr>
          <a:xfrm>
            <a:off x="10032075" y="-4200"/>
            <a:ext cx="2171380" cy="2863428"/>
          </a:xfrm>
          <a:prstGeom prst="rect">
            <a:avLst/>
          </a:prstGeom>
        </p:spPr>
      </p:pic>
      <p:pic>
        <p:nvPicPr>
          <p:cNvPr id="9" name="Picture 8" descr="A sign on the wall&#10;&#10;AI-generated content may be incorrect.">
            <a:extLst>
              <a:ext uri="{FF2B5EF4-FFF2-40B4-BE49-F238E27FC236}">
                <a16:creationId xmlns:a16="http://schemas.microsoft.com/office/drawing/2014/main" id="{92C1AA71-AE1B-B090-E46D-7E7366A79C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" t="2821" r="2247" b="854"/>
          <a:stretch>
            <a:fillRect/>
          </a:stretch>
        </p:blipFill>
        <p:spPr>
          <a:xfrm rot="5400000">
            <a:off x="-367014" y="4358027"/>
            <a:ext cx="2867628" cy="2137564"/>
          </a:xfrm>
          <a:prstGeom prst="rect">
            <a:avLst/>
          </a:prstGeom>
        </p:spPr>
      </p:pic>
      <p:pic>
        <p:nvPicPr>
          <p:cNvPr id="10" name="Picture 9" descr="A room with a podium and a screen&#10;&#10;AI-generated content may be incorrect.">
            <a:extLst>
              <a:ext uri="{FF2B5EF4-FFF2-40B4-BE49-F238E27FC236}">
                <a16:creationId xmlns:a16="http://schemas.microsoft.com/office/drawing/2014/main" id="{001283B5-938C-0890-8DB7-289D197F83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" t="19558" b="19323"/>
          <a:stretch>
            <a:fillRect/>
          </a:stretch>
        </p:blipFill>
        <p:spPr>
          <a:xfrm>
            <a:off x="7903631" y="2863428"/>
            <a:ext cx="4297845" cy="1984786"/>
          </a:xfrm>
          <a:prstGeom prst="rect">
            <a:avLst/>
          </a:prstGeom>
        </p:spPr>
      </p:pic>
      <p:pic>
        <p:nvPicPr>
          <p:cNvPr id="11" name="Picture 10" descr="A sign on a chair&#10;&#10;AI-generated content may be incorrect.">
            <a:extLst>
              <a:ext uri="{FF2B5EF4-FFF2-40B4-BE49-F238E27FC236}">
                <a16:creationId xmlns:a16="http://schemas.microsoft.com/office/drawing/2014/main" id="{54D0E83F-2524-6381-100E-D72543176F9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" t="857" r="715" b="-3531"/>
          <a:stretch>
            <a:fillRect/>
          </a:stretch>
        </p:blipFill>
        <p:spPr>
          <a:xfrm rot="5400000">
            <a:off x="1739820" y="4312088"/>
            <a:ext cx="2867629" cy="2229443"/>
          </a:xfrm>
          <a:prstGeom prst="rect">
            <a:avLst/>
          </a:prstGeom>
        </p:spPr>
      </p:pic>
      <p:pic>
        <p:nvPicPr>
          <p:cNvPr id="13" name="Picture 12" descr="A room with chairs and a chandelier&#10;&#10;AI-generated content may be incorrect.">
            <a:extLst>
              <a:ext uri="{FF2B5EF4-FFF2-40B4-BE49-F238E27FC236}">
                <a16:creationId xmlns:a16="http://schemas.microsoft.com/office/drawing/2014/main" id="{FE560301-2216-772B-11B7-1AAF2DE60E6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11" t="27741" r="23978" b="31763"/>
          <a:stretch>
            <a:fillRect/>
          </a:stretch>
        </p:blipFill>
        <p:spPr>
          <a:xfrm>
            <a:off x="-15213" y="-11024"/>
            <a:ext cx="4297838" cy="287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2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2DB31-7D6E-9265-1E18-CE7D9D0C0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yellow chair with a blue pillow&#10;&#10;AI-generated content may be incorrect.">
            <a:extLst>
              <a:ext uri="{FF2B5EF4-FFF2-40B4-BE49-F238E27FC236}">
                <a16:creationId xmlns:a16="http://schemas.microsoft.com/office/drawing/2014/main" id="{37F0D49B-EE69-1B43-FFE8-21E7A4AEF2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" r="47987" b="-239"/>
          <a:stretch>
            <a:fillRect/>
          </a:stretch>
        </p:blipFill>
        <p:spPr>
          <a:xfrm>
            <a:off x="-15212" y="3990372"/>
            <a:ext cx="2133588" cy="2867628"/>
          </a:xfrm>
          <a:prstGeom prst="rect">
            <a:avLst/>
          </a:prstGeom>
        </p:spPr>
      </p:pic>
      <p:pic>
        <p:nvPicPr>
          <p:cNvPr id="20" name="Picture 19" descr="A person standing in a hallway&#10;&#10;AI-generated content may be incorrect.">
            <a:extLst>
              <a:ext uri="{FF2B5EF4-FFF2-40B4-BE49-F238E27FC236}">
                <a16:creationId xmlns:a16="http://schemas.microsoft.com/office/drawing/2014/main" id="{97BE1436-44FA-3141-6A05-397D8DCCF2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5" r="12993"/>
          <a:stretch>
            <a:fillRect/>
          </a:stretch>
        </p:blipFill>
        <p:spPr>
          <a:xfrm rot="5400000">
            <a:off x="5547650" y="4493646"/>
            <a:ext cx="2915782" cy="1826576"/>
          </a:xfrm>
          <a:prstGeom prst="rect">
            <a:avLst/>
          </a:prstGeom>
        </p:spPr>
      </p:pic>
      <p:pic>
        <p:nvPicPr>
          <p:cNvPr id="21" name="Picture 20" descr="Two men wearing orange shirts&#10;&#10;AI-generated content may be incorrect.">
            <a:extLst>
              <a:ext uri="{FF2B5EF4-FFF2-40B4-BE49-F238E27FC236}">
                <a16:creationId xmlns:a16="http://schemas.microsoft.com/office/drawing/2014/main" id="{55A1F56B-09B2-7851-A74E-1C048CFAC8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" t="22258" r="1137" b="18712"/>
          <a:stretch>
            <a:fillRect/>
          </a:stretch>
        </p:blipFill>
        <p:spPr>
          <a:xfrm>
            <a:off x="4278882" y="3942217"/>
            <a:ext cx="1809622" cy="2922607"/>
          </a:xfrm>
          <a:prstGeom prst="rect">
            <a:avLst/>
          </a:prstGeom>
        </p:spPr>
      </p:pic>
      <p:pic>
        <p:nvPicPr>
          <p:cNvPr id="36" name="Picture 35" descr="A group of chairs in a room&#10;&#10;AI-generated content may be incorrect.">
            <a:extLst>
              <a:ext uri="{FF2B5EF4-FFF2-40B4-BE49-F238E27FC236}">
                <a16:creationId xmlns:a16="http://schemas.microsoft.com/office/drawing/2014/main" id="{3ABA43FC-F9EA-0FCD-AB7A-A7485C27B3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68" t="10797" r="23773" b="13452"/>
          <a:stretch>
            <a:fillRect/>
          </a:stretch>
        </p:blipFill>
        <p:spPr>
          <a:xfrm>
            <a:off x="7918829" y="2824780"/>
            <a:ext cx="4284628" cy="4040044"/>
          </a:xfrm>
          <a:prstGeom prst="rect">
            <a:avLst/>
          </a:prstGeom>
        </p:spPr>
      </p:pic>
      <p:pic>
        <p:nvPicPr>
          <p:cNvPr id="22" name="Picture 21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4599E6F-A4A9-A99D-13AC-48D1F0BA0C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" t="4169" r="1192" b="10076"/>
          <a:stretch>
            <a:fillRect/>
          </a:stretch>
        </p:blipFill>
        <p:spPr>
          <a:xfrm>
            <a:off x="4273169" y="1874368"/>
            <a:ext cx="3649407" cy="2103873"/>
          </a:xfrm>
          <a:prstGeom prst="rect">
            <a:avLst/>
          </a:prstGeom>
        </p:spPr>
      </p:pic>
      <p:pic>
        <p:nvPicPr>
          <p:cNvPr id="34" name="Picture 33" descr="A room with a few monitors&#10;&#10;AI-generated content may be incorrect.">
            <a:extLst>
              <a:ext uri="{FF2B5EF4-FFF2-40B4-BE49-F238E27FC236}">
                <a16:creationId xmlns:a16="http://schemas.microsoft.com/office/drawing/2014/main" id="{F02AD002-E4B5-27BE-9A7B-22010CC780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0" t="22799" r="5835" b="9024"/>
          <a:stretch>
            <a:fillRect/>
          </a:stretch>
        </p:blipFill>
        <p:spPr>
          <a:xfrm>
            <a:off x="4282632" y="-11025"/>
            <a:ext cx="3649407" cy="1888030"/>
          </a:xfrm>
          <a:prstGeom prst="rect">
            <a:avLst/>
          </a:prstGeom>
        </p:spPr>
      </p:pic>
      <p:pic>
        <p:nvPicPr>
          <p:cNvPr id="27" name="Picture 26" descr="A person holding a sign&#10;&#10;AI-generated content may be incorrect.">
            <a:extLst>
              <a:ext uri="{FF2B5EF4-FFF2-40B4-BE49-F238E27FC236}">
                <a16:creationId xmlns:a16="http://schemas.microsoft.com/office/drawing/2014/main" id="{82AC6666-B3BD-22D5-B025-211C3056DE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79" t="-238" r="27044" b="238"/>
          <a:stretch>
            <a:fillRect/>
          </a:stretch>
        </p:blipFill>
        <p:spPr>
          <a:xfrm>
            <a:off x="10050680" y="-31501"/>
            <a:ext cx="2152776" cy="2871689"/>
          </a:xfrm>
          <a:prstGeom prst="rect">
            <a:avLst/>
          </a:prstGeom>
        </p:spPr>
      </p:pic>
      <p:pic>
        <p:nvPicPr>
          <p:cNvPr id="33" name="Picture 32" descr="A desk with flowers on it&#10;&#10;AI-generated content may be incorrect.">
            <a:extLst>
              <a:ext uri="{FF2B5EF4-FFF2-40B4-BE49-F238E27FC236}">
                <a16:creationId xmlns:a16="http://schemas.microsoft.com/office/drawing/2014/main" id="{E5502F13-2232-377E-B6C9-A920C7BEAD3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" t="1369" r="1077" b="3520"/>
          <a:stretch>
            <a:fillRect/>
          </a:stretch>
        </p:blipFill>
        <p:spPr>
          <a:xfrm>
            <a:off x="7918832" y="-24676"/>
            <a:ext cx="2133625" cy="28494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1BF843-C90C-C61F-DDE1-426FA7FF1221}"/>
              </a:ext>
            </a:extLst>
          </p:cNvPr>
          <p:cNvGrpSpPr/>
          <p:nvPr/>
        </p:nvGrpSpPr>
        <p:grpSpPr>
          <a:xfrm>
            <a:off x="0" y="2867628"/>
            <a:ext cx="4297845" cy="1122744"/>
            <a:chOff x="0" y="2650602"/>
            <a:chExt cx="4297845" cy="11227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583110-AD31-E146-B680-77855A56C6F8}"/>
                </a:ext>
              </a:extLst>
            </p:cNvPr>
            <p:cNvSpPr/>
            <p:nvPr/>
          </p:nvSpPr>
          <p:spPr>
            <a:xfrm>
              <a:off x="0" y="2650602"/>
              <a:ext cx="4282633" cy="112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144CF2-CFA7-C7E4-2773-44D4E5FFE5AB}"/>
                </a:ext>
              </a:extLst>
            </p:cNvPr>
            <p:cNvSpPr txBox="1"/>
            <p:nvPr/>
          </p:nvSpPr>
          <p:spPr>
            <a:xfrm>
              <a:off x="370389" y="2824222"/>
              <a:ext cx="236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New York City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BADC53-9226-FB81-34AF-30C54BDFC5C4}"/>
                </a:ext>
              </a:extLst>
            </p:cNvPr>
            <p:cNvSpPr txBox="1"/>
            <p:nvPr/>
          </p:nvSpPr>
          <p:spPr>
            <a:xfrm>
              <a:off x="358813" y="3261166"/>
              <a:ext cx="3939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racle Sans" panose="020B0503020204020204" pitchFamily="34" charset="0"/>
                  <a:cs typeface="Oracle Sans" panose="020B0503020204020204" pitchFamily="34" charset="0"/>
                </a:rPr>
                <a:t>84 assets designed </a:t>
              </a:r>
              <a:r>
                <a:rPr lang="en-GB" dirty="0">
                  <a:latin typeface="Oracle Sans" panose="020B0503020204020204" pitchFamily="34" charset="0"/>
                  <a:cs typeface="Oracle Sans" panose="020B0503020204020204" pitchFamily="34" charset="0"/>
                </a:rPr>
                <a:t>&amp; delivered</a:t>
              </a:r>
              <a:endParaRPr lang="en-US" dirty="0">
                <a:latin typeface="Oracle Sans" panose="020B0503020204020204" pitchFamily="34" charset="0"/>
                <a:cs typeface="Oracle Sans" panose="020B0503020204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F49E4C6-AFB2-F8DA-0C81-A26028FBDD27}"/>
              </a:ext>
            </a:extLst>
          </p:cNvPr>
          <p:cNvSpPr/>
          <p:nvPr/>
        </p:nvSpPr>
        <p:spPr>
          <a:xfrm>
            <a:off x="2118378" y="3990372"/>
            <a:ext cx="2164253" cy="28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room with a glass display case&#10;&#10;AI-generated content may be incorrect.">
            <a:extLst>
              <a:ext uri="{FF2B5EF4-FFF2-40B4-BE49-F238E27FC236}">
                <a16:creationId xmlns:a16="http://schemas.microsoft.com/office/drawing/2014/main" id="{30CFE442-D0B2-7DE5-4EC0-442A9E3C57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09" r="1348" b="989"/>
          <a:stretch>
            <a:fillRect/>
          </a:stretch>
        </p:blipFill>
        <p:spPr>
          <a:xfrm>
            <a:off x="-15212" y="-11025"/>
            <a:ext cx="4301592" cy="2886618"/>
          </a:xfrm>
          <a:prstGeom prst="rect">
            <a:avLst/>
          </a:prstGeom>
        </p:spPr>
      </p:pic>
      <p:pic>
        <p:nvPicPr>
          <p:cNvPr id="35" name="Picture 34" descr="A cart with flowers on it&#10;&#10;AI-generated content may be incorrect.">
            <a:extLst>
              <a:ext uri="{FF2B5EF4-FFF2-40B4-BE49-F238E27FC236}">
                <a16:creationId xmlns:a16="http://schemas.microsoft.com/office/drawing/2014/main" id="{21C49C72-7265-0792-17DC-2BC5504E8FF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8" t="-184" r="17174" b="184"/>
          <a:stretch>
            <a:fillRect/>
          </a:stretch>
        </p:blipFill>
        <p:spPr>
          <a:xfrm>
            <a:off x="2118376" y="3985065"/>
            <a:ext cx="2164256" cy="28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3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4AB8A-4B8D-7C1F-FBBC-157C97483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white couch with pillows on it&#10;&#10;AI-generated content may be incorrect.">
            <a:extLst>
              <a:ext uri="{FF2B5EF4-FFF2-40B4-BE49-F238E27FC236}">
                <a16:creationId xmlns:a16="http://schemas.microsoft.com/office/drawing/2014/main" id="{D6F5457A-4490-285E-3744-1E4D59A524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0" t="1078" r="131" b="360"/>
          <a:stretch>
            <a:fillRect/>
          </a:stretch>
        </p:blipFill>
        <p:spPr>
          <a:xfrm>
            <a:off x="-5741" y="3997197"/>
            <a:ext cx="4315251" cy="2860802"/>
          </a:xfrm>
          <a:prstGeom prst="rect">
            <a:avLst/>
          </a:prstGeom>
        </p:spPr>
      </p:pic>
      <p:pic>
        <p:nvPicPr>
          <p:cNvPr id="31" name="Picture 30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DDC1F34-8A4D-05D5-675E-A0DE3BC811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1" r="2650" b="-233"/>
          <a:stretch>
            <a:fillRect/>
          </a:stretch>
        </p:blipFill>
        <p:spPr>
          <a:xfrm>
            <a:off x="4282630" y="3935392"/>
            <a:ext cx="3632200" cy="2936255"/>
          </a:xfrm>
          <a:prstGeom prst="rect">
            <a:avLst/>
          </a:prstGeom>
        </p:spPr>
      </p:pic>
      <p:pic>
        <p:nvPicPr>
          <p:cNvPr id="30" name="Picture 29" descr="A room with a television and a table&#10;&#10;AI-generated content may be incorrect.">
            <a:extLst>
              <a:ext uri="{FF2B5EF4-FFF2-40B4-BE49-F238E27FC236}">
                <a16:creationId xmlns:a16="http://schemas.microsoft.com/office/drawing/2014/main" id="{91B525A4-D027-FAC2-0DC8-006B2F991C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" t="2020" r="30283"/>
          <a:stretch>
            <a:fillRect/>
          </a:stretch>
        </p:blipFill>
        <p:spPr>
          <a:xfrm>
            <a:off x="7904174" y="2821105"/>
            <a:ext cx="4315251" cy="4043719"/>
          </a:xfrm>
          <a:prstGeom prst="rect">
            <a:avLst/>
          </a:prstGeom>
        </p:spPr>
      </p:pic>
      <p:pic>
        <p:nvPicPr>
          <p:cNvPr id="28" name="Picture 27" descr="A group of pillows on a bed&#10;&#10;AI-generated content may be incorrect.">
            <a:extLst>
              <a:ext uri="{FF2B5EF4-FFF2-40B4-BE49-F238E27FC236}">
                <a16:creationId xmlns:a16="http://schemas.microsoft.com/office/drawing/2014/main" id="{7BE35625-86C3-13C2-34E5-DFD0D936A0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96" t="1984" r="9562" b="803"/>
          <a:stretch>
            <a:fillRect/>
          </a:stretch>
        </p:blipFill>
        <p:spPr>
          <a:xfrm>
            <a:off x="9441708" y="-29201"/>
            <a:ext cx="2771244" cy="2867629"/>
          </a:xfrm>
          <a:prstGeom prst="rect">
            <a:avLst/>
          </a:prstGeom>
        </p:spPr>
      </p:pic>
      <p:pic>
        <p:nvPicPr>
          <p:cNvPr id="32" name="Picture 31" descr="A white sign with black text&#10;&#10;AI-generated content may be incorrect.">
            <a:extLst>
              <a:ext uri="{FF2B5EF4-FFF2-40B4-BE49-F238E27FC236}">
                <a16:creationId xmlns:a16="http://schemas.microsoft.com/office/drawing/2014/main" id="{29561C8E-83C3-49D9-06B6-B4BDA492FA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2" t="13575" r="2067" b="37909"/>
          <a:stretch>
            <a:fillRect/>
          </a:stretch>
        </p:blipFill>
        <p:spPr>
          <a:xfrm>
            <a:off x="7895920" y="-1"/>
            <a:ext cx="2161462" cy="2831603"/>
          </a:xfrm>
          <a:prstGeom prst="rect">
            <a:avLst/>
          </a:prstGeom>
        </p:spPr>
      </p:pic>
      <p:pic>
        <p:nvPicPr>
          <p:cNvPr id="27" name="Picture 26" descr="A desk with a sign on the wall&#10;&#10;AI-generated content may be incorrect.">
            <a:extLst>
              <a:ext uri="{FF2B5EF4-FFF2-40B4-BE49-F238E27FC236}">
                <a16:creationId xmlns:a16="http://schemas.microsoft.com/office/drawing/2014/main" id="{A1021BC5-37D9-1ADB-C244-846523945C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" t="12003" r="302" b="10253"/>
          <a:stretch>
            <a:fillRect/>
          </a:stretch>
        </p:blipFill>
        <p:spPr>
          <a:xfrm>
            <a:off x="4269183" y="1863356"/>
            <a:ext cx="3637393" cy="2133840"/>
          </a:xfrm>
          <a:prstGeom prst="rect">
            <a:avLst/>
          </a:prstGeom>
        </p:spPr>
      </p:pic>
      <p:pic>
        <p:nvPicPr>
          <p:cNvPr id="26" name="Picture 25" descr="A group of people at a reception&#10;&#10;AI-generated content may be incorrect.">
            <a:extLst>
              <a:ext uri="{FF2B5EF4-FFF2-40B4-BE49-F238E27FC236}">
                <a16:creationId xmlns:a16="http://schemas.microsoft.com/office/drawing/2014/main" id="{A955E313-D629-CBCD-D059-06172CB44D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" t="17450" r="5214" b="2100"/>
          <a:stretch>
            <a:fillRect/>
          </a:stretch>
        </p:blipFill>
        <p:spPr>
          <a:xfrm>
            <a:off x="4269183" y="1"/>
            <a:ext cx="3637393" cy="1886732"/>
          </a:xfrm>
          <a:prstGeom prst="rect">
            <a:avLst/>
          </a:prstGeom>
        </p:spPr>
      </p:pic>
      <p:pic>
        <p:nvPicPr>
          <p:cNvPr id="25" name="Picture 24" descr="A group of men standing next to a desk&#10;&#10;AI-generated content may be incorrect.">
            <a:extLst>
              <a:ext uri="{FF2B5EF4-FFF2-40B4-BE49-F238E27FC236}">
                <a16:creationId xmlns:a16="http://schemas.microsoft.com/office/drawing/2014/main" id="{D0014F2F-2A15-CE14-BF36-DDAAF579E3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5" t="9486" b="14661"/>
          <a:stretch>
            <a:fillRect/>
          </a:stretch>
        </p:blipFill>
        <p:spPr>
          <a:xfrm>
            <a:off x="-32621" y="-24676"/>
            <a:ext cx="4315251" cy="28867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EC3DE61-EF0A-F331-99A2-073950F0B192}"/>
              </a:ext>
            </a:extLst>
          </p:cNvPr>
          <p:cNvGrpSpPr/>
          <p:nvPr/>
        </p:nvGrpSpPr>
        <p:grpSpPr>
          <a:xfrm>
            <a:off x="0" y="2867628"/>
            <a:ext cx="4260929" cy="1122744"/>
            <a:chOff x="0" y="2650602"/>
            <a:chExt cx="4260929" cy="11227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BF082F-C3A9-254D-D074-DCD4E93BAD7F}"/>
                </a:ext>
              </a:extLst>
            </p:cNvPr>
            <p:cNvSpPr/>
            <p:nvPr/>
          </p:nvSpPr>
          <p:spPr>
            <a:xfrm>
              <a:off x="0" y="2650602"/>
              <a:ext cx="4203405" cy="112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435AE1-EE91-2E6E-3EDB-F42FA58F2480}"/>
                </a:ext>
              </a:extLst>
            </p:cNvPr>
            <p:cNvSpPr txBox="1"/>
            <p:nvPr/>
          </p:nvSpPr>
          <p:spPr>
            <a:xfrm>
              <a:off x="370389" y="2824222"/>
              <a:ext cx="236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Oracle Sans" panose="020B0503020204020204" pitchFamily="34" charset="0"/>
                  <a:cs typeface="Oracle Sans" panose="020B0503020204020204" pitchFamily="34" charset="0"/>
                </a:rPr>
                <a:t>São Paolo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928BB2-B95D-37DF-3B9B-A2F1DFE28039}"/>
                </a:ext>
              </a:extLst>
            </p:cNvPr>
            <p:cNvSpPr txBox="1"/>
            <p:nvPr/>
          </p:nvSpPr>
          <p:spPr>
            <a:xfrm>
              <a:off x="358813" y="3261166"/>
              <a:ext cx="3902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racle Sans" panose="020B0503020204020204" pitchFamily="34" charset="0"/>
                  <a:cs typeface="Oracle Sans" panose="020B0503020204020204" pitchFamily="34" charset="0"/>
                </a:rPr>
                <a:t>55 assets designed </a:t>
              </a:r>
              <a:r>
                <a:rPr lang="en-GB" dirty="0">
                  <a:latin typeface="Oracle Sans" panose="020B0503020204020204" pitchFamily="34" charset="0"/>
                  <a:cs typeface="Oracle Sans" panose="020B0503020204020204" pitchFamily="34" charset="0"/>
                </a:rPr>
                <a:t>&amp; delivered</a:t>
              </a:r>
              <a:endParaRPr lang="en-US" dirty="0">
                <a:latin typeface="Oracle Sans" panose="020B0503020204020204" pitchFamily="34" charset="0"/>
                <a:cs typeface="Oracle Sans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39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BF636-682E-18E5-66B8-69394B5E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86E5ECE-5E88-4936-2773-CB32D7EB1B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14" t="1394" r="43617" b="240"/>
          <a:stretch>
            <a:fillRect/>
          </a:stretch>
        </p:blipFill>
        <p:spPr>
          <a:xfrm>
            <a:off x="2118375" y="3965694"/>
            <a:ext cx="2164253" cy="2915784"/>
          </a:xfrm>
          <a:prstGeom prst="rect">
            <a:avLst/>
          </a:prstGeom>
        </p:spPr>
      </p:pic>
      <p:pic>
        <p:nvPicPr>
          <p:cNvPr id="35" name="Picture 34" descr="A large room with a sign and people in the background&#10;&#10;AI-generated content may be incorrect.">
            <a:extLst>
              <a:ext uri="{FF2B5EF4-FFF2-40B4-BE49-F238E27FC236}">
                <a16:creationId xmlns:a16="http://schemas.microsoft.com/office/drawing/2014/main" id="{B983637D-13B3-F7D5-465B-2155B4F9DF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24" t="237" r="10690"/>
          <a:stretch>
            <a:fillRect/>
          </a:stretch>
        </p:blipFill>
        <p:spPr>
          <a:xfrm>
            <a:off x="-5743" y="3990370"/>
            <a:ext cx="2124118" cy="2874453"/>
          </a:xfrm>
          <a:prstGeom prst="rect">
            <a:avLst/>
          </a:prstGeom>
        </p:spPr>
      </p:pic>
      <p:pic>
        <p:nvPicPr>
          <p:cNvPr id="17" name="Picture 16" descr="A white sign with orange and blue text&#10;&#10;AI-generated content may be incorrect.">
            <a:extLst>
              <a:ext uri="{FF2B5EF4-FFF2-40B4-BE49-F238E27FC236}">
                <a16:creationId xmlns:a16="http://schemas.microsoft.com/office/drawing/2014/main" id="{D31575B1-76EE-122A-0A25-56AF15868B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7" t="14123" r="1748" b="33443"/>
          <a:stretch>
            <a:fillRect/>
          </a:stretch>
        </p:blipFill>
        <p:spPr>
          <a:xfrm>
            <a:off x="4274914" y="3949041"/>
            <a:ext cx="1826799" cy="29089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128B74-7F7C-70E2-F0C8-986AA5C663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2" t="13298" r="2083" b="30600"/>
          <a:stretch>
            <a:fillRect/>
          </a:stretch>
        </p:blipFill>
        <p:spPr>
          <a:xfrm>
            <a:off x="6076834" y="3949041"/>
            <a:ext cx="1826799" cy="2915784"/>
          </a:xfrm>
          <a:prstGeom prst="rect">
            <a:avLst/>
          </a:prstGeom>
        </p:spPr>
      </p:pic>
      <p:pic>
        <p:nvPicPr>
          <p:cNvPr id="36" name="Picture 35" descr="A group of plants in pots&#10;&#10;AI-generated content may be incorrect.">
            <a:extLst>
              <a:ext uri="{FF2B5EF4-FFF2-40B4-BE49-F238E27FC236}">
                <a16:creationId xmlns:a16="http://schemas.microsoft.com/office/drawing/2014/main" id="{3AD995B1-6724-2E9E-D18F-DAC574B1851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9" t="10822" r="179" b="2888"/>
          <a:stretch>
            <a:fillRect/>
          </a:stretch>
        </p:blipFill>
        <p:spPr>
          <a:xfrm>
            <a:off x="7895918" y="4848215"/>
            <a:ext cx="4307533" cy="2016610"/>
          </a:xfrm>
          <a:prstGeom prst="rect">
            <a:avLst/>
          </a:prstGeom>
        </p:spPr>
      </p:pic>
      <p:pic>
        <p:nvPicPr>
          <p:cNvPr id="19" name="Picture 18" descr="A person pointing at a screen&#10;&#10;AI-generated content may be incorrect.">
            <a:extLst>
              <a:ext uri="{FF2B5EF4-FFF2-40B4-BE49-F238E27FC236}">
                <a16:creationId xmlns:a16="http://schemas.microsoft.com/office/drawing/2014/main" id="{979E6F5E-66F9-C700-967E-575E1E76D58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17" r="1695" b="25473"/>
          <a:stretch>
            <a:fillRect/>
          </a:stretch>
        </p:blipFill>
        <p:spPr>
          <a:xfrm>
            <a:off x="7895918" y="2831604"/>
            <a:ext cx="4307533" cy="2016610"/>
          </a:xfrm>
          <a:prstGeom prst="rect">
            <a:avLst/>
          </a:prstGeom>
        </p:spPr>
      </p:pic>
      <p:pic>
        <p:nvPicPr>
          <p:cNvPr id="34" name="Picture 33" descr="A group of people standing in front of a wall&#10;&#10;AI-generated content may be incorrect.">
            <a:extLst>
              <a:ext uri="{FF2B5EF4-FFF2-40B4-BE49-F238E27FC236}">
                <a16:creationId xmlns:a16="http://schemas.microsoft.com/office/drawing/2014/main" id="{07F01228-C2F5-4398-729C-C74E986D6F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84" t="1120" r="10977" b="895"/>
          <a:stretch>
            <a:fillRect/>
          </a:stretch>
        </p:blipFill>
        <p:spPr>
          <a:xfrm>
            <a:off x="7895920" y="-6824"/>
            <a:ext cx="4307534" cy="2838428"/>
          </a:xfrm>
          <a:prstGeom prst="rect">
            <a:avLst/>
          </a:prstGeom>
        </p:spPr>
      </p:pic>
      <p:pic>
        <p:nvPicPr>
          <p:cNvPr id="21" name="Picture 20" descr="A person standing at a desk&#10;&#10;AI-generated content may be incorrect.">
            <a:extLst>
              <a:ext uri="{FF2B5EF4-FFF2-40B4-BE49-F238E27FC236}">
                <a16:creationId xmlns:a16="http://schemas.microsoft.com/office/drawing/2014/main" id="{904C685F-E36A-6099-97E6-F93AEF4638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" t="80" r="3498"/>
          <a:stretch>
            <a:fillRect/>
          </a:stretch>
        </p:blipFill>
        <p:spPr>
          <a:xfrm>
            <a:off x="4261481" y="1382343"/>
            <a:ext cx="3642152" cy="2614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48387B-B051-8B75-9427-81229B01448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01" t="718" r="149" b="34345"/>
          <a:stretch>
            <a:fillRect/>
          </a:stretch>
        </p:blipFill>
        <p:spPr>
          <a:xfrm>
            <a:off x="4263458" y="-24676"/>
            <a:ext cx="3632462" cy="1407019"/>
          </a:xfrm>
          <a:prstGeom prst="rect">
            <a:avLst/>
          </a:prstGeom>
        </p:spPr>
      </p:pic>
      <p:pic>
        <p:nvPicPr>
          <p:cNvPr id="20" name="Picture 19" descr="A desk with a blue wall and a sign&#10;&#10;AI-generated content may be incorrect.">
            <a:extLst>
              <a:ext uri="{FF2B5EF4-FFF2-40B4-BE49-F238E27FC236}">
                <a16:creationId xmlns:a16="http://schemas.microsoft.com/office/drawing/2014/main" id="{F20B56CF-73C3-B881-72E1-0E1FFE2F7A3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" t="254" r="5635" b="1109"/>
          <a:stretch>
            <a:fillRect/>
          </a:stretch>
        </p:blipFill>
        <p:spPr>
          <a:xfrm>
            <a:off x="-5740" y="-24676"/>
            <a:ext cx="4280654" cy="2867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5E0F0C-FB18-C07C-64F2-5DABC5910BC0}"/>
              </a:ext>
            </a:extLst>
          </p:cNvPr>
          <p:cNvGrpSpPr/>
          <p:nvPr/>
        </p:nvGrpSpPr>
        <p:grpSpPr>
          <a:xfrm>
            <a:off x="0" y="2867628"/>
            <a:ext cx="4261481" cy="1122744"/>
            <a:chOff x="0" y="2650602"/>
            <a:chExt cx="4261481" cy="11227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4F7DF4-FCC6-E043-B2E5-30EC5036D04A}"/>
                </a:ext>
              </a:extLst>
            </p:cNvPr>
            <p:cNvSpPr/>
            <p:nvPr/>
          </p:nvSpPr>
          <p:spPr>
            <a:xfrm>
              <a:off x="0" y="2650602"/>
              <a:ext cx="4261481" cy="112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402B98-B7A5-901C-56BE-C6CAEFFE1901}"/>
                </a:ext>
              </a:extLst>
            </p:cNvPr>
            <p:cNvSpPr txBox="1"/>
            <p:nvPr/>
          </p:nvSpPr>
          <p:spPr>
            <a:xfrm>
              <a:off x="370389" y="2824222"/>
              <a:ext cx="236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Oracle Sans" panose="020B0503020204020204" pitchFamily="34" charset="0"/>
                  <a:cs typeface="Oracle Sans" panose="020B0503020204020204" pitchFamily="34" charset="0"/>
                </a:rPr>
                <a:t>Mexico City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565739-F9F7-6A2F-3DD6-DA4C5BBD8E95}"/>
                </a:ext>
              </a:extLst>
            </p:cNvPr>
            <p:cNvSpPr txBox="1"/>
            <p:nvPr/>
          </p:nvSpPr>
          <p:spPr>
            <a:xfrm>
              <a:off x="358813" y="3261166"/>
              <a:ext cx="3346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racle Sans" panose="020B0503020204020204" pitchFamily="34" charset="0"/>
                  <a:cs typeface="Oracle Sans" panose="020B0503020204020204" pitchFamily="34" charset="0"/>
                </a:rPr>
                <a:t>71 assets designed </a:t>
              </a:r>
              <a:r>
                <a:rPr lang="en-GB" dirty="0">
                  <a:latin typeface="Oracle Sans" panose="020B0503020204020204" pitchFamily="34" charset="0"/>
                  <a:cs typeface="Oracle Sans" panose="020B0503020204020204" pitchFamily="34" charset="0"/>
                </a:rPr>
                <a:t>&amp; delivered</a:t>
              </a:r>
              <a:endParaRPr lang="en-US" dirty="0">
                <a:latin typeface="Oracle Sans" panose="020B0503020204020204" pitchFamily="34" charset="0"/>
                <a:cs typeface="Oracle Sans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785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20150-5BD3-5938-BEB1-9E52FDE75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blue podium in a room&#10;&#10;AI-generated content may be incorrect.">
            <a:extLst>
              <a:ext uri="{FF2B5EF4-FFF2-40B4-BE49-F238E27FC236}">
                <a16:creationId xmlns:a16="http://schemas.microsoft.com/office/drawing/2014/main" id="{57D96969-91E0-233E-025A-99C5FD4060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" t="-3617" r="1560" b="6834"/>
          <a:stretch>
            <a:fillRect/>
          </a:stretch>
        </p:blipFill>
        <p:spPr>
          <a:xfrm rot="5400000">
            <a:off x="1812269" y="4289657"/>
            <a:ext cx="2874448" cy="2262239"/>
          </a:xfrm>
          <a:prstGeom prst="rect">
            <a:avLst/>
          </a:prstGeom>
        </p:spPr>
      </p:pic>
      <p:pic>
        <p:nvPicPr>
          <p:cNvPr id="39" name="Picture 38" descr="A desk with computers and signs&#10;&#10;AI-generated content may be incorrect.">
            <a:extLst>
              <a:ext uri="{FF2B5EF4-FFF2-40B4-BE49-F238E27FC236}">
                <a16:creationId xmlns:a16="http://schemas.microsoft.com/office/drawing/2014/main" id="{1795B241-2D3E-C668-FEA2-3F2EAC5C1F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7" t="799" r="13815" b="4251"/>
          <a:stretch>
            <a:fillRect/>
          </a:stretch>
        </p:blipFill>
        <p:spPr>
          <a:xfrm>
            <a:off x="-13450" y="3997197"/>
            <a:ext cx="2131825" cy="2860803"/>
          </a:xfrm>
          <a:prstGeom prst="rect">
            <a:avLst/>
          </a:prstGeom>
        </p:spPr>
      </p:pic>
      <p:pic>
        <p:nvPicPr>
          <p:cNvPr id="36" name="Picture 35" descr="A room with a television and plants&#10;&#10;AI-generated content may be incorrect.">
            <a:extLst>
              <a:ext uri="{FF2B5EF4-FFF2-40B4-BE49-F238E27FC236}">
                <a16:creationId xmlns:a16="http://schemas.microsoft.com/office/drawing/2014/main" id="{65501869-565F-4622-4A18-B04953081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0" t="407" r="10653" b="407"/>
          <a:stretch>
            <a:fillRect/>
          </a:stretch>
        </p:blipFill>
        <p:spPr>
          <a:xfrm>
            <a:off x="4278900" y="3949040"/>
            <a:ext cx="3649637" cy="2915783"/>
          </a:xfrm>
          <a:prstGeom prst="rect">
            <a:avLst/>
          </a:prstGeom>
        </p:spPr>
      </p:pic>
      <p:pic>
        <p:nvPicPr>
          <p:cNvPr id="37" name="Picture 36" descr="A desk with a vase of flowers and a few screens above it&#10;&#10;AI-generated content may be incorrect.">
            <a:extLst>
              <a:ext uri="{FF2B5EF4-FFF2-40B4-BE49-F238E27FC236}">
                <a16:creationId xmlns:a16="http://schemas.microsoft.com/office/drawing/2014/main" id="{5F07C788-2E80-D119-43D7-2676B276B2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" t="-978" r="266" b="8473"/>
          <a:stretch>
            <a:fillRect/>
          </a:stretch>
        </p:blipFill>
        <p:spPr>
          <a:xfrm>
            <a:off x="7909372" y="4855038"/>
            <a:ext cx="4282628" cy="2002962"/>
          </a:xfrm>
          <a:prstGeom prst="rect">
            <a:avLst/>
          </a:prstGeom>
        </p:spPr>
      </p:pic>
      <p:pic>
        <p:nvPicPr>
          <p:cNvPr id="30" name="Picture 29" descr="A person standing next to a display of clothing&#10;&#10;AI-generated content may be incorrect.">
            <a:extLst>
              <a:ext uri="{FF2B5EF4-FFF2-40B4-BE49-F238E27FC236}">
                <a16:creationId xmlns:a16="http://schemas.microsoft.com/office/drawing/2014/main" id="{81FA1A98-E23D-8FE1-1521-14C20DEECD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" t="19100" r="1039" b="11171"/>
          <a:stretch>
            <a:fillRect/>
          </a:stretch>
        </p:blipFill>
        <p:spPr>
          <a:xfrm>
            <a:off x="7895920" y="2831603"/>
            <a:ext cx="4307534" cy="2283033"/>
          </a:xfrm>
          <a:prstGeom prst="rect">
            <a:avLst/>
          </a:prstGeom>
        </p:spPr>
      </p:pic>
      <p:pic>
        <p:nvPicPr>
          <p:cNvPr id="35" name="Picture 34" descr="A black rectangular sign with colorful circles on it&#10;&#10;AI-generated content may be incorrect.">
            <a:extLst>
              <a:ext uri="{FF2B5EF4-FFF2-40B4-BE49-F238E27FC236}">
                <a16:creationId xmlns:a16="http://schemas.microsoft.com/office/drawing/2014/main" id="{C2AF668C-0D16-A4F0-EA73-A984F1D06B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" t="7141" r="1136" b="27865"/>
          <a:stretch>
            <a:fillRect/>
          </a:stretch>
        </p:blipFill>
        <p:spPr>
          <a:xfrm>
            <a:off x="10033498" y="-24675"/>
            <a:ext cx="2158502" cy="2863103"/>
          </a:xfrm>
          <a:prstGeom prst="rect">
            <a:avLst/>
          </a:prstGeom>
        </p:spPr>
      </p:pic>
      <p:pic>
        <p:nvPicPr>
          <p:cNvPr id="34" name="Picture 33" descr="A person holding a sign&#10;&#10;AI-generated content may be incorrect.">
            <a:extLst>
              <a:ext uri="{FF2B5EF4-FFF2-40B4-BE49-F238E27FC236}">
                <a16:creationId xmlns:a16="http://schemas.microsoft.com/office/drawing/2014/main" id="{1B86B182-68DB-1D9C-8193-2276080D6A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" t="9592" r="2406" b="3685"/>
          <a:stretch>
            <a:fillRect/>
          </a:stretch>
        </p:blipFill>
        <p:spPr>
          <a:xfrm>
            <a:off x="7913337" y="0"/>
            <a:ext cx="2145065" cy="2831603"/>
          </a:xfrm>
          <a:prstGeom prst="rect">
            <a:avLst/>
          </a:prstGeom>
        </p:spPr>
      </p:pic>
      <p:pic>
        <p:nvPicPr>
          <p:cNvPr id="33" name="Picture 32" descr="A sign on the wall&#10;&#10;AI-generated content may be incorrect.">
            <a:extLst>
              <a:ext uri="{FF2B5EF4-FFF2-40B4-BE49-F238E27FC236}">
                <a16:creationId xmlns:a16="http://schemas.microsoft.com/office/drawing/2014/main" id="{36B61E8E-E37E-7C72-4585-9E9208D8AF4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" t="3849" r="2428" b="3781"/>
          <a:stretch>
            <a:fillRect/>
          </a:stretch>
        </p:blipFill>
        <p:spPr>
          <a:xfrm>
            <a:off x="4282631" y="1863355"/>
            <a:ext cx="3628723" cy="2140668"/>
          </a:xfrm>
          <a:prstGeom prst="rect">
            <a:avLst/>
          </a:prstGeom>
        </p:spPr>
      </p:pic>
      <p:pic>
        <p:nvPicPr>
          <p:cNvPr id="32" name="Picture 31" descr="A room with a couch and chairs&#10;&#10;AI-generated content may be incorrect.">
            <a:extLst>
              <a:ext uri="{FF2B5EF4-FFF2-40B4-BE49-F238E27FC236}">
                <a16:creationId xmlns:a16="http://schemas.microsoft.com/office/drawing/2014/main" id="{D3C33544-C921-9653-B942-998F3BC7EC6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1" t="16161" r="1137" b="13840"/>
          <a:stretch>
            <a:fillRect/>
          </a:stretch>
        </p:blipFill>
        <p:spPr>
          <a:xfrm>
            <a:off x="4263458" y="0"/>
            <a:ext cx="3645913" cy="1863354"/>
          </a:xfrm>
          <a:prstGeom prst="rect">
            <a:avLst/>
          </a:prstGeom>
        </p:spPr>
      </p:pic>
      <p:pic>
        <p:nvPicPr>
          <p:cNvPr id="22" name="Picture 21" descr="A room with purple chairs and a stage with a podium and screens&#10;&#10;AI-generated content may be incorrect.">
            <a:extLst>
              <a:ext uri="{FF2B5EF4-FFF2-40B4-BE49-F238E27FC236}">
                <a16:creationId xmlns:a16="http://schemas.microsoft.com/office/drawing/2014/main" id="{AABFEF4D-F928-7132-3878-9B0008048FC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2" t="357" r="12336" b="916"/>
          <a:stretch>
            <a:fillRect/>
          </a:stretch>
        </p:blipFill>
        <p:spPr>
          <a:xfrm>
            <a:off x="-13449" y="-24675"/>
            <a:ext cx="4296080" cy="28786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E485AA-5C80-03BE-C02A-7D37CE41C610}"/>
              </a:ext>
            </a:extLst>
          </p:cNvPr>
          <p:cNvSpPr/>
          <p:nvPr/>
        </p:nvSpPr>
        <p:spPr>
          <a:xfrm>
            <a:off x="0" y="2639028"/>
            <a:ext cx="4282633" cy="112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811499-811A-E363-07E4-A1FA166E69C0}"/>
              </a:ext>
            </a:extLst>
          </p:cNvPr>
          <p:cNvGrpSpPr/>
          <p:nvPr/>
        </p:nvGrpSpPr>
        <p:grpSpPr>
          <a:xfrm>
            <a:off x="0" y="2867628"/>
            <a:ext cx="4282633" cy="1122744"/>
            <a:chOff x="0" y="2650602"/>
            <a:chExt cx="4282633" cy="11227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017039-7583-F1B2-8BD2-F186F6960F2C}"/>
                </a:ext>
              </a:extLst>
            </p:cNvPr>
            <p:cNvSpPr/>
            <p:nvPr/>
          </p:nvSpPr>
          <p:spPr>
            <a:xfrm>
              <a:off x="0" y="2650602"/>
              <a:ext cx="4282633" cy="112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AF4792-61FC-CC9E-51E4-1564E3A1790B}"/>
                </a:ext>
              </a:extLst>
            </p:cNvPr>
            <p:cNvSpPr txBox="1"/>
            <p:nvPr/>
          </p:nvSpPr>
          <p:spPr>
            <a:xfrm>
              <a:off x="370389" y="2824222"/>
              <a:ext cx="236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Oracle Sans" panose="020B0503020204020204" pitchFamily="34" charset="0"/>
                  <a:cs typeface="Oracle Sans" panose="020B0503020204020204" pitchFamily="34" charset="0"/>
                </a:rPr>
                <a:t>London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59DC8A-2321-04A0-3A9A-D0065D4DD028}"/>
                </a:ext>
              </a:extLst>
            </p:cNvPr>
            <p:cNvSpPr txBox="1"/>
            <p:nvPr/>
          </p:nvSpPr>
          <p:spPr>
            <a:xfrm>
              <a:off x="358813" y="3261166"/>
              <a:ext cx="3918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racle Sans" panose="020B0503020204020204" pitchFamily="34" charset="0"/>
                  <a:cs typeface="Oracle Sans" panose="020B0503020204020204" pitchFamily="34" charset="0"/>
                </a:rPr>
                <a:t>75 assets designed </a:t>
              </a:r>
              <a:r>
                <a:rPr lang="en-GB" dirty="0">
                  <a:latin typeface="Oracle Sans" panose="020B0503020204020204" pitchFamily="34" charset="0"/>
                  <a:cs typeface="Oracle Sans" panose="020B0503020204020204" pitchFamily="34" charset="0"/>
                </a:rPr>
                <a:t>&amp; delivered</a:t>
              </a:r>
              <a:endParaRPr lang="en-US" dirty="0">
                <a:latin typeface="Oracle Sans" panose="020B0503020204020204" pitchFamily="34" charset="0"/>
                <a:cs typeface="Oracle Sans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736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35F92-755D-783E-8548-52078870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white cart with food items on it&#10;&#10;AI-generated content may be incorrect.">
            <a:extLst>
              <a:ext uri="{FF2B5EF4-FFF2-40B4-BE49-F238E27FC236}">
                <a16:creationId xmlns:a16="http://schemas.microsoft.com/office/drawing/2014/main" id="{8C16C4D7-A125-B4F9-25A2-67AB327B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89" t="-237" r="4787" b="237"/>
          <a:stretch>
            <a:fillRect/>
          </a:stretch>
        </p:blipFill>
        <p:spPr>
          <a:xfrm>
            <a:off x="-6934" y="3990372"/>
            <a:ext cx="2124118" cy="2874452"/>
          </a:xfrm>
          <a:prstGeom prst="rect">
            <a:avLst/>
          </a:prstGeom>
        </p:spPr>
      </p:pic>
      <p:pic>
        <p:nvPicPr>
          <p:cNvPr id="39" name="Picture 38" descr="A black and white sign with white text and red and blue text&#10;&#10;AI-generated content may be incorrect.">
            <a:extLst>
              <a:ext uri="{FF2B5EF4-FFF2-40B4-BE49-F238E27FC236}">
                <a16:creationId xmlns:a16="http://schemas.microsoft.com/office/drawing/2014/main" id="{2312D10D-3B52-432E-3703-9A432AA548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20" t="1390" r="8215" b="1946"/>
          <a:stretch>
            <a:fillRect/>
          </a:stretch>
        </p:blipFill>
        <p:spPr>
          <a:xfrm>
            <a:off x="2117184" y="3990371"/>
            <a:ext cx="2172383" cy="2874451"/>
          </a:xfrm>
          <a:prstGeom prst="rect">
            <a:avLst/>
          </a:prstGeom>
        </p:spPr>
      </p:pic>
      <p:pic>
        <p:nvPicPr>
          <p:cNvPr id="38" name="Picture 37" descr="A computer booth with a computer and a qr code on it&#10;&#10;AI-generated content may be incorrect.">
            <a:extLst>
              <a:ext uri="{FF2B5EF4-FFF2-40B4-BE49-F238E27FC236}">
                <a16:creationId xmlns:a16="http://schemas.microsoft.com/office/drawing/2014/main" id="{67C23D07-31E8-64BD-0079-D242A5309E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0" t="3102" r="7658" b="7813"/>
          <a:stretch>
            <a:fillRect/>
          </a:stretch>
        </p:blipFill>
        <p:spPr>
          <a:xfrm>
            <a:off x="4274914" y="3949042"/>
            <a:ext cx="1821086" cy="2915782"/>
          </a:xfrm>
          <a:prstGeom prst="rect">
            <a:avLst/>
          </a:prstGeom>
        </p:spPr>
      </p:pic>
      <p:pic>
        <p:nvPicPr>
          <p:cNvPr id="33" name="Picture 32" descr="A green and white wall&#10;&#10;AI-generated content may be incorrect.">
            <a:extLst>
              <a:ext uri="{FF2B5EF4-FFF2-40B4-BE49-F238E27FC236}">
                <a16:creationId xmlns:a16="http://schemas.microsoft.com/office/drawing/2014/main" id="{89AF9CCC-55FB-0C27-F4F6-5A30D7A4A8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85" t="12510" r="2852" b="40868"/>
          <a:stretch>
            <a:fillRect/>
          </a:stretch>
        </p:blipFill>
        <p:spPr>
          <a:xfrm>
            <a:off x="6085900" y="3932315"/>
            <a:ext cx="1823469" cy="2932509"/>
          </a:xfrm>
          <a:prstGeom prst="rect">
            <a:avLst/>
          </a:prstGeom>
        </p:spPr>
      </p:pic>
      <p:pic>
        <p:nvPicPr>
          <p:cNvPr id="31" name="Picture 30" descr="A room with a few white rectangular tables and chairs&#10;&#10;AI-generated content may be incorrect.">
            <a:extLst>
              <a:ext uri="{FF2B5EF4-FFF2-40B4-BE49-F238E27FC236}">
                <a16:creationId xmlns:a16="http://schemas.microsoft.com/office/drawing/2014/main" id="{81532817-8BC7-3D4A-F575-66A37FA1C0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209" r="6158" b="27979"/>
          <a:stretch>
            <a:fillRect/>
          </a:stretch>
        </p:blipFill>
        <p:spPr>
          <a:xfrm>
            <a:off x="7894728" y="4848214"/>
            <a:ext cx="4307535" cy="2016610"/>
          </a:xfrm>
          <a:prstGeom prst="rect">
            <a:avLst/>
          </a:prstGeom>
        </p:spPr>
      </p:pic>
      <p:pic>
        <p:nvPicPr>
          <p:cNvPr id="36" name="Picture 35" descr="A long line of computers on a green counter&#10;&#10;AI-generated content may be incorrect.">
            <a:extLst>
              <a:ext uri="{FF2B5EF4-FFF2-40B4-BE49-F238E27FC236}">
                <a16:creationId xmlns:a16="http://schemas.microsoft.com/office/drawing/2014/main" id="{BDDAB164-E53D-CF0C-74EC-C6B8AE2F90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59" t="14241" r="11739" b="24142"/>
          <a:stretch>
            <a:fillRect/>
          </a:stretch>
        </p:blipFill>
        <p:spPr>
          <a:xfrm>
            <a:off x="7894728" y="2831604"/>
            <a:ext cx="4308729" cy="20166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A7BC70-7552-2DF4-4B1C-AC39B8B7CF7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610" t="15129" r="12289" b="13819"/>
          <a:stretch>
            <a:fillRect/>
          </a:stretch>
        </p:blipFill>
        <p:spPr>
          <a:xfrm>
            <a:off x="7904829" y="-31690"/>
            <a:ext cx="4298628" cy="2863294"/>
          </a:xfrm>
          <a:prstGeom prst="rect">
            <a:avLst/>
          </a:prstGeom>
        </p:spPr>
      </p:pic>
      <p:pic>
        <p:nvPicPr>
          <p:cNvPr id="34" name="Picture 33" descr="A black and white sign in a room with chairs and tables&#10;&#10;AI-generated content may be incorrect.">
            <a:extLst>
              <a:ext uri="{FF2B5EF4-FFF2-40B4-BE49-F238E27FC236}">
                <a16:creationId xmlns:a16="http://schemas.microsoft.com/office/drawing/2014/main" id="{26F37C05-9ED9-55E4-A0D9-25B19A9FD52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" t="636" r="661" b="3508"/>
          <a:stretch>
            <a:fillRect/>
          </a:stretch>
        </p:blipFill>
        <p:spPr>
          <a:xfrm>
            <a:off x="4273721" y="1867558"/>
            <a:ext cx="3621007" cy="2122814"/>
          </a:xfrm>
          <a:prstGeom prst="rect">
            <a:avLst/>
          </a:prstGeom>
        </p:spPr>
      </p:pic>
      <p:pic>
        <p:nvPicPr>
          <p:cNvPr id="32" name="Picture 31" descr="A person sitting in a room with a tv&#10;&#10;AI-generated content may be incorrect.">
            <a:extLst>
              <a:ext uri="{FF2B5EF4-FFF2-40B4-BE49-F238E27FC236}">
                <a16:creationId xmlns:a16="http://schemas.microsoft.com/office/drawing/2014/main" id="{46EB0428-F874-4F95-0113-D1ED236B9AB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97" t="19770" r="6188" b="18911"/>
          <a:stretch>
            <a:fillRect/>
          </a:stretch>
        </p:blipFill>
        <p:spPr>
          <a:xfrm>
            <a:off x="4257727" y="-24679"/>
            <a:ext cx="3645118" cy="1885413"/>
          </a:xfrm>
          <a:prstGeom prst="rect">
            <a:avLst/>
          </a:prstGeom>
        </p:spPr>
      </p:pic>
      <p:pic>
        <p:nvPicPr>
          <p:cNvPr id="37" name="Picture 36" descr="A stage with a large sign and a group of chairs&#10;&#10;AI-generated content may be incorrect.">
            <a:extLst>
              <a:ext uri="{FF2B5EF4-FFF2-40B4-BE49-F238E27FC236}">
                <a16:creationId xmlns:a16="http://schemas.microsoft.com/office/drawing/2014/main" id="{927DDB33-615C-DF50-383E-38648DAD58E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24" t="18387" r="2677" b="14047"/>
          <a:stretch>
            <a:fillRect/>
          </a:stretch>
        </p:blipFill>
        <p:spPr>
          <a:xfrm>
            <a:off x="0" y="-31691"/>
            <a:ext cx="4274914" cy="1462883"/>
          </a:xfrm>
          <a:prstGeom prst="rect">
            <a:avLst/>
          </a:prstGeom>
        </p:spPr>
      </p:pic>
      <p:pic>
        <p:nvPicPr>
          <p:cNvPr id="40" name="Picture 39" descr="A top view of people in a room&#10;&#10;AI-generated content may be incorrect.">
            <a:extLst>
              <a:ext uri="{FF2B5EF4-FFF2-40B4-BE49-F238E27FC236}">
                <a16:creationId xmlns:a16="http://schemas.microsoft.com/office/drawing/2014/main" id="{88867100-8C63-2D3C-53AA-4055EF7AB41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-133" t="11791" r="623" b="29317"/>
          <a:stretch>
            <a:fillRect/>
          </a:stretch>
        </p:blipFill>
        <p:spPr>
          <a:xfrm>
            <a:off x="-17196" y="1420941"/>
            <a:ext cx="4299034" cy="14311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1480A-3FA2-2AB5-ED12-7AAFBB3A1BB1}"/>
              </a:ext>
            </a:extLst>
          </p:cNvPr>
          <p:cNvGrpSpPr/>
          <p:nvPr/>
        </p:nvGrpSpPr>
        <p:grpSpPr>
          <a:xfrm>
            <a:off x="0" y="2867628"/>
            <a:ext cx="4297273" cy="1122744"/>
            <a:chOff x="0" y="2650602"/>
            <a:chExt cx="4297273" cy="112274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1667AE-DE44-DAF2-A2DC-24C7B4C00B7F}"/>
                </a:ext>
              </a:extLst>
            </p:cNvPr>
            <p:cNvSpPr/>
            <p:nvPr/>
          </p:nvSpPr>
          <p:spPr>
            <a:xfrm>
              <a:off x="0" y="2650602"/>
              <a:ext cx="4282633" cy="112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D85891-2ED2-E740-3BCE-AE73662B27AC}"/>
                </a:ext>
              </a:extLst>
            </p:cNvPr>
            <p:cNvSpPr txBox="1"/>
            <p:nvPr/>
          </p:nvSpPr>
          <p:spPr>
            <a:xfrm>
              <a:off x="370389" y="2824222"/>
              <a:ext cx="236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Oracle Sans" panose="020B0503020204020204" pitchFamily="34" charset="0"/>
                  <a:cs typeface="Oracle Sans" panose="020B0503020204020204" pitchFamily="34" charset="0"/>
                </a:rPr>
                <a:t>Sydney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E0AC46-8E02-E246-EE44-2B55A50FC34D}"/>
                </a:ext>
              </a:extLst>
            </p:cNvPr>
            <p:cNvSpPr txBox="1"/>
            <p:nvPr/>
          </p:nvSpPr>
          <p:spPr>
            <a:xfrm>
              <a:off x="358813" y="3261166"/>
              <a:ext cx="3938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racle Sans" panose="020B0503020204020204" pitchFamily="34" charset="0"/>
                  <a:cs typeface="Oracle Sans" panose="020B0503020204020204" pitchFamily="34" charset="0"/>
                </a:rPr>
                <a:t>103 assets designed </a:t>
              </a:r>
              <a:r>
                <a:rPr lang="en-GB" dirty="0">
                  <a:latin typeface="Oracle Sans" panose="020B0503020204020204" pitchFamily="34" charset="0"/>
                  <a:cs typeface="Oracle Sans" panose="020B0503020204020204" pitchFamily="34" charset="0"/>
                </a:rPr>
                <a:t>&amp; delivered</a:t>
              </a:r>
              <a:endParaRPr lang="en-US" dirty="0">
                <a:latin typeface="Oracle Sans" panose="020B0503020204020204" pitchFamily="34" charset="0"/>
                <a:cs typeface="Oracle Sans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09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3317-7349-9670-171B-3E07317A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ffee machine on a table&#10;&#10;AI-generated content may be incorrect.">
            <a:extLst>
              <a:ext uri="{FF2B5EF4-FFF2-40B4-BE49-F238E27FC236}">
                <a16:creationId xmlns:a16="http://schemas.microsoft.com/office/drawing/2014/main" id="{76B70349-F1FA-806C-89F6-F5B56FE854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" t="2" r="442" b="27"/>
          <a:stretch>
            <a:fillRect/>
          </a:stretch>
        </p:blipFill>
        <p:spPr>
          <a:xfrm>
            <a:off x="-3758" y="4008344"/>
            <a:ext cx="2122136" cy="2863304"/>
          </a:xfrm>
          <a:prstGeom prst="rect">
            <a:avLst/>
          </a:prstGeom>
        </p:spPr>
      </p:pic>
      <p:pic>
        <p:nvPicPr>
          <p:cNvPr id="39" name="Picture 38" descr="A table and chairs in a room&#10;&#10;AI-generated content may be incorrect.">
            <a:extLst>
              <a:ext uri="{FF2B5EF4-FFF2-40B4-BE49-F238E27FC236}">
                <a16:creationId xmlns:a16="http://schemas.microsoft.com/office/drawing/2014/main" id="{E862629E-1AE3-086F-540C-CCF798F86D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3" t="1064" r="15025" b="596"/>
          <a:stretch>
            <a:fillRect/>
          </a:stretch>
        </p:blipFill>
        <p:spPr>
          <a:xfrm>
            <a:off x="2118378" y="3997196"/>
            <a:ext cx="2160283" cy="2867628"/>
          </a:xfrm>
          <a:prstGeom prst="rect">
            <a:avLst/>
          </a:prstGeom>
        </p:spPr>
      </p:pic>
      <p:pic>
        <p:nvPicPr>
          <p:cNvPr id="22" name="Picture 21" descr="A white and blue rectangular object with circles and lines on it&#10;&#10;AI-generated content may be incorrect.">
            <a:extLst>
              <a:ext uri="{FF2B5EF4-FFF2-40B4-BE49-F238E27FC236}">
                <a16:creationId xmlns:a16="http://schemas.microsoft.com/office/drawing/2014/main" id="{F513FFA2-D94F-8364-1C83-AE3D3D87CB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9" t="10689" r="1459" b="39947"/>
          <a:stretch>
            <a:fillRect/>
          </a:stretch>
        </p:blipFill>
        <p:spPr>
          <a:xfrm>
            <a:off x="4280646" y="3949042"/>
            <a:ext cx="1821069" cy="2922606"/>
          </a:xfrm>
          <a:prstGeom prst="rect">
            <a:avLst/>
          </a:prstGeom>
        </p:spPr>
      </p:pic>
      <p:pic>
        <p:nvPicPr>
          <p:cNvPr id="21" name="Picture 20" descr="A sign with plants in front of it&#10;&#10;AI-generated content may be incorrect.">
            <a:extLst>
              <a:ext uri="{FF2B5EF4-FFF2-40B4-BE49-F238E27FC236}">
                <a16:creationId xmlns:a16="http://schemas.microsoft.com/office/drawing/2014/main" id="{87204810-276B-BB23-C82C-78131633F8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6" t="1460" r="4189" b="1460"/>
          <a:stretch>
            <a:fillRect/>
          </a:stretch>
        </p:blipFill>
        <p:spPr>
          <a:xfrm>
            <a:off x="6095999" y="3942217"/>
            <a:ext cx="1819083" cy="2929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2A6BEA-536B-F09A-C55A-DEB6FABA3D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8" t="3565" r="648" b="12926"/>
          <a:stretch>
            <a:fillRect/>
          </a:stretch>
        </p:blipFill>
        <p:spPr>
          <a:xfrm>
            <a:off x="7891952" y="4848214"/>
            <a:ext cx="4307534" cy="2023434"/>
          </a:xfrm>
          <a:prstGeom prst="rect">
            <a:avLst/>
          </a:prstGeom>
        </p:spPr>
      </p:pic>
      <p:pic>
        <p:nvPicPr>
          <p:cNvPr id="23" name="Picture 22" descr="A group of people standing in front of a desk&#10;&#10;AI-generated content may be incorrect.">
            <a:extLst>
              <a:ext uri="{FF2B5EF4-FFF2-40B4-BE49-F238E27FC236}">
                <a16:creationId xmlns:a16="http://schemas.microsoft.com/office/drawing/2014/main" id="{5C8E7AD8-87FD-709B-59F7-20A027D9DF3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" t="13540" r="23" b="21761"/>
          <a:stretch>
            <a:fillRect/>
          </a:stretch>
        </p:blipFill>
        <p:spPr>
          <a:xfrm>
            <a:off x="7891952" y="2831605"/>
            <a:ext cx="4307534" cy="2023434"/>
          </a:xfrm>
          <a:prstGeom prst="rect">
            <a:avLst/>
          </a:prstGeom>
        </p:spPr>
      </p:pic>
      <p:pic>
        <p:nvPicPr>
          <p:cNvPr id="37" name="Picture 36" descr="A room with chairs and a television&#10;&#10;AI-generated content may be incorrect.">
            <a:extLst>
              <a:ext uri="{FF2B5EF4-FFF2-40B4-BE49-F238E27FC236}">
                <a16:creationId xmlns:a16="http://schemas.microsoft.com/office/drawing/2014/main" id="{65DC7A39-AD6C-8951-894A-D63F421A464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" t="659" r="46" b="7780"/>
          <a:stretch>
            <a:fillRect/>
          </a:stretch>
        </p:blipFill>
        <p:spPr>
          <a:xfrm>
            <a:off x="7893937" y="-6824"/>
            <a:ext cx="4307534" cy="2845252"/>
          </a:xfrm>
          <a:prstGeom prst="rect">
            <a:avLst/>
          </a:prstGeom>
        </p:spPr>
      </p:pic>
      <p:pic>
        <p:nvPicPr>
          <p:cNvPr id="20" name="Picture 19" descr="A table with a sign on it&#10;&#10;AI-generated content may be incorrect.">
            <a:extLst>
              <a:ext uri="{FF2B5EF4-FFF2-40B4-BE49-F238E27FC236}">
                <a16:creationId xmlns:a16="http://schemas.microsoft.com/office/drawing/2014/main" id="{C28295F2-03F5-BA53-A738-649D8F13E6C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" t="9534" r="605" b="4812"/>
          <a:stretch>
            <a:fillRect/>
          </a:stretch>
        </p:blipFill>
        <p:spPr>
          <a:xfrm>
            <a:off x="4267200" y="1863354"/>
            <a:ext cx="3628720" cy="2127018"/>
          </a:xfrm>
          <a:prstGeom prst="rect">
            <a:avLst/>
          </a:prstGeom>
        </p:spPr>
      </p:pic>
      <p:pic>
        <p:nvPicPr>
          <p:cNvPr id="38" name="Picture 37" descr="A group of pillows on a couch&#10;&#10;AI-generated content may be incorrect.">
            <a:extLst>
              <a:ext uri="{FF2B5EF4-FFF2-40B4-BE49-F238E27FC236}">
                <a16:creationId xmlns:a16="http://schemas.microsoft.com/office/drawing/2014/main" id="{A68ED9F8-BE94-8064-32BC-17161DF6AE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329" r="2358" b="3015"/>
          <a:stretch>
            <a:fillRect/>
          </a:stretch>
        </p:blipFill>
        <p:spPr>
          <a:xfrm>
            <a:off x="4267199" y="-27298"/>
            <a:ext cx="3626738" cy="1890652"/>
          </a:xfrm>
          <a:prstGeom prst="rect">
            <a:avLst/>
          </a:prstGeom>
        </p:spPr>
      </p:pic>
      <p:pic>
        <p:nvPicPr>
          <p:cNvPr id="34" name="Picture 33" descr="A stage with a sign&#10;&#10;AI-generated content may be incorrect.">
            <a:extLst>
              <a:ext uri="{FF2B5EF4-FFF2-40B4-BE49-F238E27FC236}">
                <a16:creationId xmlns:a16="http://schemas.microsoft.com/office/drawing/2014/main" id="{69A982F3-2F58-8B0F-52F1-4CEE542B880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6" t="507" r="5025" b="1903"/>
          <a:stretch>
            <a:fillRect/>
          </a:stretch>
        </p:blipFill>
        <p:spPr>
          <a:xfrm>
            <a:off x="-11466" y="-24677"/>
            <a:ext cx="4278665" cy="2874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554E05-C16D-8768-6DB5-C767B53F5AB7}"/>
              </a:ext>
            </a:extLst>
          </p:cNvPr>
          <p:cNvGrpSpPr/>
          <p:nvPr/>
        </p:nvGrpSpPr>
        <p:grpSpPr>
          <a:xfrm>
            <a:off x="1" y="2867628"/>
            <a:ext cx="4278660" cy="1122744"/>
            <a:chOff x="1" y="2650602"/>
            <a:chExt cx="4278660" cy="11227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D38B2F-1F7F-1E7E-5B7D-ED92E752D0FC}"/>
                </a:ext>
              </a:extLst>
            </p:cNvPr>
            <p:cNvSpPr/>
            <p:nvPr/>
          </p:nvSpPr>
          <p:spPr>
            <a:xfrm>
              <a:off x="1" y="2650602"/>
              <a:ext cx="4248038" cy="112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741A09-9ECC-D109-75FB-75287929F8C6}"/>
                </a:ext>
              </a:extLst>
            </p:cNvPr>
            <p:cNvSpPr txBox="1"/>
            <p:nvPr/>
          </p:nvSpPr>
          <p:spPr>
            <a:xfrm>
              <a:off x="370389" y="2824222"/>
              <a:ext cx="236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Oracle Sans" panose="020B0503020204020204" pitchFamily="34" charset="0"/>
                  <a:cs typeface="Oracle Sans" panose="020B0503020204020204" pitchFamily="34" charset="0"/>
                </a:rPr>
                <a:t>Singapore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762AF8-1FB3-0882-4D09-9D41C0DFEB04}"/>
                </a:ext>
              </a:extLst>
            </p:cNvPr>
            <p:cNvSpPr txBox="1"/>
            <p:nvPr/>
          </p:nvSpPr>
          <p:spPr>
            <a:xfrm>
              <a:off x="358813" y="3261166"/>
              <a:ext cx="3919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racle Sans" panose="020B0503020204020204" pitchFamily="34" charset="0"/>
                  <a:cs typeface="Oracle Sans" panose="020B0503020204020204" pitchFamily="34" charset="0"/>
                </a:rPr>
                <a:t>68 assets designed </a:t>
              </a:r>
              <a:r>
                <a:rPr lang="en-GB" dirty="0">
                  <a:latin typeface="Oracle Sans" panose="020B0503020204020204" pitchFamily="34" charset="0"/>
                  <a:cs typeface="Oracle Sans" panose="020B0503020204020204" pitchFamily="34" charset="0"/>
                </a:rPr>
                <a:t>&amp; delivered</a:t>
              </a:r>
              <a:endParaRPr lang="en-US" dirty="0">
                <a:latin typeface="Oracle Sans" panose="020B0503020204020204" pitchFamily="34" charset="0"/>
                <a:cs typeface="Oracle Sans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11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dd82185d31c48739aabc83648f48f6d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05aa5c6a498138b050588cc8037f7b03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88668-A2CC-44CD-BDD7-FC0D99CB43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987FA0-8F2B-4FDB-893C-61F0AC1DF95D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bbe29a26-4ba2-44fb-9ebd-4f0032c7f13a"/>
    <ds:schemaRef ds:uri="37024962-1aa8-4a0e-bcc4-2052b0132858"/>
  </ds:schemaRefs>
</ds:datastoreItem>
</file>

<file path=customXml/itemProps3.xml><?xml version="1.0" encoding="utf-8"?>
<ds:datastoreItem xmlns:ds="http://schemas.openxmlformats.org/officeDocument/2006/customXml" ds:itemID="{9459B359-46F0-4975-9D83-2F3BB7306692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56</Words>
  <Application>Microsoft Macintosh PowerPoint</Application>
  <PresentationFormat>Widescreen</PresentationFormat>
  <Paragraphs>23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Open Sans</vt:lpstr>
      <vt:lpstr>Oracle Sans</vt:lpstr>
      <vt:lpstr>Oracle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Garrett</dc:creator>
  <cp:lastModifiedBy>Leonard Smit</cp:lastModifiedBy>
  <cp:revision>2</cp:revision>
  <cp:lastPrinted>2025-02-01T16:52:22Z</cp:lastPrinted>
  <dcterms:created xsi:type="dcterms:W3CDTF">2024-11-28T09:45:33Z</dcterms:created>
  <dcterms:modified xsi:type="dcterms:W3CDTF">2025-05-27T05:34:39Z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