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06" r:id="rId4"/>
    <p:sldMasterId id="2147483927" r:id="rId5"/>
    <p:sldMasterId id="2147483941" r:id="rId6"/>
  </p:sldMasterIdLst>
  <p:notesMasterIdLst>
    <p:notesMasterId r:id="rId29"/>
  </p:notesMasterIdLst>
  <p:handoutMasterIdLst>
    <p:handoutMasterId r:id="rId30"/>
  </p:handoutMasterIdLst>
  <p:sldIdLst>
    <p:sldId id="4624" r:id="rId7"/>
    <p:sldId id="4591" r:id="rId8"/>
    <p:sldId id="4646" r:id="rId9"/>
    <p:sldId id="4625" r:id="rId10"/>
    <p:sldId id="4626" r:id="rId11"/>
    <p:sldId id="4627" r:id="rId12"/>
    <p:sldId id="4628" r:id="rId13"/>
    <p:sldId id="4629" r:id="rId14"/>
    <p:sldId id="4630" r:id="rId15"/>
    <p:sldId id="4632" r:id="rId16"/>
    <p:sldId id="4644" r:id="rId17"/>
    <p:sldId id="4643" r:id="rId18"/>
    <p:sldId id="4633" r:id="rId19"/>
    <p:sldId id="4634" r:id="rId20"/>
    <p:sldId id="4635" r:id="rId21"/>
    <p:sldId id="4636" r:id="rId22"/>
    <p:sldId id="4637" r:id="rId23"/>
    <p:sldId id="4647" r:id="rId24"/>
    <p:sldId id="4639" r:id="rId25"/>
    <p:sldId id="4640" r:id="rId26"/>
    <p:sldId id="4641" r:id="rId27"/>
    <p:sldId id="4615" r:id="rId28"/>
  </p:sldIdLst>
  <p:sldSz cx="12192000" cy="6858000"/>
  <p:notesSz cx="6858000" cy="9144000"/>
  <p:embeddedFontLst>
    <p:embeddedFont>
      <p:font typeface="Avenir Next" panose="020B0503020202020204" pitchFamily="34" charset="0"/>
      <p:regular r:id="rId31"/>
      <p:bold r:id="rId32"/>
      <p:italic r:id="rId33"/>
      <p:boldItalic r:id="rId34"/>
    </p:embeddedFont>
    <p:embeddedFont>
      <p:font typeface="Bebas Neue" panose="020B0606020202050201" pitchFamily="34" charset="77"/>
      <p:regular r:id="rId35"/>
    </p:embeddedFont>
    <p:embeddedFont>
      <p:font typeface="Open Sans" panose="020B0606030504020204" pitchFamily="34" charset="0"/>
      <p:regular r:id="rId36"/>
      <p:bold r:id="rId37"/>
      <p:italic r:id="rId38"/>
      <p:boldItalic r:id="rId39"/>
    </p:embeddedFont>
  </p:embeddedFontLst>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31">
          <p15:clr>
            <a:srgbClr val="A4A3A4"/>
          </p15:clr>
        </p15:guide>
        <p15:guide id="3" pos="5065">
          <p15:clr>
            <a:srgbClr val="A4A3A4"/>
          </p15:clr>
        </p15:guide>
        <p15:guide id="4" orient="horz" pos="436">
          <p15:clr>
            <a:srgbClr val="A4A3A4"/>
          </p15:clr>
        </p15:guide>
        <p15:guide id="5" pos="52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Har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052C"/>
    <a:srgbClr val="133A54"/>
    <a:srgbClr val="BD1515"/>
    <a:srgbClr val="143A54"/>
    <a:srgbClr val="D6C535"/>
    <a:srgbClr val="DE006E"/>
    <a:srgbClr val="D00000"/>
    <a:srgbClr val="444444"/>
    <a:srgbClr val="29ABE2"/>
    <a:srgbClr val="EBD6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5F52A-C9E3-444B-9B83-75B44C395F1A}" v="3" dt="2025-02-28T17:58:03.383"/>
    <p1510:client id="{B5BE5525-3DF9-FD47-AD4C-551F4955417D}" v="1" dt="2025-02-28T16:01:20.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0"/>
    <p:restoredTop sz="96206" autoAdjust="0"/>
  </p:normalViewPr>
  <p:slideViewPr>
    <p:cSldViewPr snapToObjects="1">
      <p:cViewPr varScale="1">
        <p:scale>
          <a:sx n="137" d="100"/>
          <a:sy n="137" d="100"/>
        </p:scale>
        <p:origin x="200" y="208"/>
      </p:cViewPr>
      <p:guideLst>
        <p:guide orient="horz" pos="2160"/>
        <p:guide pos="3931"/>
        <p:guide pos="5065"/>
        <p:guide orient="horz" pos="436"/>
        <p:guide pos="529"/>
      </p:guideLst>
    </p:cSldViewPr>
  </p:slideViewPr>
  <p:outlineViewPr>
    <p:cViewPr>
      <p:scale>
        <a:sx n="33" d="100"/>
        <a:sy n="33" d="100"/>
      </p:scale>
      <p:origin x="0" y="0"/>
    </p:cViewPr>
  </p:outlineViewPr>
  <p:notesTextViewPr>
    <p:cViewPr>
      <p:scale>
        <a:sx n="1" d="1"/>
        <a:sy n="1" d="1"/>
      </p:scale>
      <p:origin x="0" y="0"/>
    </p:cViewPr>
  </p:notesTextViewPr>
  <p:sorterViewPr>
    <p:cViewPr>
      <p:scale>
        <a:sx n="149" d="100"/>
        <a:sy n="149" d="100"/>
      </p:scale>
      <p:origin x="0" y="0"/>
    </p:cViewPr>
  </p:sorterViewPr>
  <p:notesViewPr>
    <p:cSldViewPr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rd Smit" userId="22167768-4314-4e1d-8fbe-029f1825b3f9" providerId="ADAL" clId="{08D5F52A-C9E3-444B-9B83-75B44C395F1A}"/>
    <pc:docChg chg="undo custSel modSld">
      <pc:chgData name="Leonard Smit" userId="22167768-4314-4e1d-8fbe-029f1825b3f9" providerId="ADAL" clId="{08D5F52A-C9E3-444B-9B83-75B44C395F1A}" dt="2025-02-28T17:58:03.383" v="31" actId="14826"/>
      <pc:docMkLst>
        <pc:docMk/>
      </pc:docMkLst>
      <pc:sldChg chg="addSp delSp modSp mod">
        <pc:chgData name="Leonard Smit" userId="22167768-4314-4e1d-8fbe-029f1825b3f9" providerId="ADAL" clId="{08D5F52A-C9E3-444B-9B83-75B44C395F1A}" dt="2025-02-28T16:50:20.187" v="3"/>
        <pc:sldMkLst>
          <pc:docMk/>
          <pc:sldMk cId="1869479698" sldId="4615"/>
        </pc:sldMkLst>
        <pc:spChg chg="add mod">
          <ac:chgData name="Leonard Smit" userId="22167768-4314-4e1d-8fbe-029f1825b3f9" providerId="ADAL" clId="{08D5F52A-C9E3-444B-9B83-75B44C395F1A}" dt="2025-02-28T16:50:20.187" v="3"/>
          <ac:spMkLst>
            <pc:docMk/>
            <pc:sldMk cId="1869479698" sldId="4615"/>
            <ac:spMk id="3" creationId="{FAF4294F-A4EC-2BD9-4BEA-C4F78ECE8D3C}"/>
          </ac:spMkLst>
        </pc:spChg>
        <pc:spChg chg="add mod">
          <ac:chgData name="Leonard Smit" userId="22167768-4314-4e1d-8fbe-029f1825b3f9" providerId="ADAL" clId="{08D5F52A-C9E3-444B-9B83-75B44C395F1A}" dt="2025-02-28T16:50:20.187" v="3"/>
          <ac:spMkLst>
            <pc:docMk/>
            <pc:sldMk cId="1869479698" sldId="4615"/>
            <ac:spMk id="4" creationId="{4B05F123-1869-01FA-AE4B-6282A0BB4566}"/>
          </ac:spMkLst>
        </pc:spChg>
        <pc:spChg chg="add mod">
          <ac:chgData name="Leonard Smit" userId="22167768-4314-4e1d-8fbe-029f1825b3f9" providerId="ADAL" clId="{08D5F52A-C9E3-444B-9B83-75B44C395F1A}" dt="2025-02-28T16:50:20.187" v="3"/>
          <ac:spMkLst>
            <pc:docMk/>
            <pc:sldMk cId="1869479698" sldId="4615"/>
            <ac:spMk id="5" creationId="{99E8078E-8D08-EDE2-B3ED-2E6C3749E6D6}"/>
          </ac:spMkLst>
        </pc:spChg>
        <pc:spChg chg="del">
          <ac:chgData name="Leonard Smit" userId="22167768-4314-4e1d-8fbe-029f1825b3f9" providerId="ADAL" clId="{08D5F52A-C9E3-444B-9B83-75B44C395F1A}" dt="2025-02-28T16:50:17.910" v="0" actId="478"/>
          <ac:spMkLst>
            <pc:docMk/>
            <pc:sldMk cId="1869479698" sldId="4615"/>
            <ac:spMk id="14" creationId="{F79A03D2-DA86-DA0B-C9FF-07E8F3DC9819}"/>
          </ac:spMkLst>
        </pc:spChg>
        <pc:spChg chg="del">
          <ac:chgData name="Leonard Smit" userId="22167768-4314-4e1d-8fbe-029f1825b3f9" providerId="ADAL" clId="{08D5F52A-C9E3-444B-9B83-75B44C395F1A}" dt="2025-02-28T16:50:18.627" v="1" actId="478"/>
          <ac:spMkLst>
            <pc:docMk/>
            <pc:sldMk cId="1869479698" sldId="4615"/>
            <ac:spMk id="15" creationId="{C3FA7576-2EE8-A0CF-3172-CD5662E2CE5E}"/>
          </ac:spMkLst>
        </pc:spChg>
        <pc:spChg chg="del">
          <ac:chgData name="Leonard Smit" userId="22167768-4314-4e1d-8fbe-029f1825b3f9" providerId="ADAL" clId="{08D5F52A-C9E3-444B-9B83-75B44C395F1A}" dt="2025-02-28T16:50:19.242" v="2" actId="478"/>
          <ac:spMkLst>
            <pc:docMk/>
            <pc:sldMk cId="1869479698" sldId="4615"/>
            <ac:spMk id="16" creationId="{ED22F687-6F9F-1405-661F-D61EE4DD2EAF}"/>
          </ac:spMkLst>
        </pc:spChg>
      </pc:sldChg>
      <pc:sldChg chg="modSp mod">
        <pc:chgData name="Leonard Smit" userId="22167768-4314-4e1d-8fbe-029f1825b3f9" providerId="ADAL" clId="{08D5F52A-C9E3-444B-9B83-75B44C395F1A}" dt="2025-02-28T16:51:27.312" v="22" actId="14100"/>
        <pc:sldMkLst>
          <pc:docMk/>
          <pc:sldMk cId="1473123407" sldId="4628"/>
        </pc:sldMkLst>
        <pc:spChg chg="mod">
          <ac:chgData name="Leonard Smit" userId="22167768-4314-4e1d-8fbe-029f1825b3f9" providerId="ADAL" clId="{08D5F52A-C9E3-444B-9B83-75B44C395F1A}" dt="2025-02-28T16:51:27.312" v="22" actId="14100"/>
          <ac:spMkLst>
            <pc:docMk/>
            <pc:sldMk cId="1473123407" sldId="4628"/>
            <ac:spMk id="2" creationId="{1539B69D-AADD-D474-9126-E94F0EBDBE86}"/>
          </ac:spMkLst>
        </pc:spChg>
        <pc:picChg chg="mod">
          <ac:chgData name="Leonard Smit" userId="22167768-4314-4e1d-8fbe-029f1825b3f9" providerId="ADAL" clId="{08D5F52A-C9E3-444B-9B83-75B44C395F1A}" dt="2025-02-28T16:50:50.893" v="10" actId="1038"/>
          <ac:picMkLst>
            <pc:docMk/>
            <pc:sldMk cId="1473123407" sldId="4628"/>
            <ac:picMk id="13" creationId="{4E39AE47-A7C6-8E4B-9970-ACCF4317D68D}"/>
          </ac:picMkLst>
        </pc:picChg>
      </pc:sldChg>
      <pc:sldChg chg="modSp mod">
        <pc:chgData name="Leonard Smit" userId="22167768-4314-4e1d-8fbe-029f1825b3f9" providerId="ADAL" clId="{08D5F52A-C9E3-444B-9B83-75B44C395F1A}" dt="2025-02-28T16:52:12.018" v="27" actId="20577"/>
        <pc:sldMkLst>
          <pc:docMk/>
          <pc:sldMk cId="2800736895" sldId="4629"/>
        </pc:sldMkLst>
        <pc:spChg chg="mod">
          <ac:chgData name="Leonard Smit" userId="22167768-4314-4e1d-8fbe-029f1825b3f9" providerId="ADAL" clId="{08D5F52A-C9E3-444B-9B83-75B44C395F1A}" dt="2025-02-28T16:52:12.018" v="27" actId="20577"/>
          <ac:spMkLst>
            <pc:docMk/>
            <pc:sldMk cId="2800736895" sldId="4629"/>
            <ac:spMk id="2" creationId="{48DF904D-220D-A763-1E4A-0CFA41512F45}"/>
          </ac:spMkLst>
        </pc:spChg>
        <pc:spChg chg="mod">
          <ac:chgData name="Leonard Smit" userId="22167768-4314-4e1d-8fbe-029f1825b3f9" providerId="ADAL" clId="{08D5F52A-C9E3-444B-9B83-75B44C395F1A}" dt="2025-02-28T16:50:56.378" v="11" actId="14100"/>
          <ac:spMkLst>
            <pc:docMk/>
            <pc:sldMk cId="2800736895" sldId="4629"/>
            <ac:spMk id="3" creationId="{5619E747-41CC-F0FF-6474-63A2E6C76A5D}"/>
          </ac:spMkLst>
        </pc:spChg>
        <pc:picChg chg="mod">
          <ac:chgData name="Leonard Smit" userId="22167768-4314-4e1d-8fbe-029f1825b3f9" providerId="ADAL" clId="{08D5F52A-C9E3-444B-9B83-75B44C395F1A}" dt="2025-02-28T16:50:58.108" v="15" actId="1038"/>
          <ac:picMkLst>
            <pc:docMk/>
            <pc:sldMk cId="2800736895" sldId="4629"/>
            <ac:picMk id="12" creationId="{2875EB45-0880-248A-0AC5-B072345063C8}"/>
          </ac:picMkLst>
        </pc:picChg>
      </pc:sldChg>
      <pc:sldChg chg="delSp mod">
        <pc:chgData name="Leonard Smit" userId="22167768-4314-4e1d-8fbe-029f1825b3f9" providerId="ADAL" clId="{08D5F52A-C9E3-444B-9B83-75B44C395F1A}" dt="2025-02-28T16:52:25.589" v="28" actId="478"/>
        <pc:sldMkLst>
          <pc:docMk/>
          <pc:sldMk cId="2842183202" sldId="4630"/>
        </pc:sldMkLst>
        <pc:spChg chg="del">
          <ac:chgData name="Leonard Smit" userId="22167768-4314-4e1d-8fbe-029f1825b3f9" providerId="ADAL" clId="{08D5F52A-C9E3-444B-9B83-75B44C395F1A}" dt="2025-02-28T16:52:25.589" v="28" actId="478"/>
          <ac:spMkLst>
            <pc:docMk/>
            <pc:sldMk cId="2842183202" sldId="4630"/>
            <ac:spMk id="13" creationId="{1B2ED850-55C4-9A5E-215C-64CBD922D4A5}"/>
          </ac:spMkLst>
        </pc:spChg>
      </pc:sldChg>
      <pc:sldChg chg="delSp modSp mod">
        <pc:chgData name="Leonard Smit" userId="22167768-4314-4e1d-8fbe-029f1825b3f9" providerId="ADAL" clId="{08D5F52A-C9E3-444B-9B83-75B44C395F1A}" dt="2025-02-28T17:58:03.383" v="31" actId="14826"/>
        <pc:sldMkLst>
          <pc:docMk/>
          <pc:sldMk cId="1046454131" sldId="4632"/>
        </pc:sldMkLst>
        <pc:spChg chg="del">
          <ac:chgData name="Leonard Smit" userId="22167768-4314-4e1d-8fbe-029f1825b3f9" providerId="ADAL" clId="{08D5F52A-C9E3-444B-9B83-75B44C395F1A}" dt="2025-02-28T16:52:28.634" v="29" actId="478"/>
          <ac:spMkLst>
            <pc:docMk/>
            <pc:sldMk cId="1046454131" sldId="4632"/>
            <ac:spMk id="14" creationId="{CC87099E-5733-4916-F14A-D7855403016B}"/>
          </ac:spMkLst>
        </pc:spChg>
        <pc:picChg chg="mod">
          <ac:chgData name="Leonard Smit" userId="22167768-4314-4e1d-8fbe-029f1825b3f9" providerId="ADAL" clId="{08D5F52A-C9E3-444B-9B83-75B44C395F1A}" dt="2025-02-28T17:57:53.145" v="30" actId="14826"/>
          <ac:picMkLst>
            <pc:docMk/>
            <pc:sldMk cId="1046454131" sldId="4632"/>
            <ac:picMk id="3" creationId="{B1501AEE-BB27-D314-79DC-B2B503108A63}"/>
          </ac:picMkLst>
        </pc:picChg>
        <pc:picChg chg="mod">
          <ac:chgData name="Leonard Smit" userId="22167768-4314-4e1d-8fbe-029f1825b3f9" providerId="ADAL" clId="{08D5F52A-C9E3-444B-9B83-75B44C395F1A}" dt="2025-02-28T17:58:03.383" v="31" actId="14826"/>
          <ac:picMkLst>
            <pc:docMk/>
            <pc:sldMk cId="1046454131" sldId="4632"/>
            <ac:picMk id="8" creationId="{E9DD9BD1-4091-355C-D724-6171B8C1CD64}"/>
          </ac:picMkLst>
        </pc:picChg>
      </pc:sldChg>
    </pc:docChg>
  </pc:docChgLst>
  <pc:docChgLst>
    <pc:chgData name="Matt Hubbard" userId="3645fe71-34a0-487c-82a3-8d06d8b377f9" providerId="ADAL" clId="{B5BE5525-3DF9-FD47-AD4C-551F4955417D}"/>
    <pc:docChg chg="modSld">
      <pc:chgData name="Matt Hubbard" userId="3645fe71-34a0-487c-82a3-8d06d8b377f9" providerId="ADAL" clId="{B5BE5525-3DF9-FD47-AD4C-551F4955417D}" dt="2025-02-28T16:06:00.712" v="2" actId="14100"/>
      <pc:docMkLst>
        <pc:docMk/>
      </pc:docMkLst>
      <pc:sldChg chg="modSp">
        <pc:chgData name="Matt Hubbard" userId="3645fe71-34a0-487c-82a3-8d06d8b377f9" providerId="ADAL" clId="{B5BE5525-3DF9-FD47-AD4C-551F4955417D}" dt="2025-02-28T16:01:20.481" v="0"/>
        <pc:sldMkLst>
          <pc:docMk/>
          <pc:sldMk cId="2776114457" sldId="4626"/>
        </pc:sldMkLst>
        <pc:spChg chg="mod">
          <ac:chgData name="Matt Hubbard" userId="3645fe71-34a0-487c-82a3-8d06d8b377f9" providerId="ADAL" clId="{B5BE5525-3DF9-FD47-AD4C-551F4955417D}" dt="2025-02-28T16:01:20.481" v="0"/>
          <ac:spMkLst>
            <pc:docMk/>
            <pc:sldMk cId="2776114457" sldId="4626"/>
            <ac:spMk id="6" creationId="{C87B33F4-E763-DDAA-882C-9107AB4A8369}"/>
          </ac:spMkLst>
        </pc:spChg>
      </pc:sldChg>
      <pc:sldChg chg="modSp mod">
        <pc:chgData name="Matt Hubbard" userId="3645fe71-34a0-487c-82a3-8d06d8b377f9" providerId="ADAL" clId="{B5BE5525-3DF9-FD47-AD4C-551F4955417D}" dt="2025-02-28T16:01:40.616" v="1" actId="14100"/>
        <pc:sldMkLst>
          <pc:docMk/>
          <pc:sldMk cId="128220734" sldId="4627"/>
        </pc:sldMkLst>
        <pc:spChg chg="mod">
          <ac:chgData name="Matt Hubbard" userId="3645fe71-34a0-487c-82a3-8d06d8b377f9" providerId="ADAL" clId="{B5BE5525-3DF9-FD47-AD4C-551F4955417D}" dt="2025-02-28T16:01:40.616" v="1" actId="14100"/>
          <ac:spMkLst>
            <pc:docMk/>
            <pc:sldMk cId="128220734" sldId="4627"/>
            <ac:spMk id="7" creationId="{4A9B88CD-8550-C952-1CE9-D126F3652DFF}"/>
          </ac:spMkLst>
        </pc:spChg>
      </pc:sldChg>
      <pc:sldChg chg="modSp mod">
        <pc:chgData name="Matt Hubbard" userId="3645fe71-34a0-487c-82a3-8d06d8b377f9" providerId="ADAL" clId="{B5BE5525-3DF9-FD47-AD4C-551F4955417D}" dt="2025-02-28T16:06:00.712" v="2" actId="14100"/>
        <pc:sldMkLst>
          <pc:docMk/>
          <pc:sldMk cId="1473123407" sldId="4628"/>
        </pc:sldMkLst>
        <pc:spChg chg="mod">
          <ac:chgData name="Matt Hubbard" userId="3645fe71-34a0-487c-82a3-8d06d8b377f9" providerId="ADAL" clId="{B5BE5525-3DF9-FD47-AD4C-551F4955417D}" dt="2025-02-28T16:06:00.712" v="2" actId="14100"/>
          <ac:spMkLst>
            <pc:docMk/>
            <pc:sldMk cId="1473123407" sldId="4628"/>
            <ac:spMk id="3" creationId="{976E0EFD-4B80-9183-4FC0-7B144CD8CF16}"/>
          </ac:spMkLst>
        </pc:spChg>
      </pc:sldChg>
      <pc:sldChg chg="modSp">
        <pc:chgData name="Matt Hubbard" userId="3645fe71-34a0-487c-82a3-8d06d8b377f9" providerId="ADAL" clId="{B5BE5525-3DF9-FD47-AD4C-551F4955417D}" dt="2025-02-28T16:01:20.481" v="0"/>
        <pc:sldMkLst>
          <pc:docMk/>
          <pc:sldMk cId="2800736895" sldId="4629"/>
        </pc:sldMkLst>
        <pc:spChg chg="mod">
          <ac:chgData name="Matt Hubbard" userId="3645fe71-34a0-487c-82a3-8d06d8b377f9" providerId="ADAL" clId="{B5BE5525-3DF9-FD47-AD4C-551F4955417D}" dt="2025-02-28T16:01:20.481" v="0"/>
          <ac:spMkLst>
            <pc:docMk/>
            <pc:sldMk cId="2800736895" sldId="4629"/>
            <ac:spMk id="3" creationId="{5619E747-41CC-F0FF-6474-63A2E6C76A5D}"/>
          </ac:spMkLst>
        </pc:spChg>
      </pc:sldChg>
      <pc:sldChg chg="modSp">
        <pc:chgData name="Matt Hubbard" userId="3645fe71-34a0-487c-82a3-8d06d8b377f9" providerId="ADAL" clId="{B5BE5525-3DF9-FD47-AD4C-551F4955417D}" dt="2025-02-28T16:01:20.481" v="0"/>
        <pc:sldMkLst>
          <pc:docMk/>
          <pc:sldMk cId="1978884664" sldId="4646"/>
        </pc:sldMkLst>
        <pc:spChg chg="mod">
          <ac:chgData name="Matt Hubbard" userId="3645fe71-34a0-487c-82a3-8d06d8b377f9" providerId="ADAL" clId="{B5BE5525-3DF9-FD47-AD4C-551F4955417D}" dt="2025-02-28T16:01:20.481" v="0"/>
          <ac:spMkLst>
            <pc:docMk/>
            <pc:sldMk cId="1978884664" sldId="4646"/>
            <ac:spMk id="5" creationId="{61874AE1-9294-8093-D722-168052083FBD}"/>
          </ac:spMkLst>
        </pc:spChg>
      </pc:sldChg>
    </pc:docChg>
  </pc:docChgLst>
  <pc:docChgLst>
    <pc:chgData name="Rod Lee" userId="25275163-28d0-4dd5-8c80-cac46c56d31c" providerId="ADAL" clId="{93A89E98-B05C-3C48-B081-CC9497F7D8D6}"/>
    <pc:docChg chg="modSld">
      <pc:chgData name="Rod Lee" userId="25275163-28d0-4dd5-8c80-cac46c56d31c" providerId="ADAL" clId="{93A89E98-B05C-3C48-B081-CC9497F7D8D6}" dt="2025-02-28T17:43:47.358" v="13" actId="20577"/>
      <pc:docMkLst>
        <pc:docMk/>
      </pc:docMkLst>
      <pc:sldChg chg="modSp mod">
        <pc:chgData name="Rod Lee" userId="25275163-28d0-4dd5-8c80-cac46c56d31c" providerId="ADAL" clId="{93A89E98-B05C-3C48-B081-CC9497F7D8D6}" dt="2025-02-28T17:43:47.358" v="13" actId="20577"/>
        <pc:sldMkLst>
          <pc:docMk/>
          <pc:sldMk cId="1869479698" sldId="4615"/>
        </pc:sldMkLst>
        <pc:spChg chg="mod">
          <ac:chgData name="Rod Lee" userId="25275163-28d0-4dd5-8c80-cac46c56d31c" providerId="ADAL" clId="{93A89E98-B05C-3C48-B081-CC9497F7D8D6}" dt="2025-02-28T17:43:47.358" v="13" actId="20577"/>
          <ac:spMkLst>
            <pc:docMk/>
            <pc:sldMk cId="1869479698" sldId="4615"/>
            <ac:spMk id="3" creationId="{FAF4294F-A4EC-2BD9-4BEA-C4F78ECE8D3C}"/>
          </ac:spMkLst>
        </pc:spChg>
      </pc:sldChg>
      <pc:sldChg chg="modSp mod">
        <pc:chgData name="Rod Lee" userId="25275163-28d0-4dd5-8c80-cac46c56d31c" providerId="ADAL" clId="{93A89E98-B05C-3C48-B081-CC9497F7D8D6}" dt="2025-02-28T17:34:36.521" v="3" actId="20577"/>
        <pc:sldMkLst>
          <pc:docMk/>
          <pc:sldMk cId="1978884664" sldId="4646"/>
        </pc:sldMkLst>
        <pc:spChg chg="mod">
          <ac:chgData name="Rod Lee" userId="25275163-28d0-4dd5-8c80-cac46c56d31c" providerId="ADAL" clId="{93A89E98-B05C-3C48-B081-CC9497F7D8D6}" dt="2025-02-28T17:34:36.521" v="3" actId="20577"/>
          <ac:spMkLst>
            <pc:docMk/>
            <pc:sldMk cId="1978884664" sldId="4646"/>
            <ac:spMk id="5" creationId="{61874AE1-9294-8093-D722-168052083FB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63C4C0-2C27-DEB2-91DD-CB045CC79F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A4374EE0-96E7-6D78-316C-DDDB2AEAC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34FC352-6607-4025-A7A4-93FDFC565C52}" type="datetimeFigureOut">
              <a:rPr lang="en-US"/>
              <a:pPr>
                <a:defRPr/>
              </a:pPr>
              <a:t>2/28/25</a:t>
            </a:fld>
            <a:endParaRPr lang="en-US" dirty="0"/>
          </a:p>
        </p:txBody>
      </p:sp>
      <p:sp>
        <p:nvSpPr>
          <p:cNvPr id="4" name="Footer Placeholder 3">
            <a:extLst>
              <a:ext uri="{FF2B5EF4-FFF2-40B4-BE49-F238E27FC236}">
                <a16:creationId xmlns:a16="http://schemas.microsoft.com/office/drawing/2014/main" id="{7470961B-8951-AC86-4307-B85CD996B2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5" name="Slide Number Placeholder 4">
            <a:extLst>
              <a:ext uri="{FF2B5EF4-FFF2-40B4-BE49-F238E27FC236}">
                <a16:creationId xmlns:a16="http://schemas.microsoft.com/office/drawing/2014/main" id="{007850D4-8EF9-F9C4-DD67-4D2001026C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099CFE9-2C90-465C-8E62-55AC63ADBFE4}"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0C134A-517C-7A7A-E6C8-ED1F40C2B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5D896331-1E35-E8A5-2AA4-08429F7974F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77D8758-B7F6-411E-8BE8-B1954232D752}" type="datetimeFigureOut">
              <a:rPr lang="en-US"/>
              <a:pPr>
                <a:defRPr/>
              </a:pPr>
              <a:t>2/28/25</a:t>
            </a:fld>
            <a:endParaRPr lang="en-US" dirty="0"/>
          </a:p>
        </p:txBody>
      </p:sp>
      <p:sp>
        <p:nvSpPr>
          <p:cNvPr id="4" name="Slide Image Placeholder 3">
            <a:extLst>
              <a:ext uri="{FF2B5EF4-FFF2-40B4-BE49-F238E27FC236}">
                <a16:creationId xmlns:a16="http://schemas.microsoft.com/office/drawing/2014/main" id="{7390B9BB-382F-0550-6FA7-29A357DC59E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1A740A2C-6B9C-7C59-C00D-3627F867170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01A600A7-5A9A-EDA1-2340-299B7616F10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96BF8E6E-E181-75C6-2926-14AB3E724EC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BF022DB-B92A-4DAB-8D45-76816DE723D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BF022DB-B92A-4DAB-8D45-76816DE723DF}" type="slidenum">
              <a:rPr lang="en-US" smtClean="0"/>
              <a:pPr>
                <a:defRPr/>
              </a:pPr>
              <a:t>1</a:t>
            </a:fld>
            <a:endParaRPr lang="en-US" dirty="0"/>
          </a:p>
        </p:txBody>
      </p:sp>
    </p:spTree>
    <p:extLst>
      <p:ext uri="{BB962C8B-B14F-4D97-AF65-F5344CB8AC3E}">
        <p14:creationId xmlns:p14="http://schemas.microsoft.com/office/powerpoint/2010/main" val="20924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1BF4C-6858-044A-5B23-F002CE2E2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E19F7-7BFA-F097-8ECB-02BF2F6CA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86FB9-7DEF-7C98-4804-F78575629DEA}"/>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5A9261AC-EAEB-3410-5ED9-F84D52A7A25D}"/>
              </a:ext>
            </a:extLst>
          </p:cNvPr>
          <p:cNvSpPr>
            <a:spLocks noGrp="1"/>
          </p:cNvSpPr>
          <p:nvPr>
            <p:ph type="sldNum" sz="quarter" idx="5"/>
          </p:nvPr>
        </p:nvSpPr>
        <p:spPr/>
        <p:txBody>
          <a:bodyPr/>
          <a:lstStyle/>
          <a:p>
            <a:pPr>
              <a:defRPr/>
            </a:pPr>
            <a:fld id="{2BF022DB-B92A-4DAB-8D45-76816DE723DF}" type="slidenum">
              <a:rPr lang="en-US" smtClean="0"/>
              <a:pPr>
                <a:defRPr/>
              </a:pPr>
              <a:t>10</a:t>
            </a:fld>
            <a:endParaRPr lang="en-US" dirty="0"/>
          </a:p>
        </p:txBody>
      </p:sp>
    </p:spTree>
    <p:extLst>
      <p:ext uri="{BB962C8B-B14F-4D97-AF65-F5344CB8AC3E}">
        <p14:creationId xmlns:p14="http://schemas.microsoft.com/office/powerpoint/2010/main" val="106179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12258-FEB6-8A7C-E288-F160FC5C0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6BC23-63E3-66C9-B7A3-DE433CED7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00C5B-F2F9-6508-6FEF-024F741DF04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3D65A7F1-D3E0-1D52-0C55-EC1ED924DC48}"/>
              </a:ext>
            </a:extLst>
          </p:cNvPr>
          <p:cNvSpPr>
            <a:spLocks noGrp="1"/>
          </p:cNvSpPr>
          <p:nvPr>
            <p:ph type="sldNum" sz="quarter" idx="5"/>
          </p:nvPr>
        </p:nvSpPr>
        <p:spPr/>
        <p:txBody>
          <a:bodyPr/>
          <a:lstStyle/>
          <a:p>
            <a:pPr>
              <a:defRPr/>
            </a:pPr>
            <a:fld id="{2BF022DB-B92A-4DAB-8D45-76816DE723DF}" type="slidenum">
              <a:rPr lang="en-US" smtClean="0"/>
              <a:pPr>
                <a:defRPr/>
              </a:pPr>
              <a:t>11</a:t>
            </a:fld>
            <a:endParaRPr lang="en-US" dirty="0"/>
          </a:p>
        </p:txBody>
      </p:sp>
    </p:spTree>
    <p:extLst>
      <p:ext uri="{BB962C8B-B14F-4D97-AF65-F5344CB8AC3E}">
        <p14:creationId xmlns:p14="http://schemas.microsoft.com/office/powerpoint/2010/main" val="860056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158D2-2FDB-BFC2-13EF-614276A8A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90F8A-F871-9A41-E7E3-53369AEC1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98940-6705-0DEC-7722-3EF7C40009B6}"/>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ABA4D68B-5E93-F508-A3BB-6F075EE03F15}"/>
              </a:ext>
            </a:extLst>
          </p:cNvPr>
          <p:cNvSpPr>
            <a:spLocks noGrp="1"/>
          </p:cNvSpPr>
          <p:nvPr>
            <p:ph type="sldNum" sz="quarter" idx="5"/>
          </p:nvPr>
        </p:nvSpPr>
        <p:spPr/>
        <p:txBody>
          <a:bodyPr/>
          <a:lstStyle/>
          <a:p>
            <a:pPr>
              <a:defRPr/>
            </a:pPr>
            <a:fld id="{2BF022DB-B92A-4DAB-8D45-76816DE723DF}" type="slidenum">
              <a:rPr lang="en-US" smtClean="0"/>
              <a:pPr>
                <a:defRPr/>
              </a:pPr>
              <a:t>12</a:t>
            </a:fld>
            <a:endParaRPr lang="en-US" dirty="0"/>
          </a:p>
        </p:txBody>
      </p:sp>
    </p:spTree>
    <p:extLst>
      <p:ext uri="{BB962C8B-B14F-4D97-AF65-F5344CB8AC3E}">
        <p14:creationId xmlns:p14="http://schemas.microsoft.com/office/powerpoint/2010/main" val="4021805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675B2-C08A-58C8-61D3-04EEDF756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8B74B-0CAD-3B69-25C9-708256573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30B9C-4A89-12E5-2BA8-AAD2A87EE9F8}"/>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EF0F2BC1-983A-8442-F226-992212116631}"/>
              </a:ext>
            </a:extLst>
          </p:cNvPr>
          <p:cNvSpPr>
            <a:spLocks noGrp="1"/>
          </p:cNvSpPr>
          <p:nvPr>
            <p:ph type="sldNum" sz="quarter" idx="5"/>
          </p:nvPr>
        </p:nvSpPr>
        <p:spPr/>
        <p:txBody>
          <a:bodyPr/>
          <a:lstStyle/>
          <a:p>
            <a:pPr>
              <a:defRPr/>
            </a:pPr>
            <a:fld id="{2BF022DB-B92A-4DAB-8D45-76816DE723DF}" type="slidenum">
              <a:rPr lang="en-US" smtClean="0"/>
              <a:pPr>
                <a:defRPr/>
              </a:pPr>
              <a:t>13</a:t>
            </a:fld>
            <a:endParaRPr lang="en-US" dirty="0"/>
          </a:p>
        </p:txBody>
      </p:sp>
    </p:spTree>
    <p:extLst>
      <p:ext uri="{BB962C8B-B14F-4D97-AF65-F5344CB8AC3E}">
        <p14:creationId xmlns:p14="http://schemas.microsoft.com/office/powerpoint/2010/main" val="338773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6BB6-CA4B-D08E-8DF1-8E9EAB8E2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D3699-8F5A-B1BC-8B7F-D2AC8F055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BC8B1-F93E-9072-802A-CA7EF4BC7947}"/>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4E587EDC-D28E-7679-90BE-D9CCDE3814B0}"/>
              </a:ext>
            </a:extLst>
          </p:cNvPr>
          <p:cNvSpPr>
            <a:spLocks noGrp="1"/>
          </p:cNvSpPr>
          <p:nvPr>
            <p:ph type="sldNum" sz="quarter" idx="5"/>
          </p:nvPr>
        </p:nvSpPr>
        <p:spPr/>
        <p:txBody>
          <a:bodyPr/>
          <a:lstStyle/>
          <a:p>
            <a:pPr>
              <a:defRPr/>
            </a:pPr>
            <a:fld id="{2BF022DB-B92A-4DAB-8D45-76816DE723DF}" type="slidenum">
              <a:rPr lang="en-US" smtClean="0"/>
              <a:pPr>
                <a:defRPr/>
              </a:pPr>
              <a:t>14</a:t>
            </a:fld>
            <a:endParaRPr lang="en-US" dirty="0"/>
          </a:p>
        </p:txBody>
      </p:sp>
    </p:spTree>
    <p:extLst>
      <p:ext uri="{BB962C8B-B14F-4D97-AF65-F5344CB8AC3E}">
        <p14:creationId xmlns:p14="http://schemas.microsoft.com/office/powerpoint/2010/main" val="12400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3BB83-1C24-2203-923A-A6905B4DF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D7EFC-BF3A-68EC-3857-B9D024DCB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6C32D-95D1-9E79-955E-F8D8556A1376}"/>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AE75FA03-E2AA-E266-76B2-F5C0ECD74302}"/>
              </a:ext>
            </a:extLst>
          </p:cNvPr>
          <p:cNvSpPr>
            <a:spLocks noGrp="1"/>
          </p:cNvSpPr>
          <p:nvPr>
            <p:ph type="sldNum" sz="quarter" idx="5"/>
          </p:nvPr>
        </p:nvSpPr>
        <p:spPr/>
        <p:txBody>
          <a:bodyPr/>
          <a:lstStyle/>
          <a:p>
            <a:pPr>
              <a:defRPr/>
            </a:pPr>
            <a:fld id="{2BF022DB-B92A-4DAB-8D45-76816DE723DF}" type="slidenum">
              <a:rPr lang="en-US" smtClean="0"/>
              <a:pPr>
                <a:defRPr/>
              </a:pPr>
              <a:t>15</a:t>
            </a:fld>
            <a:endParaRPr lang="en-US" dirty="0"/>
          </a:p>
        </p:txBody>
      </p:sp>
    </p:spTree>
    <p:extLst>
      <p:ext uri="{BB962C8B-B14F-4D97-AF65-F5344CB8AC3E}">
        <p14:creationId xmlns:p14="http://schemas.microsoft.com/office/powerpoint/2010/main" val="2545615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9315-8FDC-17CD-FCA8-E7E4317A3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8E79C-F48A-9D21-70C0-F08DE3046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C3293-A939-C92A-B113-019A8D6E4236}"/>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50944B39-1F9E-46ED-831E-B39DD10EFB73}"/>
              </a:ext>
            </a:extLst>
          </p:cNvPr>
          <p:cNvSpPr>
            <a:spLocks noGrp="1"/>
          </p:cNvSpPr>
          <p:nvPr>
            <p:ph type="sldNum" sz="quarter" idx="5"/>
          </p:nvPr>
        </p:nvSpPr>
        <p:spPr/>
        <p:txBody>
          <a:bodyPr/>
          <a:lstStyle/>
          <a:p>
            <a:pPr>
              <a:defRPr/>
            </a:pPr>
            <a:fld id="{2BF022DB-B92A-4DAB-8D45-76816DE723DF}" type="slidenum">
              <a:rPr lang="en-US" smtClean="0"/>
              <a:pPr>
                <a:defRPr/>
              </a:pPr>
              <a:t>16</a:t>
            </a:fld>
            <a:endParaRPr lang="en-US" dirty="0"/>
          </a:p>
        </p:txBody>
      </p:sp>
    </p:spTree>
    <p:extLst>
      <p:ext uri="{BB962C8B-B14F-4D97-AF65-F5344CB8AC3E}">
        <p14:creationId xmlns:p14="http://schemas.microsoft.com/office/powerpoint/2010/main" val="3040187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13C2-CAEE-A993-1DA8-44B216D5F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AF39E-C41B-A6B5-A4C2-B6B761B33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BAE32-5898-A18C-4A6C-F067A3BCA8D4}"/>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D19290C9-D92C-8ED8-1DD6-2124ADFB0B5C}"/>
              </a:ext>
            </a:extLst>
          </p:cNvPr>
          <p:cNvSpPr>
            <a:spLocks noGrp="1"/>
          </p:cNvSpPr>
          <p:nvPr>
            <p:ph type="sldNum" sz="quarter" idx="5"/>
          </p:nvPr>
        </p:nvSpPr>
        <p:spPr/>
        <p:txBody>
          <a:bodyPr/>
          <a:lstStyle/>
          <a:p>
            <a:pPr>
              <a:defRPr/>
            </a:pPr>
            <a:fld id="{2BF022DB-B92A-4DAB-8D45-76816DE723DF}" type="slidenum">
              <a:rPr lang="en-US" smtClean="0"/>
              <a:pPr>
                <a:defRPr/>
              </a:pPr>
              <a:t>17</a:t>
            </a:fld>
            <a:endParaRPr lang="en-US" dirty="0"/>
          </a:p>
        </p:txBody>
      </p:sp>
    </p:spTree>
    <p:extLst>
      <p:ext uri="{BB962C8B-B14F-4D97-AF65-F5344CB8AC3E}">
        <p14:creationId xmlns:p14="http://schemas.microsoft.com/office/powerpoint/2010/main" val="235687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5DD43-B8D2-EE15-B1FD-88AE74082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62C1C-F2A9-6D0A-D3DE-45CB94A9B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3893D-FD3F-C9A9-2F10-2C535E47DB3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86ABE249-B914-0C77-E641-C8C89DDC6FDE}"/>
              </a:ext>
            </a:extLst>
          </p:cNvPr>
          <p:cNvSpPr>
            <a:spLocks noGrp="1"/>
          </p:cNvSpPr>
          <p:nvPr>
            <p:ph type="sldNum" sz="quarter" idx="5"/>
          </p:nvPr>
        </p:nvSpPr>
        <p:spPr/>
        <p:txBody>
          <a:bodyPr/>
          <a:lstStyle/>
          <a:p>
            <a:pPr>
              <a:defRPr/>
            </a:pPr>
            <a:fld id="{2BF022DB-B92A-4DAB-8D45-76816DE723DF}" type="slidenum">
              <a:rPr lang="en-US" smtClean="0"/>
              <a:pPr>
                <a:defRPr/>
              </a:pPr>
              <a:t>18</a:t>
            </a:fld>
            <a:endParaRPr lang="en-US" dirty="0"/>
          </a:p>
        </p:txBody>
      </p:sp>
    </p:spTree>
    <p:extLst>
      <p:ext uri="{BB962C8B-B14F-4D97-AF65-F5344CB8AC3E}">
        <p14:creationId xmlns:p14="http://schemas.microsoft.com/office/powerpoint/2010/main" val="650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5FAE-8B8D-B6B8-D721-81F30AC24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85667-8D46-6EC5-CEB4-FC958FD65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4B200-3C59-0F72-6DDD-221D0602109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B1D85C0E-894E-1665-45C1-FD6CF6768BC2}"/>
              </a:ext>
            </a:extLst>
          </p:cNvPr>
          <p:cNvSpPr>
            <a:spLocks noGrp="1"/>
          </p:cNvSpPr>
          <p:nvPr>
            <p:ph type="sldNum" sz="quarter" idx="5"/>
          </p:nvPr>
        </p:nvSpPr>
        <p:spPr/>
        <p:txBody>
          <a:bodyPr/>
          <a:lstStyle/>
          <a:p>
            <a:pPr>
              <a:defRPr/>
            </a:pPr>
            <a:fld id="{2BF022DB-B92A-4DAB-8D45-76816DE723DF}" type="slidenum">
              <a:rPr lang="en-US" smtClean="0"/>
              <a:pPr>
                <a:defRPr/>
              </a:pPr>
              <a:t>19</a:t>
            </a:fld>
            <a:endParaRPr lang="en-US" dirty="0"/>
          </a:p>
        </p:txBody>
      </p:sp>
    </p:spTree>
    <p:extLst>
      <p:ext uri="{BB962C8B-B14F-4D97-AF65-F5344CB8AC3E}">
        <p14:creationId xmlns:p14="http://schemas.microsoft.com/office/powerpoint/2010/main" val="212329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5A70-D845-AFEB-28E8-04542653A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D6CC8-4AC9-62C5-4C3F-49E588132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9E2B4-69F7-DDD0-6E7A-8CA0CD0FAC0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024E2177-BEF5-25CE-2927-AE64663197F3}"/>
              </a:ext>
            </a:extLst>
          </p:cNvPr>
          <p:cNvSpPr>
            <a:spLocks noGrp="1"/>
          </p:cNvSpPr>
          <p:nvPr>
            <p:ph type="sldNum" sz="quarter" idx="5"/>
          </p:nvPr>
        </p:nvSpPr>
        <p:spPr/>
        <p:txBody>
          <a:bodyPr/>
          <a:lstStyle/>
          <a:p>
            <a:pPr>
              <a:defRPr/>
            </a:pPr>
            <a:fld id="{2BF022DB-B92A-4DAB-8D45-76816DE723DF}" type="slidenum">
              <a:rPr lang="en-US" smtClean="0"/>
              <a:pPr>
                <a:defRPr/>
              </a:pPr>
              <a:t>2</a:t>
            </a:fld>
            <a:endParaRPr lang="en-US" dirty="0"/>
          </a:p>
        </p:txBody>
      </p:sp>
    </p:spTree>
    <p:extLst>
      <p:ext uri="{BB962C8B-B14F-4D97-AF65-F5344CB8AC3E}">
        <p14:creationId xmlns:p14="http://schemas.microsoft.com/office/powerpoint/2010/main" val="389171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2E5BD-2A96-4AA9-75A2-8DA837452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F83BF-DE53-B7D2-3E94-56FE8B93B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72FC5-AC48-14A9-79E8-CB1991CCDD2D}"/>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16E1E37E-FC60-65C7-341C-F90C11778CFF}"/>
              </a:ext>
            </a:extLst>
          </p:cNvPr>
          <p:cNvSpPr>
            <a:spLocks noGrp="1"/>
          </p:cNvSpPr>
          <p:nvPr>
            <p:ph type="sldNum" sz="quarter" idx="5"/>
          </p:nvPr>
        </p:nvSpPr>
        <p:spPr/>
        <p:txBody>
          <a:bodyPr/>
          <a:lstStyle/>
          <a:p>
            <a:pPr>
              <a:defRPr/>
            </a:pPr>
            <a:fld id="{2BF022DB-B92A-4DAB-8D45-76816DE723DF}" type="slidenum">
              <a:rPr lang="en-US" smtClean="0"/>
              <a:pPr>
                <a:defRPr/>
              </a:pPr>
              <a:t>20</a:t>
            </a:fld>
            <a:endParaRPr lang="en-US" dirty="0"/>
          </a:p>
        </p:txBody>
      </p:sp>
    </p:spTree>
    <p:extLst>
      <p:ext uri="{BB962C8B-B14F-4D97-AF65-F5344CB8AC3E}">
        <p14:creationId xmlns:p14="http://schemas.microsoft.com/office/powerpoint/2010/main" val="499908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7F1A5-56D9-0B92-EA08-8E10B1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F99CB-497E-6E2F-17C6-924BAC956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8DC49-0277-1219-6A70-ABFAAD6D9976}"/>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A079BF10-E566-439E-1AF5-43558454C7EB}"/>
              </a:ext>
            </a:extLst>
          </p:cNvPr>
          <p:cNvSpPr>
            <a:spLocks noGrp="1"/>
          </p:cNvSpPr>
          <p:nvPr>
            <p:ph type="sldNum" sz="quarter" idx="5"/>
          </p:nvPr>
        </p:nvSpPr>
        <p:spPr/>
        <p:txBody>
          <a:bodyPr/>
          <a:lstStyle/>
          <a:p>
            <a:pPr>
              <a:defRPr/>
            </a:pPr>
            <a:fld id="{2BF022DB-B92A-4DAB-8D45-76816DE723DF}" type="slidenum">
              <a:rPr lang="en-US" smtClean="0"/>
              <a:pPr>
                <a:defRPr/>
              </a:pPr>
              <a:t>21</a:t>
            </a:fld>
            <a:endParaRPr lang="en-US" dirty="0"/>
          </a:p>
        </p:txBody>
      </p:sp>
    </p:spTree>
    <p:extLst>
      <p:ext uri="{BB962C8B-B14F-4D97-AF65-F5344CB8AC3E}">
        <p14:creationId xmlns:p14="http://schemas.microsoft.com/office/powerpoint/2010/main" val="383285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BF022DB-B92A-4DAB-8D45-76816DE723DF}" type="slidenum">
              <a:rPr lang="en-US" smtClean="0"/>
              <a:pPr>
                <a:defRPr/>
              </a:pPr>
              <a:t>22</a:t>
            </a:fld>
            <a:endParaRPr lang="en-US" dirty="0"/>
          </a:p>
        </p:txBody>
      </p:sp>
    </p:spTree>
    <p:extLst>
      <p:ext uri="{BB962C8B-B14F-4D97-AF65-F5344CB8AC3E}">
        <p14:creationId xmlns:p14="http://schemas.microsoft.com/office/powerpoint/2010/main" val="222369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6B654-F46C-240F-2B05-8E033549B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2EE0D-7386-AE57-F840-7C1386EC5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A7E75-7590-7B6B-7952-20B9EA22F14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C66DF1AA-53EF-8E55-99D0-11241B7C906F}"/>
              </a:ext>
            </a:extLst>
          </p:cNvPr>
          <p:cNvSpPr>
            <a:spLocks noGrp="1"/>
          </p:cNvSpPr>
          <p:nvPr>
            <p:ph type="sldNum" sz="quarter" idx="5"/>
          </p:nvPr>
        </p:nvSpPr>
        <p:spPr/>
        <p:txBody>
          <a:bodyPr/>
          <a:lstStyle/>
          <a:p>
            <a:pPr>
              <a:defRPr/>
            </a:pPr>
            <a:fld id="{2BF022DB-B92A-4DAB-8D45-76816DE723DF}" type="slidenum">
              <a:rPr lang="en-US" smtClean="0"/>
              <a:pPr>
                <a:defRPr/>
              </a:pPr>
              <a:t>3</a:t>
            </a:fld>
            <a:endParaRPr lang="en-US" dirty="0"/>
          </a:p>
        </p:txBody>
      </p:sp>
    </p:spTree>
    <p:extLst>
      <p:ext uri="{BB962C8B-B14F-4D97-AF65-F5344CB8AC3E}">
        <p14:creationId xmlns:p14="http://schemas.microsoft.com/office/powerpoint/2010/main" val="233539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5FE2-01D4-DFE4-27CB-9B14BA4B3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92CC3-5F73-2068-D3D2-A01D2C529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4E9CD-4DC7-EAF0-23F8-0D541EE3836B}"/>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031257E5-E3D6-958B-EE0C-89C7922F0623}"/>
              </a:ext>
            </a:extLst>
          </p:cNvPr>
          <p:cNvSpPr>
            <a:spLocks noGrp="1"/>
          </p:cNvSpPr>
          <p:nvPr>
            <p:ph type="sldNum" sz="quarter" idx="5"/>
          </p:nvPr>
        </p:nvSpPr>
        <p:spPr/>
        <p:txBody>
          <a:bodyPr/>
          <a:lstStyle/>
          <a:p>
            <a:pPr>
              <a:defRPr/>
            </a:pPr>
            <a:fld id="{2BF022DB-B92A-4DAB-8D45-76816DE723DF}" type="slidenum">
              <a:rPr lang="en-US" smtClean="0"/>
              <a:pPr>
                <a:defRPr/>
              </a:pPr>
              <a:t>4</a:t>
            </a:fld>
            <a:endParaRPr lang="en-US" dirty="0"/>
          </a:p>
        </p:txBody>
      </p:sp>
    </p:spTree>
    <p:extLst>
      <p:ext uri="{BB962C8B-B14F-4D97-AF65-F5344CB8AC3E}">
        <p14:creationId xmlns:p14="http://schemas.microsoft.com/office/powerpoint/2010/main" val="77806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63685-15A3-49C5-30BA-CE11A52C4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71279-6FA7-756E-F3C0-515E806A5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87A20-628B-E87F-8D4E-4D8B3C9A04A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B2FC4ECA-6D37-6E23-C448-8B757C925373}"/>
              </a:ext>
            </a:extLst>
          </p:cNvPr>
          <p:cNvSpPr>
            <a:spLocks noGrp="1"/>
          </p:cNvSpPr>
          <p:nvPr>
            <p:ph type="sldNum" sz="quarter" idx="5"/>
          </p:nvPr>
        </p:nvSpPr>
        <p:spPr/>
        <p:txBody>
          <a:bodyPr/>
          <a:lstStyle/>
          <a:p>
            <a:pPr>
              <a:defRPr/>
            </a:pPr>
            <a:fld id="{2BF022DB-B92A-4DAB-8D45-76816DE723DF}" type="slidenum">
              <a:rPr lang="en-US" smtClean="0"/>
              <a:pPr>
                <a:defRPr/>
              </a:pPr>
              <a:t>5</a:t>
            </a:fld>
            <a:endParaRPr lang="en-US" dirty="0"/>
          </a:p>
        </p:txBody>
      </p:sp>
    </p:spTree>
    <p:extLst>
      <p:ext uri="{BB962C8B-B14F-4D97-AF65-F5344CB8AC3E}">
        <p14:creationId xmlns:p14="http://schemas.microsoft.com/office/powerpoint/2010/main" val="227077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DF15C-E81B-B0F0-4EA8-9AB4D31DD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AB6DE-5373-DDB0-D893-26612FCA9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CAEE1-A61B-0CD4-0C05-3FFC0A39128A}"/>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85702D48-6A62-FA36-E651-5302A5CF122C}"/>
              </a:ext>
            </a:extLst>
          </p:cNvPr>
          <p:cNvSpPr>
            <a:spLocks noGrp="1"/>
          </p:cNvSpPr>
          <p:nvPr>
            <p:ph type="sldNum" sz="quarter" idx="5"/>
          </p:nvPr>
        </p:nvSpPr>
        <p:spPr/>
        <p:txBody>
          <a:bodyPr/>
          <a:lstStyle/>
          <a:p>
            <a:pPr>
              <a:defRPr/>
            </a:pPr>
            <a:fld id="{2BF022DB-B92A-4DAB-8D45-76816DE723DF}" type="slidenum">
              <a:rPr lang="en-US" smtClean="0"/>
              <a:pPr>
                <a:defRPr/>
              </a:pPr>
              <a:t>6</a:t>
            </a:fld>
            <a:endParaRPr lang="en-US" dirty="0"/>
          </a:p>
        </p:txBody>
      </p:sp>
    </p:spTree>
    <p:extLst>
      <p:ext uri="{BB962C8B-B14F-4D97-AF65-F5344CB8AC3E}">
        <p14:creationId xmlns:p14="http://schemas.microsoft.com/office/powerpoint/2010/main" val="145010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AE388-A1C9-7EAE-31F5-C000A2A4C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2F4A1-B66C-C6BC-903B-BFC3D8AE0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F9CA5-E506-375A-ABDA-FA79D3B8FD6B}"/>
              </a:ext>
            </a:extLst>
          </p:cNvPr>
          <p:cNvSpPr>
            <a:spLocks noGrp="1"/>
          </p:cNvSpPr>
          <p:nvPr>
            <p:ph type="body" idx="1"/>
          </p:nvPr>
        </p:nvSpPr>
        <p:spPr/>
        <p:txBody>
          <a:bodyPr/>
          <a:lstStyle/>
          <a:p>
            <a:r>
              <a:rPr lang="en-GB" sz="1200" dirty="0">
                <a:solidFill>
                  <a:srgbClr val="143A54"/>
                </a:solidFill>
              </a:rPr>
              <a:t>across</a:t>
            </a:r>
            <a:endParaRPr lang="en-US" b="1" dirty="0"/>
          </a:p>
        </p:txBody>
      </p:sp>
      <p:sp>
        <p:nvSpPr>
          <p:cNvPr id="4" name="Slide Number Placeholder 3">
            <a:extLst>
              <a:ext uri="{FF2B5EF4-FFF2-40B4-BE49-F238E27FC236}">
                <a16:creationId xmlns:a16="http://schemas.microsoft.com/office/drawing/2014/main" id="{B76CCA4C-8F55-217A-74C4-82844C051602}"/>
              </a:ext>
            </a:extLst>
          </p:cNvPr>
          <p:cNvSpPr>
            <a:spLocks noGrp="1"/>
          </p:cNvSpPr>
          <p:nvPr>
            <p:ph type="sldNum" sz="quarter" idx="5"/>
          </p:nvPr>
        </p:nvSpPr>
        <p:spPr/>
        <p:txBody>
          <a:bodyPr/>
          <a:lstStyle/>
          <a:p>
            <a:pPr>
              <a:defRPr/>
            </a:pPr>
            <a:fld id="{2BF022DB-B92A-4DAB-8D45-76816DE723DF}" type="slidenum">
              <a:rPr lang="en-US" smtClean="0"/>
              <a:pPr>
                <a:defRPr/>
              </a:pPr>
              <a:t>7</a:t>
            </a:fld>
            <a:endParaRPr lang="en-US" dirty="0"/>
          </a:p>
        </p:txBody>
      </p:sp>
    </p:spTree>
    <p:extLst>
      <p:ext uri="{BB962C8B-B14F-4D97-AF65-F5344CB8AC3E}">
        <p14:creationId xmlns:p14="http://schemas.microsoft.com/office/powerpoint/2010/main" val="156526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DD829-9544-2A83-B69B-51D27EA2D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FA003-F33C-A91F-DC87-7897B1CA7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F797C-BD9B-D8DD-6E1C-60F8C04487A1}"/>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B097E945-BD6D-440C-949D-545D0074D72E}"/>
              </a:ext>
            </a:extLst>
          </p:cNvPr>
          <p:cNvSpPr>
            <a:spLocks noGrp="1"/>
          </p:cNvSpPr>
          <p:nvPr>
            <p:ph type="sldNum" sz="quarter" idx="5"/>
          </p:nvPr>
        </p:nvSpPr>
        <p:spPr/>
        <p:txBody>
          <a:bodyPr/>
          <a:lstStyle/>
          <a:p>
            <a:pPr>
              <a:defRPr/>
            </a:pPr>
            <a:fld id="{2BF022DB-B92A-4DAB-8D45-76816DE723DF}" type="slidenum">
              <a:rPr lang="en-US" smtClean="0"/>
              <a:pPr>
                <a:defRPr/>
              </a:pPr>
              <a:t>8</a:t>
            </a:fld>
            <a:endParaRPr lang="en-US" dirty="0"/>
          </a:p>
        </p:txBody>
      </p:sp>
    </p:spTree>
    <p:extLst>
      <p:ext uri="{BB962C8B-B14F-4D97-AF65-F5344CB8AC3E}">
        <p14:creationId xmlns:p14="http://schemas.microsoft.com/office/powerpoint/2010/main" val="189735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27490-D0DB-DFD2-9FA1-B78AE7769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2419B-18B4-856E-C184-D37DE22AD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DA6E7-DC28-500D-2F20-3DB8942F388D}"/>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52FBD0C8-199F-D96B-63EB-E04267EBFBCD}"/>
              </a:ext>
            </a:extLst>
          </p:cNvPr>
          <p:cNvSpPr>
            <a:spLocks noGrp="1"/>
          </p:cNvSpPr>
          <p:nvPr>
            <p:ph type="sldNum" sz="quarter" idx="5"/>
          </p:nvPr>
        </p:nvSpPr>
        <p:spPr/>
        <p:txBody>
          <a:bodyPr/>
          <a:lstStyle/>
          <a:p>
            <a:pPr>
              <a:defRPr/>
            </a:pPr>
            <a:fld id="{2BF022DB-B92A-4DAB-8D45-76816DE723DF}" type="slidenum">
              <a:rPr lang="en-US" smtClean="0"/>
              <a:pPr>
                <a:defRPr/>
              </a:pPr>
              <a:t>9</a:t>
            </a:fld>
            <a:endParaRPr lang="en-US" dirty="0"/>
          </a:p>
        </p:txBody>
      </p:sp>
    </p:spTree>
    <p:extLst>
      <p:ext uri="{BB962C8B-B14F-4D97-AF65-F5344CB8AC3E}">
        <p14:creationId xmlns:p14="http://schemas.microsoft.com/office/powerpoint/2010/main" val="44545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CBAA922-D18D-2B87-02B4-37B7E5677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2B16086D-EFE1-05C7-3B83-ADDDF8A743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64375" y="0"/>
            <a:ext cx="512762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776D94A7-0FBE-AAAB-C13C-1F51A64BA591}"/>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223963" y="1824038"/>
            <a:ext cx="9744075" cy="3228975"/>
          </a:xfrm>
          <a:prstGeom prst="rect">
            <a:avLst/>
          </a:prstGeom>
        </p:spPr>
      </p:pic>
    </p:spTree>
    <p:extLst>
      <p:ext uri="{BB962C8B-B14F-4D97-AF65-F5344CB8AC3E}">
        <p14:creationId xmlns:p14="http://schemas.microsoft.com/office/powerpoint/2010/main" val="1361595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nfo 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DF6CFDD-F777-B955-5064-431F6A4A0B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2174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0"/>
          <p:cNvSpPr>
            <a:spLocks noGrp="1"/>
          </p:cNvSpPr>
          <p:nvPr>
            <p:ph type="body" sz="quarter" idx="11" hasCustomPrompt="1"/>
          </p:nvPr>
        </p:nvSpPr>
        <p:spPr>
          <a:xfrm>
            <a:off x="6672064" y="3139291"/>
            <a:ext cx="5181028"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1"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dirty="0"/>
              <a:t>Sub Header</a:t>
            </a:r>
          </a:p>
        </p:txBody>
      </p:sp>
      <p:sp>
        <p:nvSpPr>
          <p:cNvPr id="6" name="Picture Placeholder 3"/>
          <p:cNvSpPr>
            <a:spLocks noGrp="1"/>
          </p:cNvSpPr>
          <p:nvPr>
            <p:ph type="pic" sz="quarter" idx="16"/>
          </p:nvPr>
        </p:nvSpPr>
        <p:spPr>
          <a:xfrm>
            <a:off x="-11017" y="11165"/>
            <a:ext cx="6120000" cy="6876000"/>
          </a:xfrm>
        </p:spPr>
        <p:txBody>
          <a:bodyPr rtlCol="0">
            <a:normAutofit/>
          </a:bodyPr>
          <a:lstStyle>
            <a:lvl1pPr>
              <a:defRPr sz="2000">
                <a:latin typeface="+mn-lt"/>
              </a:defRPr>
            </a:lvl1pPr>
          </a:lstStyle>
          <a:p>
            <a:pPr lvl="0"/>
            <a:r>
              <a:rPr lang="en-GB" noProof="0"/>
              <a:t>Click icon to add picture</a:t>
            </a:r>
            <a:endParaRPr lang="en-GB" noProof="0" dirty="0"/>
          </a:p>
        </p:txBody>
      </p:sp>
      <p:sp>
        <p:nvSpPr>
          <p:cNvPr id="13" name="Title 12"/>
          <p:cNvSpPr>
            <a:spLocks noGrp="1"/>
          </p:cNvSpPr>
          <p:nvPr>
            <p:ph type="title" hasCustomPrompt="1"/>
          </p:nvPr>
        </p:nvSpPr>
        <p:spPr>
          <a:xfrm rot="21360000">
            <a:off x="4732378" y="993269"/>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182210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nfo 6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95DF20D-3805-83E2-549E-FA5BA56D59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3"/>
          <p:cNvSpPr>
            <a:spLocks noGrp="1"/>
          </p:cNvSpPr>
          <p:nvPr>
            <p:ph type="pic" sz="quarter" idx="16"/>
          </p:nvPr>
        </p:nvSpPr>
        <p:spPr>
          <a:xfrm>
            <a:off x="6089149" y="11165"/>
            <a:ext cx="6120000" cy="6876000"/>
          </a:xfrm>
        </p:spPr>
        <p:txBody>
          <a:bodyPr rtlCol="0">
            <a:normAutofit/>
          </a:bodyPr>
          <a:lstStyle>
            <a:lvl1pPr>
              <a:defRPr sz="2000">
                <a:latin typeface="+mn-lt"/>
              </a:defRPr>
            </a:lvl1pPr>
          </a:lstStyle>
          <a:p>
            <a:pPr lvl="0"/>
            <a:r>
              <a:rPr lang="en-GB" noProof="0"/>
              <a:t>Click icon to add picture</a:t>
            </a:r>
            <a:endParaRPr lang="en-GB" noProof="0" dirty="0"/>
          </a:p>
        </p:txBody>
      </p:sp>
      <p:sp>
        <p:nvSpPr>
          <p:cNvPr id="6" name="Text Placeholder 10"/>
          <p:cNvSpPr>
            <a:spLocks noGrp="1"/>
          </p:cNvSpPr>
          <p:nvPr>
            <p:ph type="body" sz="quarter" idx="14" hasCustomPrompt="1"/>
          </p:nvPr>
        </p:nvSpPr>
        <p:spPr>
          <a:xfrm>
            <a:off x="407368" y="3139291"/>
            <a:ext cx="5326063"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0" name="Text Placeholder 14"/>
          <p:cNvSpPr>
            <a:spLocks noGrp="1"/>
          </p:cNvSpPr>
          <p:nvPr>
            <p:ph type="body" sz="quarter" idx="15" hasCustomPrompt="1"/>
          </p:nvPr>
        </p:nvSpPr>
        <p:spPr>
          <a:xfrm>
            <a:off x="407369" y="2494808"/>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dirty="0"/>
              <a:t>Sub Heading</a:t>
            </a:r>
          </a:p>
        </p:txBody>
      </p:sp>
    </p:spTree>
    <p:extLst>
      <p:ext uri="{BB962C8B-B14F-4D97-AF65-F5344CB8AC3E}">
        <p14:creationId xmlns:p14="http://schemas.microsoft.com/office/powerpoint/2010/main" val="383847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Info 7">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5EBC738-B792-D613-8617-9C25CA0B9D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05C3EBD0-FFCE-A119-46AB-88325E3AAA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588"/>
          <a:stretch>
            <a:fillRect/>
          </a:stretch>
        </p:blipFill>
        <p:spPr bwMode="auto">
          <a:xfrm>
            <a:off x="6070600" y="-315913"/>
            <a:ext cx="6121400" cy="718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5">
            <a:extLst>
              <a:ext uri="{FF2B5EF4-FFF2-40B4-BE49-F238E27FC236}">
                <a16:creationId xmlns:a16="http://schemas.microsoft.com/office/drawing/2014/main" id="{35F51F9A-27AA-7969-E1E4-4316C36DA855}"/>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3" name="Title 12"/>
          <p:cNvSpPr>
            <a:spLocks noGrp="1"/>
          </p:cNvSpPr>
          <p:nvPr>
            <p:ph type="title" hasCustomPrompt="1"/>
          </p:nvPr>
        </p:nvSpPr>
        <p:spPr>
          <a:xfrm rot="21360000">
            <a:off x="355629" y="847523"/>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
        <p:nvSpPr>
          <p:cNvPr id="6" name="Text Placeholder 10"/>
          <p:cNvSpPr>
            <a:spLocks noGrp="1"/>
          </p:cNvSpPr>
          <p:nvPr>
            <p:ph type="body" sz="quarter" idx="14" hasCustomPrompt="1"/>
          </p:nvPr>
        </p:nvSpPr>
        <p:spPr>
          <a:xfrm>
            <a:off x="407368" y="3139291"/>
            <a:ext cx="5181028" cy="3026013"/>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0" name="Text Placeholder 14"/>
          <p:cNvSpPr>
            <a:spLocks noGrp="1"/>
          </p:cNvSpPr>
          <p:nvPr>
            <p:ph type="body" sz="quarter" idx="15" hasCustomPrompt="1"/>
          </p:nvPr>
        </p:nvSpPr>
        <p:spPr>
          <a:xfrm>
            <a:off x="407368" y="2492942"/>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dirty="0"/>
              <a:t>Sub Header</a:t>
            </a:r>
          </a:p>
        </p:txBody>
      </p:sp>
      <p:sp>
        <p:nvSpPr>
          <p:cNvPr id="11" name="Text Placeholder 5"/>
          <p:cNvSpPr>
            <a:spLocks noGrp="1"/>
          </p:cNvSpPr>
          <p:nvPr>
            <p:ph type="body" sz="quarter" idx="10" hasCustomPrompt="1"/>
          </p:nvPr>
        </p:nvSpPr>
        <p:spPr>
          <a:xfrm rot="21355256">
            <a:off x="380601" y="1496168"/>
            <a:ext cx="6407424" cy="381000"/>
          </a:xfrm>
        </p:spPr>
        <p:txBody>
          <a:bodyPr>
            <a:noAutofit/>
          </a:bodyPr>
          <a:lstStyle>
            <a:lvl1pPr marL="0" indent="0">
              <a:buNone/>
              <a:defRPr sz="2000" b="0" i="0">
                <a:solidFill>
                  <a:srgbClr val="29ABE2"/>
                </a:solidFill>
                <a:latin typeface="Bebas Neue" panose="020B0606020202050201" pitchFamily="34" charset="0"/>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Sub heading</a:t>
            </a:r>
          </a:p>
        </p:txBody>
      </p:sp>
    </p:spTree>
    <p:extLst>
      <p:ext uri="{BB962C8B-B14F-4D97-AF65-F5344CB8AC3E}">
        <p14:creationId xmlns:p14="http://schemas.microsoft.com/office/powerpoint/2010/main" val="205004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9162D87-F788-4D49-D5AE-46306D8883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8" y="0"/>
            <a:ext cx="16119476"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9B32D9BF-E9BB-03F6-0415-D3E63F107590}"/>
              </a:ext>
            </a:extLst>
          </p:cNvPr>
          <p:cNvGrpSpPr>
            <a:grpSpLocks/>
          </p:cNvGrpSpPr>
          <p:nvPr userDrawn="1"/>
        </p:nvGrpSpPr>
        <p:grpSpPr bwMode="auto">
          <a:xfrm>
            <a:off x="6265863" y="2262188"/>
            <a:ext cx="922337" cy="752475"/>
            <a:chOff x="5636550" y="2071175"/>
            <a:chExt cx="849552" cy="692148"/>
          </a:xfrm>
        </p:grpSpPr>
        <p:pic>
          <p:nvPicPr>
            <p:cNvPr id="4" name="Graphic 5">
              <a:extLst>
                <a:ext uri="{FF2B5EF4-FFF2-40B4-BE49-F238E27FC236}">
                  <a16:creationId xmlns:a16="http://schemas.microsoft.com/office/drawing/2014/main" id="{69D96C7F-FD07-5257-97A9-227DE710351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36550" y="2071175"/>
              <a:ext cx="704792" cy="655642"/>
            </a:xfrm>
            <a:prstGeom prst="rect">
              <a:avLst/>
            </a:prstGeom>
          </p:spPr>
        </p:pic>
        <p:pic>
          <p:nvPicPr>
            <p:cNvPr id="5" name="Graphic 6">
              <a:extLst>
                <a:ext uri="{FF2B5EF4-FFF2-40B4-BE49-F238E27FC236}">
                  <a16:creationId xmlns:a16="http://schemas.microsoft.com/office/drawing/2014/main" id="{2D762EBD-CF8E-B6AB-AFE4-F18C822B152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636550" y="2691771"/>
              <a:ext cx="849552" cy="71552"/>
            </a:xfrm>
            <a:prstGeom prst="rect">
              <a:avLst/>
            </a:prstGeom>
          </p:spPr>
        </p:pic>
      </p:grpSp>
      <p:grpSp>
        <p:nvGrpSpPr>
          <p:cNvPr id="6" name="Group 7">
            <a:extLst>
              <a:ext uri="{FF2B5EF4-FFF2-40B4-BE49-F238E27FC236}">
                <a16:creationId xmlns:a16="http://schemas.microsoft.com/office/drawing/2014/main" id="{5F6BD365-A361-DB7C-C25D-A0DAD6FC34BF}"/>
              </a:ext>
            </a:extLst>
          </p:cNvPr>
          <p:cNvGrpSpPr>
            <a:grpSpLocks/>
          </p:cNvGrpSpPr>
          <p:nvPr userDrawn="1"/>
        </p:nvGrpSpPr>
        <p:grpSpPr bwMode="auto">
          <a:xfrm>
            <a:off x="4151313" y="2690813"/>
            <a:ext cx="939800" cy="738187"/>
            <a:chOff x="3632043" y="2399278"/>
            <a:chExt cx="865237" cy="680167"/>
          </a:xfrm>
        </p:grpSpPr>
        <p:pic>
          <p:nvPicPr>
            <p:cNvPr id="7" name="Graphic 8">
              <a:extLst>
                <a:ext uri="{FF2B5EF4-FFF2-40B4-BE49-F238E27FC236}">
                  <a16:creationId xmlns:a16="http://schemas.microsoft.com/office/drawing/2014/main" id="{328F5CA3-E447-D840-C47E-E8C4CDE9895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632043" y="2399278"/>
              <a:ext cx="704467" cy="656763"/>
            </a:xfrm>
            <a:prstGeom prst="rect">
              <a:avLst/>
            </a:prstGeom>
          </p:spPr>
        </p:pic>
        <p:pic>
          <p:nvPicPr>
            <p:cNvPr id="8" name="Graphic 9">
              <a:extLst>
                <a:ext uri="{FF2B5EF4-FFF2-40B4-BE49-F238E27FC236}">
                  <a16:creationId xmlns:a16="http://schemas.microsoft.com/office/drawing/2014/main" id="{19E57439-41DE-AE94-C151-F66D21315D9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648120" y="3007772"/>
              <a:ext cx="849160" cy="71673"/>
            </a:xfrm>
            <a:prstGeom prst="rect">
              <a:avLst/>
            </a:prstGeom>
          </p:spPr>
        </p:pic>
      </p:grpSp>
      <p:grpSp>
        <p:nvGrpSpPr>
          <p:cNvPr id="10" name="Group 10">
            <a:extLst>
              <a:ext uri="{FF2B5EF4-FFF2-40B4-BE49-F238E27FC236}">
                <a16:creationId xmlns:a16="http://schemas.microsoft.com/office/drawing/2014/main" id="{76CE2D89-F16B-4934-FBC9-550B6945F759}"/>
              </a:ext>
            </a:extLst>
          </p:cNvPr>
          <p:cNvGrpSpPr>
            <a:grpSpLocks/>
          </p:cNvGrpSpPr>
          <p:nvPr userDrawn="1"/>
        </p:nvGrpSpPr>
        <p:grpSpPr bwMode="auto">
          <a:xfrm>
            <a:off x="2640013" y="2879725"/>
            <a:ext cx="922337" cy="750888"/>
            <a:chOff x="2639616" y="2879781"/>
            <a:chExt cx="849552" cy="692149"/>
          </a:xfrm>
        </p:grpSpPr>
        <p:pic>
          <p:nvPicPr>
            <p:cNvPr id="11" name="Graphic 11">
              <a:extLst>
                <a:ext uri="{FF2B5EF4-FFF2-40B4-BE49-F238E27FC236}">
                  <a16:creationId xmlns:a16="http://schemas.microsoft.com/office/drawing/2014/main" id="{3E9343D3-9844-9985-204A-CCFE4DC996B1}"/>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639616" y="2879781"/>
              <a:ext cx="704792" cy="655566"/>
            </a:xfrm>
            <a:prstGeom prst="rect">
              <a:avLst/>
            </a:prstGeom>
          </p:spPr>
        </p:pic>
        <p:pic>
          <p:nvPicPr>
            <p:cNvPr id="12" name="Graphic 12">
              <a:extLst>
                <a:ext uri="{FF2B5EF4-FFF2-40B4-BE49-F238E27FC236}">
                  <a16:creationId xmlns:a16="http://schemas.microsoft.com/office/drawing/2014/main" id="{0858CA07-9AA1-7F09-1F94-827C546B56D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639616" y="3500227"/>
              <a:ext cx="849552" cy="71703"/>
            </a:xfrm>
            <a:prstGeom prst="rect">
              <a:avLst/>
            </a:prstGeom>
          </p:spPr>
        </p:pic>
      </p:grpSp>
      <p:sp>
        <p:nvSpPr>
          <p:cNvPr id="9" name="Title 12"/>
          <p:cNvSpPr>
            <a:spLocks noGrp="1"/>
          </p:cNvSpPr>
          <p:nvPr>
            <p:ph type="title" hasCustomPrompt="1"/>
          </p:nvPr>
        </p:nvSpPr>
        <p:spPr>
          <a:xfrm rot="21360000">
            <a:off x="324288" y="391900"/>
            <a:ext cx="6384584" cy="747128"/>
          </a:xfrm>
        </p:spPr>
        <p:txBody>
          <a:bodyPr>
            <a:spAutoFit/>
          </a:bodyPr>
          <a:lstStyle>
            <a:lvl1pPr>
              <a:defRPr sz="4600">
                <a:solidFill>
                  <a:schemeClr val="accent1"/>
                </a:solidFill>
                <a:latin typeface="Bebas Neue" panose="020B0606020202050201" pitchFamily="34" charset="0"/>
              </a:defRPr>
            </a:lvl1pPr>
          </a:lstStyle>
          <a:p>
            <a:r>
              <a:rPr lang="en-US" dirty="0"/>
              <a:t>HEADING GOES HERE</a:t>
            </a:r>
            <a:endParaRPr lang="en-GB" dirty="0"/>
          </a:p>
        </p:txBody>
      </p:sp>
      <p:sp>
        <p:nvSpPr>
          <p:cNvPr id="25" name="Text Placeholder 10"/>
          <p:cNvSpPr>
            <a:spLocks noGrp="1"/>
          </p:cNvSpPr>
          <p:nvPr>
            <p:ph type="body" sz="quarter" idx="11" hasCustomPrompt="1"/>
          </p:nvPr>
        </p:nvSpPr>
        <p:spPr>
          <a:xfrm>
            <a:off x="306005" y="4667305"/>
            <a:ext cx="3341723" cy="181729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Tree>
    <p:extLst>
      <p:ext uri="{BB962C8B-B14F-4D97-AF65-F5344CB8AC3E}">
        <p14:creationId xmlns:p14="http://schemas.microsoft.com/office/powerpoint/2010/main" val="1145015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itle &amp; Sub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54DCC01-A7D0-A336-FCD8-16EAAFD56A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rot="21355256">
            <a:off x="409609" y="468780"/>
            <a:ext cx="7728139" cy="761886"/>
          </a:xfrm>
        </p:spPr>
        <p:txBody>
          <a:bodyPr anchor="t">
            <a:noAutofit/>
          </a:bodyPr>
          <a:lstStyle>
            <a:lvl1pPr>
              <a:defRPr sz="4600" b="0">
                <a:solidFill>
                  <a:srgbClr val="143A54"/>
                </a:solidFill>
              </a:defRPr>
            </a:lvl1pPr>
          </a:lstStyle>
          <a:p>
            <a:r>
              <a:rPr lang="en-US" dirty="0"/>
              <a:t>HEADING GOES HERE</a:t>
            </a:r>
            <a:endParaRPr lang="en-GB" dirty="0"/>
          </a:p>
        </p:txBody>
      </p:sp>
      <p:sp>
        <p:nvSpPr>
          <p:cNvPr id="12" name="Text Placeholder 5"/>
          <p:cNvSpPr>
            <a:spLocks noGrp="1"/>
          </p:cNvSpPr>
          <p:nvPr>
            <p:ph type="body" sz="quarter" idx="10" hasCustomPrompt="1"/>
          </p:nvPr>
        </p:nvSpPr>
        <p:spPr>
          <a:xfrm rot="21355256">
            <a:off x="482400" y="1189393"/>
            <a:ext cx="7729537" cy="381000"/>
          </a:xfrm>
        </p:spPr>
        <p:txBody>
          <a:bodyPr>
            <a:noAutofit/>
          </a:bodyPr>
          <a:lstStyle>
            <a:lvl1pPr marL="0" indent="0">
              <a:buNone/>
              <a:defRPr sz="2000" b="0" i="0">
                <a:solidFill>
                  <a:srgbClr val="29ABE2"/>
                </a:solidFill>
                <a:latin typeface="Bebas Neue" panose="020B0606020202050201" pitchFamily="34" charset="0"/>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Sub Heading</a:t>
            </a:r>
          </a:p>
        </p:txBody>
      </p:sp>
    </p:spTree>
    <p:extLst>
      <p:ext uri="{BB962C8B-B14F-4D97-AF65-F5344CB8AC3E}">
        <p14:creationId xmlns:p14="http://schemas.microsoft.com/office/powerpoint/2010/main" val="1030972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Title Divi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BCCC219-DC26-80C7-C5ED-9668E8CCD7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7"/>
          <p:cNvSpPr>
            <a:spLocks noGrp="1"/>
          </p:cNvSpPr>
          <p:nvPr>
            <p:ph type="body" sz="quarter" idx="12" hasCustomPrompt="1"/>
          </p:nvPr>
        </p:nvSpPr>
        <p:spPr>
          <a:xfrm>
            <a:off x="695325" y="2420938"/>
            <a:ext cx="10225088" cy="864046"/>
          </a:xfrm>
        </p:spPr>
        <p:txBody>
          <a:bodyPr>
            <a:normAutofit/>
          </a:bodyPr>
          <a:lstStyle>
            <a:lvl1pPr marL="0" indent="0">
              <a:buFontTx/>
              <a:buNone/>
              <a:defRPr sz="2600">
                <a:solidFill>
                  <a:schemeClr val="accent1"/>
                </a:solidFill>
                <a:latin typeface="Bebas Neue" panose="020B0606020202050201" pitchFamily="34" charset="0"/>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US" dirty="0"/>
              <a:t>Sub Heading</a:t>
            </a:r>
          </a:p>
        </p:txBody>
      </p:sp>
      <p:sp>
        <p:nvSpPr>
          <p:cNvPr id="39" name="Text Placeholder 17"/>
          <p:cNvSpPr>
            <a:spLocks noGrp="1"/>
          </p:cNvSpPr>
          <p:nvPr>
            <p:ph type="body" sz="quarter" idx="13" hasCustomPrompt="1"/>
          </p:nvPr>
        </p:nvSpPr>
        <p:spPr>
          <a:xfrm>
            <a:off x="695325" y="3284984"/>
            <a:ext cx="10225088" cy="864046"/>
          </a:xfrm>
        </p:spPr>
        <p:txBody>
          <a:bodyPr>
            <a:normAutofit/>
          </a:bodyPr>
          <a:lstStyle>
            <a:lvl1pPr marL="0" indent="0">
              <a:buFontTx/>
              <a:buNone/>
              <a:defRPr sz="1400">
                <a:latin typeface="+mn-lt"/>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US" dirty="0"/>
              <a:t>Body</a:t>
            </a:r>
          </a:p>
        </p:txBody>
      </p:sp>
      <p:sp>
        <p:nvSpPr>
          <p:cNvPr id="45" name="Title 12"/>
          <p:cNvSpPr>
            <a:spLocks noGrp="1"/>
          </p:cNvSpPr>
          <p:nvPr>
            <p:ph type="title" hasCustomPrompt="1"/>
          </p:nvPr>
        </p:nvSpPr>
        <p:spPr>
          <a:xfrm>
            <a:off x="575512" y="937587"/>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86707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4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814AAF6-3ECB-D5D9-F902-083CD0AD9A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List</a:t>
            </a:r>
          </a:p>
        </p:txBody>
      </p:sp>
      <p:sp>
        <p:nvSpPr>
          <p:cNvPr id="15" name="Text Placeholder 11"/>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mn-lt"/>
              </a:defRPr>
            </a:lvl1pPr>
          </a:lstStyle>
          <a:p>
            <a:pPr lvl="0"/>
            <a:r>
              <a:rPr lang="en-US" dirty="0"/>
              <a:t>Quotation</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panose="020B0606020202050201" pitchFamily="34" charset="0"/>
              </a:defRPr>
            </a:lvl1pPr>
          </a:lstStyle>
          <a:p>
            <a:r>
              <a:rPr lang="en-US" dirty="0"/>
              <a:t>HEADING GOES HERE</a:t>
            </a:r>
            <a:endParaRPr lang="en-GB" dirty="0"/>
          </a:p>
        </p:txBody>
      </p:sp>
      <p:sp>
        <p:nvSpPr>
          <p:cNvPr id="3"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GB" noProof="0"/>
              <a:t>Click icon to add picture</a:t>
            </a:r>
            <a:endParaRPr lang="en-GB" noProof="0" dirty="0"/>
          </a:p>
        </p:txBody>
      </p:sp>
    </p:spTree>
    <p:extLst>
      <p:ext uri="{BB962C8B-B14F-4D97-AF65-F5344CB8AC3E}">
        <p14:creationId xmlns:p14="http://schemas.microsoft.com/office/powerpoint/2010/main" val="377227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quote slide">
    <p:spTree>
      <p:nvGrpSpPr>
        <p:cNvPr id="1" name=""/>
        <p:cNvGrpSpPr/>
        <p:nvPr/>
      </p:nvGrpSpPr>
      <p:grpSpPr>
        <a:xfrm>
          <a:off x="0" y="0"/>
          <a:ext cx="0" cy="0"/>
          <a:chOff x="0" y="0"/>
          <a:chExt cx="0" cy="0"/>
        </a:xfrm>
      </p:grpSpPr>
      <p:pic>
        <p:nvPicPr>
          <p:cNvPr id="2" name="Picture 3" descr="A sign on a wall&#10;&#10;Description automatically generated with medium confidence">
            <a:extLst>
              <a:ext uri="{FF2B5EF4-FFF2-40B4-BE49-F238E27FC236}">
                <a16:creationId xmlns:a16="http://schemas.microsoft.com/office/drawing/2014/main" id="{AC0B9A73-F005-4363-8A64-8C7D27621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4079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C3E560E1-821A-2886-ED63-73699FB10CA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79875" y="792163"/>
            <a:ext cx="8112125"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C88D063-DB3A-A1BA-C33F-B53F244955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2332135">
            <a:off x="7829550" y="922338"/>
            <a:ext cx="866775" cy="596900"/>
          </a:xfrm>
          <a:prstGeom prst="rect">
            <a:avLst/>
          </a:prstGeom>
        </p:spPr>
      </p:pic>
      <p:sp>
        <p:nvSpPr>
          <p:cNvPr id="21" name="Title 14"/>
          <p:cNvSpPr>
            <a:spLocks noGrp="1"/>
          </p:cNvSpPr>
          <p:nvPr>
            <p:ph type="title" hasCustomPrompt="1"/>
          </p:nvPr>
        </p:nvSpPr>
        <p:spPr>
          <a:xfrm rot="21411553">
            <a:off x="4925733" y="1177168"/>
            <a:ext cx="3407124" cy="1325563"/>
          </a:xfrm>
        </p:spPr>
        <p:txBody>
          <a:bodyPr>
            <a:normAutofit/>
          </a:bodyPr>
          <a:lstStyle>
            <a:lvl1pPr>
              <a:tabLst>
                <a:tab pos="1084263" algn="l"/>
              </a:tabLst>
              <a:defRPr sz="4600">
                <a:solidFill>
                  <a:srgbClr val="EBD64E"/>
                </a:solidFill>
              </a:defRPr>
            </a:lvl1pPr>
          </a:lstStyle>
          <a:p>
            <a:r>
              <a:rPr lang="en-US" dirty="0"/>
              <a:t>TITLE TO GO HERE</a:t>
            </a:r>
            <a:endParaRPr lang="en-GB" dirty="0"/>
          </a:p>
        </p:txBody>
      </p:sp>
      <p:sp>
        <p:nvSpPr>
          <p:cNvPr id="22" name="Text Placeholder 10"/>
          <p:cNvSpPr>
            <a:spLocks noGrp="1"/>
          </p:cNvSpPr>
          <p:nvPr>
            <p:ph type="body" sz="quarter" idx="12" hasCustomPrompt="1"/>
          </p:nvPr>
        </p:nvSpPr>
        <p:spPr>
          <a:xfrm>
            <a:off x="4947420" y="2898819"/>
            <a:ext cx="5181028" cy="3026013"/>
          </a:xfrm>
        </p:spPr>
        <p:txBody>
          <a:bodyPr>
            <a:noAutofit/>
          </a:bodyPr>
          <a:lstStyle>
            <a:lvl1pPr marL="285750" indent="-285750">
              <a:buClr>
                <a:srgbClr val="EBD64E"/>
              </a:buClr>
              <a:buFont typeface="Arial" panose="020B0604020202020204" pitchFamily="34" charset="0"/>
              <a:buChar char="•"/>
              <a:defRPr sz="140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26" name="Text Placeholder 24"/>
          <p:cNvSpPr>
            <a:spLocks noGrp="1"/>
          </p:cNvSpPr>
          <p:nvPr>
            <p:ph type="body" sz="quarter" idx="13"/>
          </p:nvPr>
        </p:nvSpPr>
        <p:spPr>
          <a:xfrm rot="20820000">
            <a:off x="8881825" y="1081523"/>
            <a:ext cx="2951574" cy="1183129"/>
          </a:xfrm>
        </p:spPr>
        <p:txBody>
          <a:bodyPr>
            <a:normAutofit/>
          </a:bodyPr>
          <a:lstStyle>
            <a:lvl1pPr marL="0" indent="0">
              <a:buFontTx/>
              <a:buNone/>
              <a:defRPr sz="1300">
                <a:solidFill>
                  <a:schemeClr val="bg1"/>
                </a:solidFill>
                <a:latin typeface="+mn-lt"/>
              </a:defRPr>
            </a:lvl1pPr>
            <a:lvl2pPr marL="457200" indent="0">
              <a:buFontTx/>
              <a:buNone/>
              <a:defRPr sz="1200">
                <a:latin typeface="Open Sans" pitchFamily="2" charset="0"/>
              </a:defRPr>
            </a:lvl2pPr>
            <a:lvl3pPr marL="914400" indent="0">
              <a:buFontTx/>
              <a:buNone/>
              <a:defRPr sz="1200">
                <a:latin typeface="Open Sans" pitchFamily="2" charset="0"/>
              </a:defRPr>
            </a:lvl3pPr>
            <a:lvl4pPr marL="1371600" indent="0">
              <a:buFontTx/>
              <a:buNone/>
              <a:defRPr sz="1200">
                <a:latin typeface="Open Sans" pitchFamily="2" charset="0"/>
              </a:defRPr>
            </a:lvl4pPr>
            <a:lvl5pPr marL="1828800" indent="0">
              <a:buFontTx/>
              <a:buNone/>
              <a:defRPr sz="1200">
                <a:latin typeface="Open Sans" pitchFamily="2" charset="0"/>
              </a:defRPr>
            </a:lvl5pPr>
          </a:lstStyle>
          <a:p>
            <a:pPr lvl="0"/>
            <a:r>
              <a:rPr lang="en-GB"/>
              <a:t>Click to edit Master text styles</a:t>
            </a:r>
          </a:p>
        </p:txBody>
      </p:sp>
    </p:spTree>
    <p:extLst>
      <p:ext uri="{BB962C8B-B14F-4D97-AF65-F5344CB8AC3E}">
        <p14:creationId xmlns:p14="http://schemas.microsoft.com/office/powerpoint/2010/main" val="596204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Info 10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AE5ABBB-E4AE-5CC9-979B-E34758C929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dirty="0"/>
              <a:t>SUB Heading</a:t>
            </a:r>
          </a:p>
        </p:txBody>
      </p:sp>
      <p:sp>
        <p:nvSpPr>
          <p:cNvPr id="19" name="Text Placeholder 10"/>
          <p:cNvSpPr>
            <a:spLocks noGrp="1"/>
          </p:cNvSpPr>
          <p:nvPr>
            <p:ph type="body" sz="quarter" idx="15" hasCustomPrompt="1"/>
          </p:nvPr>
        </p:nvSpPr>
        <p:spPr>
          <a:xfrm>
            <a:off x="6672065" y="3139291"/>
            <a:ext cx="5181028" cy="3026013"/>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list</a:t>
            </a:r>
          </a:p>
        </p:txBody>
      </p:sp>
      <p:sp>
        <p:nvSpPr>
          <p:cNvPr id="5" name="Picture Placeholder 3"/>
          <p:cNvSpPr>
            <a:spLocks noGrp="1"/>
          </p:cNvSpPr>
          <p:nvPr>
            <p:ph type="pic" sz="quarter" idx="16"/>
          </p:nvPr>
        </p:nvSpPr>
        <p:spPr>
          <a:xfrm>
            <a:off x="-11113" y="-10016"/>
            <a:ext cx="6133090" cy="6877541"/>
          </a:xfrm>
        </p:spPr>
        <p:txBody>
          <a:bodyPr rtlCol="0">
            <a:normAutofit/>
          </a:bodyPr>
          <a:lstStyle>
            <a:lvl1pPr>
              <a:defRPr sz="2000">
                <a:latin typeface="+mn-lt"/>
              </a:defRPr>
            </a:lvl1pPr>
          </a:lstStyle>
          <a:p>
            <a:pPr lvl="0"/>
            <a:r>
              <a:rPr lang="en-GB" noProof="0"/>
              <a:t>Click icon to add picture</a:t>
            </a:r>
          </a:p>
        </p:txBody>
      </p:sp>
    </p:spTree>
    <p:extLst>
      <p:ext uri="{BB962C8B-B14F-4D97-AF65-F5344CB8AC3E}">
        <p14:creationId xmlns:p14="http://schemas.microsoft.com/office/powerpoint/2010/main" val="417828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Mobi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A563ECD-E98B-85DC-3DC9-C551D85A8C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CC8F9AD7-2E7F-EE20-C573-E7EEAB54B05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14"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
        <p:nvSpPr>
          <p:cNvPr id="15" name="Text Placeholder 10"/>
          <p:cNvSpPr>
            <a:spLocks noGrp="1"/>
          </p:cNvSpPr>
          <p:nvPr>
            <p:ph type="body" sz="quarter" idx="14" hasCustomPrompt="1"/>
          </p:nvPr>
        </p:nvSpPr>
        <p:spPr>
          <a:xfrm>
            <a:off x="499005" y="3139291"/>
            <a:ext cx="5181028" cy="3026013"/>
          </a:xfrm>
        </p:spPr>
        <p:txBody>
          <a:bodyPr>
            <a:noAutofit/>
          </a:bodyPr>
          <a:lstStyle>
            <a:lvl1pPr marL="285750" indent="-285750">
              <a:buClr>
                <a:schemeClr val="accent4"/>
              </a:buClr>
              <a:buFont typeface="Wingdings" panose="05000000000000000000" pitchFamily="2" charset="2"/>
              <a:buChar char="§"/>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6" name="Text Placeholder 14"/>
          <p:cNvSpPr>
            <a:spLocks noGrp="1"/>
          </p:cNvSpPr>
          <p:nvPr>
            <p:ph type="body" sz="quarter" idx="15" hasCustomPrompt="1"/>
          </p:nvPr>
        </p:nvSpPr>
        <p:spPr>
          <a:xfrm>
            <a:off x="499005" y="2492942"/>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dirty="0"/>
              <a:t>Sub Heading</a:t>
            </a:r>
          </a:p>
        </p:txBody>
      </p:sp>
      <p:sp>
        <p:nvSpPr>
          <p:cNvPr id="22" name="Picture Placeholder 21"/>
          <p:cNvSpPr>
            <a:spLocks noGrp="1"/>
          </p:cNvSpPr>
          <p:nvPr>
            <p:ph type="pic" sz="quarter" idx="16"/>
          </p:nvPr>
        </p:nvSpPr>
        <p:spPr>
          <a:xfrm>
            <a:off x="7254874" y="548680"/>
            <a:ext cx="3953693" cy="5760640"/>
          </a:xfrm>
        </p:spPr>
        <p:txBody>
          <a:bodyPr rtlCol="0">
            <a:normAutofit/>
          </a:bodyPr>
          <a:lstStyle>
            <a:lvl1pPr>
              <a:defRPr sz="2000">
                <a:latin typeface="+mn-lt"/>
              </a:defRPr>
            </a:lvl1pPr>
          </a:lstStyle>
          <a:p>
            <a:pPr lvl="0"/>
            <a:r>
              <a:rPr lang="en-GB" noProof="0"/>
              <a:t>Click icon to add picture</a:t>
            </a:r>
          </a:p>
        </p:txBody>
      </p:sp>
    </p:spTree>
    <p:extLst>
      <p:ext uri="{BB962C8B-B14F-4D97-AF65-F5344CB8AC3E}">
        <p14:creationId xmlns:p14="http://schemas.microsoft.com/office/powerpoint/2010/main" val="196957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3A436417-2249-9CBA-BC60-A21AAA35D91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17C59F99-22F5-3A65-E4C5-D4C1C4CBE03D}"/>
              </a:ext>
            </a:extLst>
          </p:cNvPr>
          <p:cNvCxnSpPr>
            <a:cxnSpLocks/>
          </p:cNvCxnSpPr>
          <p:nvPr userDrawn="1"/>
        </p:nvCxnSpPr>
        <p:spPr>
          <a:xfrm flipV="1">
            <a:off x="5548313" y="3532188"/>
            <a:ext cx="6643687"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4" name="Graphic 5">
            <a:extLst>
              <a:ext uri="{FF2B5EF4-FFF2-40B4-BE49-F238E27FC236}">
                <a16:creationId xmlns:a16="http://schemas.microsoft.com/office/drawing/2014/main" id="{FD28A420-F005-5CBD-701E-D3C19154F49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21329348">
            <a:off x="808038" y="1384300"/>
            <a:ext cx="3551237" cy="1165225"/>
          </a:xfrm>
          <a:prstGeom prst="rect">
            <a:avLst/>
          </a:prstGeom>
        </p:spPr>
      </p:pic>
      <p:sp>
        <p:nvSpPr>
          <p:cNvPr id="17" name="Title 12"/>
          <p:cNvSpPr>
            <a:spLocks noGrp="1"/>
          </p:cNvSpPr>
          <p:nvPr>
            <p:ph type="title" hasCustomPrompt="1"/>
          </p:nvPr>
        </p:nvSpPr>
        <p:spPr>
          <a:xfrm rot="21360000">
            <a:off x="983599" y="2358493"/>
            <a:ext cx="11136561" cy="1344984"/>
          </a:xfrm>
        </p:spPr>
        <p:txBody>
          <a:bodyPr>
            <a:spAutoFit/>
          </a:bodyPr>
          <a:lstStyle>
            <a:lvl1pPr>
              <a:defRPr sz="8800">
                <a:solidFill>
                  <a:schemeClr val="bg1"/>
                </a:solidFill>
                <a:latin typeface="Bebas Neue" panose="020B0606020202050201" pitchFamily="34" charset="0"/>
                <a:cs typeface="IrisUPC" panose="020B0502040204020203" pitchFamily="34" charset="-34"/>
              </a:defRPr>
            </a:lvl1pPr>
          </a:lstStyle>
          <a:p>
            <a:r>
              <a:rPr lang="en-US" dirty="0"/>
              <a:t>HEADING GOES HERE</a:t>
            </a:r>
            <a:endParaRPr lang="en-GB" dirty="0"/>
          </a:p>
        </p:txBody>
      </p:sp>
      <p:sp>
        <p:nvSpPr>
          <p:cNvPr id="37" name="Text Placeholder 36"/>
          <p:cNvSpPr>
            <a:spLocks noGrp="1"/>
          </p:cNvSpPr>
          <p:nvPr>
            <p:ph type="body" sz="quarter" idx="10" hasCustomPrompt="1"/>
          </p:nvPr>
        </p:nvSpPr>
        <p:spPr>
          <a:xfrm rot="21366618">
            <a:off x="1049254" y="3897699"/>
            <a:ext cx="5256584" cy="546372"/>
          </a:xfrm>
        </p:spPr>
        <p:txBody>
          <a:bodyPr>
            <a:noAutofit/>
          </a:bodyPr>
          <a:lstStyle>
            <a:lvl1pPr marL="0" indent="0">
              <a:buFontTx/>
              <a:buNone/>
              <a:defRPr sz="4400">
                <a:solidFill>
                  <a:schemeClr val="bg1"/>
                </a:solidFill>
                <a:latin typeface="Bebas Neue" panose="020B0606020202050201" pitchFamily="34" charset="0"/>
              </a:defRPr>
            </a:lvl1pPr>
          </a:lstStyle>
          <a:p>
            <a:pPr lvl="0"/>
            <a:r>
              <a:rPr lang="en-US" dirty="0"/>
              <a:t>HEADING GOES HERE</a:t>
            </a:r>
          </a:p>
        </p:txBody>
      </p:sp>
    </p:spTree>
    <p:extLst>
      <p:ext uri="{BB962C8B-B14F-4D97-AF65-F5344CB8AC3E}">
        <p14:creationId xmlns:p14="http://schemas.microsoft.com/office/powerpoint/2010/main" val="3046119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4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4DF7914-AEDC-D0EB-05E6-C19D095113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List</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panose="020B0606020202050201" pitchFamily="34" charset="0"/>
              </a:defRPr>
            </a:lvl1pPr>
          </a:lstStyle>
          <a:p>
            <a:r>
              <a:rPr lang="en-US" dirty="0"/>
              <a:t>HEADING GOES HERE</a:t>
            </a:r>
            <a:endParaRPr lang="en-GB" dirty="0"/>
          </a:p>
        </p:txBody>
      </p:sp>
      <p:sp>
        <p:nvSpPr>
          <p:cNvPr id="5"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GB" noProof="0"/>
              <a:t>Click icon to add picture</a:t>
            </a:r>
            <a:endParaRPr lang="en-GB" noProof="0" dirty="0"/>
          </a:p>
        </p:txBody>
      </p:sp>
      <p:sp>
        <p:nvSpPr>
          <p:cNvPr id="15" name="Text Placeholder 11"/>
          <p:cNvSpPr>
            <a:spLocks noGrp="1"/>
          </p:cNvSpPr>
          <p:nvPr>
            <p:ph type="body" sz="quarter" idx="13" hasCustomPrompt="1"/>
          </p:nvPr>
        </p:nvSpPr>
        <p:spPr>
          <a:xfrm>
            <a:off x="558268" y="3860453"/>
            <a:ext cx="3186149" cy="1728787"/>
          </a:xfrm>
        </p:spPr>
        <p:txBody>
          <a:bodyPr>
            <a:noAutofit/>
          </a:bodyPr>
          <a:lstStyle>
            <a:lvl1pPr marL="0" indent="0">
              <a:buNone/>
              <a:defRPr sz="1800" b="0" i="0">
                <a:solidFill>
                  <a:schemeClr val="bg1"/>
                </a:solidFill>
                <a:latin typeface="+mn-lt"/>
              </a:defRPr>
            </a:lvl1pPr>
          </a:lstStyle>
          <a:p>
            <a:pPr lvl="0"/>
            <a:r>
              <a:rPr lang="en-US" dirty="0"/>
              <a:t>Statement</a:t>
            </a:r>
          </a:p>
        </p:txBody>
      </p:sp>
    </p:spTree>
    <p:extLst>
      <p:ext uri="{BB962C8B-B14F-4D97-AF65-F5344CB8AC3E}">
        <p14:creationId xmlns:p14="http://schemas.microsoft.com/office/powerpoint/2010/main" val="67140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6">
    <p:bg>
      <p:bgPr>
        <a:solidFill>
          <a:srgbClr val="143A54"/>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3929DAD-D463-5E34-5EC7-50D20B9AAF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9"/>
          <p:cNvSpPr>
            <a:spLocks noGrp="1"/>
          </p:cNvSpPr>
          <p:nvPr>
            <p:ph type="body" sz="quarter" idx="10" hasCustomPrompt="1"/>
          </p:nvPr>
        </p:nvSpPr>
        <p:spPr>
          <a:xfrm>
            <a:off x="755176" y="444401"/>
            <a:ext cx="10872788" cy="968375"/>
          </a:xfrm>
        </p:spPr>
        <p:txBody>
          <a:bodyPr anchor="ctr">
            <a:noAutofit/>
          </a:bodyPr>
          <a:lstStyle>
            <a:lvl1pPr marL="0" indent="0" algn="ctr">
              <a:buNone/>
              <a:defRPr sz="4600" b="0">
                <a:solidFill>
                  <a:schemeClr val="bg1"/>
                </a:solidFill>
                <a:latin typeface="Bebas Neue" panose="020B0606020202050201"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HERE</a:t>
            </a:r>
          </a:p>
        </p:txBody>
      </p:sp>
    </p:spTree>
    <p:extLst>
      <p:ext uri="{BB962C8B-B14F-4D97-AF65-F5344CB8AC3E}">
        <p14:creationId xmlns:p14="http://schemas.microsoft.com/office/powerpoint/2010/main" val="1416748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AF05202-4991-61A4-D068-8179AD85BB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65EBEF7-7A79-7584-A82D-C7E85BB07180}"/>
              </a:ext>
            </a:extLst>
          </p:cNvPr>
          <p:cNvCxnSpPr>
            <a:cxnSpLocks/>
          </p:cNvCxnSpPr>
          <p:nvPr userDrawn="1"/>
        </p:nvCxnSpPr>
        <p:spPr>
          <a:xfrm>
            <a:off x="4694238" y="1338263"/>
            <a:ext cx="0" cy="1635125"/>
          </a:xfrm>
          <a:prstGeom prst="line">
            <a:avLst/>
          </a:prstGeom>
          <a:ln w="12700">
            <a:solidFill>
              <a:srgbClr val="5A5A5A"/>
            </a:solidFill>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a16="http://schemas.microsoft.com/office/drawing/2014/main" id="{8B6ABC7F-2834-426F-E550-DC5E353FCFF7}"/>
              </a:ext>
            </a:extLst>
          </p:cNvPr>
          <p:cNvSpPr txBox="1">
            <a:spLocks noChangeArrowheads="1"/>
          </p:cNvSpPr>
          <p:nvPr userDrawn="1"/>
        </p:nvSpPr>
        <p:spPr bwMode="auto">
          <a:xfrm>
            <a:off x="142875" y="6521450"/>
            <a:ext cx="398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en-GB" altLang="en-US" sz="900">
                <a:solidFill>
                  <a:srgbClr val="4D5156"/>
                </a:solidFill>
              </a:rPr>
              <a:t>Company Confidential © 2022 Whitewall</a:t>
            </a:r>
            <a:endParaRPr lang="en-GB" altLang="en-US" sz="900"/>
          </a:p>
        </p:txBody>
      </p:sp>
      <p:pic>
        <p:nvPicPr>
          <p:cNvPr id="5" name="Graphic 6">
            <a:extLst>
              <a:ext uri="{FF2B5EF4-FFF2-40B4-BE49-F238E27FC236}">
                <a16:creationId xmlns:a16="http://schemas.microsoft.com/office/drawing/2014/main" id="{14B8B19A-8A1D-260F-2687-57B4ADF8D66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5188" y="1793875"/>
            <a:ext cx="3314700" cy="650875"/>
          </a:xfrm>
          <a:prstGeom prst="rect">
            <a:avLst/>
          </a:prstGeom>
        </p:spPr>
      </p:pic>
      <p:pic>
        <p:nvPicPr>
          <p:cNvPr id="6" name="Graphic 7">
            <a:extLst>
              <a:ext uri="{FF2B5EF4-FFF2-40B4-BE49-F238E27FC236}">
                <a16:creationId xmlns:a16="http://schemas.microsoft.com/office/drawing/2014/main" id="{26455F2E-583B-0CB9-2B20-7A9D4981A55D}"/>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810000"/>
            <a:ext cx="11606213" cy="1584325"/>
          </a:xfrm>
          <a:prstGeom prst="rect">
            <a:avLst/>
          </a:prstGeom>
        </p:spPr>
      </p:pic>
      <p:sp>
        <p:nvSpPr>
          <p:cNvPr id="10" name="Picture Placeholder 9"/>
          <p:cNvSpPr>
            <a:spLocks noGrp="1"/>
          </p:cNvSpPr>
          <p:nvPr>
            <p:ph type="pic" sz="quarter" idx="10" hasCustomPrompt="1"/>
          </p:nvPr>
        </p:nvSpPr>
        <p:spPr>
          <a:xfrm>
            <a:off x="5191213" y="1546658"/>
            <a:ext cx="3795713" cy="1219200"/>
          </a:xfrm>
        </p:spPr>
        <p:txBody>
          <a:bodyPr rtlCol="0">
            <a:normAutofit/>
          </a:bodyPr>
          <a:lstStyle>
            <a:lvl1pPr marL="0" indent="0" algn="ctr">
              <a:buNone/>
              <a:defRPr/>
            </a:lvl1pPr>
          </a:lstStyle>
          <a:p>
            <a:pPr lvl="0"/>
            <a:r>
              <a:rPr lang="en-US" noProof="0" dirty="0"/>
              <a:t>Insert Dual branding Logo</a:t>
            </a:r>
          </a:p>
        </p:txBody>
      </p:sp>
      <p:sp>
        <p:nvSpPr>
          <p:cNvPr id="26" name="Title 12"/>
          <p:cNvSpPr>
            <a:spLocks noGrp="1"/>
          </p:cNvSpPr>
          <p:nvPr>
            <p:ph type="title" hasCustomPrompt="1"/>
          </p:nvPr>
        </p:nvSpPr>
        <p:spPr>
          <a:xfrm>
            <a:off x="464560" y="4266048"/>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1285429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7B08A7DB-119B-741E-BB45-ECD9B33A0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C2E7FF2-801E-6DC2-D486-BEDDE0AAE312}"/>
              </a:ext>
            </a:extLst>
          </p:cNvPr>
          <p:cNvCxnSpPr>
            <a:cxnSpLocks/>
          </p:cNvCxnSpPr>
          <p:nvPr userDrawn="1"/>
        </p:nvCxnSpPr>
        <p:spPr>
          <a:xfrm flipV="1">
            <a:off x="5532438" y="3532188"/>
            <a:ext cx="6659562"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5" name="Graphic 5">
            <a:extLst>
              <a:ext uri="{FF2B5EF4-FFF2-40B4-BE49-F238E27FC236}">
                <a16:creationId xmlns:a16="http://schemas.microsoft.com/office/drawing/2014/main" id="{AE06D9D6-D9E3-7F09-86C3-228B21372ED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21329348">
            <a:off x="808038" y="1384300"/>
            <a:ext cx="3551237" cy="1165225"/>
          </a:xfrm>
          <a:prstGeom prst="rect">
            <a:avLst/>
          </a:prstGeom>
        </p:spPr>
      </p:pic>
      <p:sp>
        <p:nvSpPr>
          <p:cNvPr id="2" name="Title 12"/>
          <p:cNvSpPr>
            <a:spLocks noGrp="1"/>
          </p:cNvSpPr>
          <p:nvPr>
            <p:ph type="title" hasCustomPrompt="1"/>
          </p:nvPr>
        </p:nvSpPr>
        <p:spPr>
          <a:xfrm rot="21360000">
            <a:off x="1030710" y="3839850"/>
            <a:ext cx="4474340" cy="946413"/>
          </a:xfrm>
        </p:spPr>
        <p:txBody>
          <a:bodyPr anchor="t">
            <a:spAutoFit/>
          </a:bodyPr>
          <a:lstStyle>
            <a:lvl1pPr>
              <a:defRPr sz="6000">
                <a:solidFill>
                  <a:schemeClr val="bg1"/>
                </a:solidFill>
                <a:latin typeface="Bebas Neue" panose="020B0606020202050201" pitchFamily="34" charset="0"/>
              </a:defRPr>
            </a:lvl1pPr>
          </a:lstStyle>
          <a:p>
            <a:r>
              <a:rPr lang="en-US" dirty="0"/>
              <a:t>THANK YOU </a:t>
            </a:r>
            <a:endParaRPr lang="en-GB" dirty="0"/>
          </a:p>
        </p:txBody>
      </p:sp>
    </p:spTree>
    <p:extLst>
      <p:ext uri="{BB962C8B-B14F-4D97-AF65-F5344CB8AC3E}">
        <p14:creationId xmlns:p14="http://schemas.microsoft.com/office/powerpoint/2010/main" val="2455919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67EED8E-969B-1AE3-766D-61EBE6407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DEB1EF5-EC85-482E-7F62-00D78F83ED54}"/>
              </a:ext>
            </a:extLst>
          </p:cNvPr>
          <p:cNvSpPr/>
          <p:nvPr userDrawn="1"/>
        </p:nvSpPr>
        <p:spPr>
          <a:xfrm>
            <a:off x="6537325" y="0"/>
            <a:ext cx="5654675" cy="6858000"/>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4" name="Graphic 5">
            <a:extLst>
              <a:ext uri="{FF2B5EF4-FFF2-40B4-BE49-F238E27FC236}">
                <a16:creationId xmlns:a16="http://schemas.microsoft.com/office/drawing/2014/main" id="{194F6202-7F44-BDBE-0FAA-5D3A0652892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20721836">
            <a:off x="10504488" y="5287963"/>
            <a:ext cx="1400175" cy="1355725"/>
          </a:xfrm>
          <a:prstGeom prst="rect">
            <a:avLst/>
          </a:prstGeom>
        </p:spPr>
      </p:pic>
      <p:sp>
        <p:nvSpPr>
          <p:cNvPr id="7" name="Title 1"/>
          <p:cNvSpPr>
            <a:spLocks noGrp="1"/>
          </p:cNvSpPr>
          <p:nvPr>
            <p:ph type="title" hasCustomPrompt="1"/>
          </p:nvPr>
        </p:nvSpPr>
        <p:spPr>
          <a:xfrm>
            <a:off x="7607278" y="1340768"/>
            <a:ext cx="3925586" cy="4176464"/>
          </a:xfrm>
        </p:spPr>
        <p:txBody>
          <a:bodyPr>
            <a:noAutofit/>
          </a:bodyPr>
          <a:lstStyle>
            <a:lvl1pPr>
              <a:defRPr sz="10000">
                <a:solidFill>
                  <a:schemeClr val="bg1"/>
                </a:solidFill>
                <a:latin typeface="Bebas Neue" panose="020B0606020202050201" pitchFamily="34" charset="0"/>
              </a:defRPr>
            </a:lvl1pPr>
          </a:lstStyle>
          <a:p>
            <a:r>
              <a:rPr lang="en-US" dirty="0"/>
              <a:t>TITLE to go HERE</a:t>
            </a:r>
            <a:endParaRPr lang="en-GB" dirty="0"/>
          </a:p>
        </p:txBody>
      </p:sp>
      <p:sp>
        <p:nvSpPr>
          <p:cNvPr id="11" name="Text Placeholder 31"/>
          <p:cNvSpPr>
            <a:spLocks noGrp="1"/>
          </p:cNvSpPr>
          <p:nvPr>
            <p:ph type="body" sz="quarter" idx="11" hasCustomPrompt="1"/>
          </p:nvPr>
        </p:nvSpPr>
        <p:spPr>
          <a:xfrm>
            <a:off x="986979" y="2976149"/>
            <a:ext cx="3413125" cy="738187"/>
          </a:xfrm>
        </p:spPr>
        <p:txBody>
          <a:bodyPr anchor="ctr">
            <a:noAutofit/>
          </a:bodyPr>
          <a:lstStyle>
            <a:lvl1pPr marL="0" indent="0">
              <a:buNone/>
              <a:defRPr sz="2200" b="0">
                <a:solidFill>
                  <a:srgbClr val="29ABE2"/>
                </a:solidFill>
                <a:latin typeface="Bebas Neue" panose="020B0606020202050201" pitchFamily="34" charset="0"/>
              </a:defRPr>
            </a:lvl1pPr>
          </a:lstStyle>
          <a:p>
            <a:pPr lvl="0"/>
            <a:r>
              <a:rPr lang="en-US" dirty="0"/>
              <a:t>Title</a:t>
            </a:r>
          </a:p>
        </p:txBody>
      </p:sp>
      <p:sp>
        <p:nvSpPr>
          <p:cNvPr id="12" name="Text Placeholder 31"/>
          <p:cNvSpPr>
            <a:spLocks noGrp="1"/>
          </p:cNvSpPr>
          <p:nvPr>
            <p:ph type="body" sz="quarter" idx="12" hasCustomPrompt="1"/>
          </p:nvPr>
        </p:nvSpPr>
        <p:spPr>
          <a:xfrm>
            <a:off x="986979" y="4395506"/>
            <a:ext cx="3413125" cy="738187"/>
          </a:xfrm>
        </p:spPr>
        <p:txBody>
          <a:bodyPr anchor="ctr">
            <a:noAutofit/>
          </a:bodyPr>
          <a:lstStyle>
            <a:lvl1pPr marL="0" indent="0">
              <a:buNone/>
              <a:defRPr sz="2200" b="0">
                <a:solidFill>
                  <a:srgbClr val="29ABE2"/>
                </a:solidFill>
                <a:latin typeface="Bebas Neue" panose="020B0606020202050201" pitchFamily="34" charset="0"/>
              </a:defRPr>
            </a:lvl1pPr>
          </a:lstStyle>
          <a:p>
            <a:pPr lvl="0"/>
            <a:r>
              <a:rPr lang="en-US" dirty="0"/>
              <a:t>Title</a:t>
            </a:r>
          </a:p>
        </p:txBody>
      </p:sp>
      <p:sp>
        <p:nvSpPr>
          <p:cNvPr id="13" name="Text Placeholder 31"/>
          <p:cNvSpPr>
            <a:spLocks noGrp="1"/>
          </p:cNvSpPr>
          <p:nvPr>
            <p:ph type="body" sz="quarter" idx="13" hasCustomPrompt="1"/>
          </p:nvPr>
        </p:nvSpPr>
        <p:spPr>
          <a:xfrm>
            <a:off x="986978" y="1556792"/>
            <a:ext cx="3413125" cy="738187"/>
          </a:xfrm>
        </p:spPr>
        <p:txBody>
          <a:bodyPr anchor="ctr">
            <a:noAutofit/>
          </a:bodyPr>
          <a:lstStyle>
            <a:lvl1pPr marL="0" indent="0">
              <a:buNone/>
              <a:defRPr sz="2200" b="0">
                <a:solidFill>
                  <a:srgbClr val="29ABE2"/>
                </a:solidFill>
                <a:latin typeface="Bebas Neue" panose="020B0606020202050201" pitchFamily="34" charset="0"/>
              </a:defRPr>
            </a:lvl1pPr>
          </a:lstStyle>
          <a:p>
            <a:pPr lvl="0"/>
            <a:r>
              <a:rPr lang="en-US" dirty="0"/>
              <a:t>Title</a:t>
            </a:r>
          </a:p>
        </p:txBody>
      </p:sp>
    </p:spTree>
    <p:extLst>
      <p:ext uri="{BB962C8B-B14F-4D97-AF65-F5344CB8AC3E}">
        <p14:creationId xmlns:p14="http://schemas.microsoft.com/office/powerpoint/2010/main" val="943380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blue slide">
    <p:bg>
      <p:bgPr>
        <a:solidFill>
          <a:srgbClr val="143A54"/>
        </a:solidFill>
        <a:effectLst/>
      </p:bgPr>
    </p:bg>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F58BC9CF-E6A2-6B07-2705-95BD578F8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2"/>
          <p:cNvSpPr>
            <a:spLocks noGrp="1"/>
          </p:cNvSpPr>
          <p:nvPr>
            <p:ph type="title" hasCustomPrompt="1"/>
          </p:nvPr>
        </p:nvSpPr>
        <p:spPr>
          <a:xfrm rot="21360000">
            <a:off x="3849722" y="2813446"/>
            <a:ext cx="4474340" cy="1231106"/>
          </a:xfrm>
        </p:spPr>
        <p:txBody>
          <a:bodyPr anchor="t">
            <a:spAutoFit/>
          </a:bodyPr>
          <a:lstStyle>
            <a:lvl1pPr algn="ctr">
              <a:defRPr sz="8000">
                <a:solidFill>
                  <a:schemeClr val="bg1"/>
                </a:solidFill>
                <a:latin typeface="Bebas Neue" panose="020B0606020202050201" pitchFamily="34" charset="0"/>
              </a:defRPr>
            </a:lvl1pPr>
          </a:lstStyle>
          <a:p>
            <a:r>
              <a:rPr lang="en-US" dirty="0"/>
              <a:t>TITLE HERE</a:t>
            </a:r>
            <a:endParaRPr lang="en-GB" dirty="0"/>
          </a:p>
        </p:txBody>
      </p:sp>
    </p:spTree>
    <p:extLst>
      <p:ext uri="{BB962C8B-B14F-4D97-AF65-F5344CB8AC3E}">
        <p14:creationId xmlns:p14="http://schemas.microsoft.com/office/powerpoint/2010/main" val="1205223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063383D-7DB3-7177-8DEB-B335C5D84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269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848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6E2987-5358-2475-B257-43DCA854122D}"/>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7EED16D-8E81-4CB7-B6D3-0ED2A4914951}" type="datetimeFigureOut">
              <a:rPr lang="en-US"/>
              <a:pPr>
                <a:defRPr/>
              </a:pPr>
              <a:t>2/28/25</a:t>
            </a:fld>
            <a:endParaRPr lang="en-US"/>
          </a:p>
        </p:txBody>
      </p:sp>
      <p:sp>
        <p:nvSpPr>
          <p:cNvPr id="5" name="Footer Placeholder 4">
            <a:extLst>
              <a:ext uri="{FF2B5EF4-FFF2-40B4-BE49-F238E27FC236}">
                <a16:creationId xmlns:a16="http://schemas.microsoft.com/office/drawing/2014/main" id="{929AEBDF-9E7C-FCA2-D422-0FF14E4822F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78DE4C2E-617D-A6F6-9608-22DC152F05D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66257A-EE10-4155-91BC-F7602A23A46D}" type="slidenum">
              <a:rPr lang="en-US"/>
              <a:pPr>
                <a:defRPr/>
              </a:pPr>
              <a:t>‹#›</a:t>
            </a:fld>
            <a:endParaRPr lang="en-US"/>
          </a:p>
        </p:txBody>
      </p:sp>
    </p:spTree>
    <p:extLst>
      <p:ext uri="{BB962C8B-B14F-4D97-AF65-F5344CB8AC3E}">
        <p14:creationId xmlns:p14="http://schemas.microsoft.com/office/powerpoint/2010/main" val="1478583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AF4FC9-CA4B-AEE4-8FC3-8968807B050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2D9EF5-64EC-432B-AE1E-79542AFA2AC4}" type="datetimeFigureOut">
              <a:rPr lang="en-US"/>
              <a:pPr>
                <a:defRPr/>
              </a:pPr>
              <a:t>2/28/25</a:t>
            </a:fld>
            <a:endParaRPr lang="en-US"/>
          </a:p>
        </p:txBody>
      </p:sp>
      <p:sp>
        <p:nvSpPr>
          <p:cNvPr id="5" name="Footer Placeholder 4">
            <a:extLst>
              <a:ext uri="{FF2B5EF4-FFF2-40B4-BE49-F238E27FC236}">
                <a16:creationId xmlns:a16="http://schemas.microsoft.com/office/drawing/2014/main" id="{23599192-E442-C029-89D8-6E253AE1BAAD}"/>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3661C9A-96A5-EC33-C706-9CB748BDC82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AC5FB9-044D-4228-949B-E566C2FF7BC8}" type="slidenum">
              <a:rPr lang="en-US"/>
              <a:pPr>
                <a:defRPr/>
              </a:pPr>
              <a:t>‹#›</a:t>
            </a:fld>
            <a:endParaRPr lang="en-US"/>
          </a:p>
        </p:txBody>
      </p:sp>
    </p:spTree>
    <p:extLst>
      <p:ext uri="{BB962C8B-B14F-4D97-AF65-F5344CB8AC3E}">
        <p14:creationId xmlns:p14="http://schemas.microsoft.com/office/powerpoint/2010/main" val="370269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2AFE01-8478-8D48-6AFF-74581555892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5B7B9BF-1C53-4718-805B-E94DFA2F7603}" type="datetimeFigureOut">
              <a:rPr lang="en-US"/>
              <a:pPr>
                <a:defRPr/>
              </a:pPr>
              <a:t>2/28/25</a:t>
            </a:fld>
            <a:endParaRPr lang="en-US"/>
          </a:p>
        </p:txBody>
      </p:sp>
      <p:sp>
        <p:nvSpPr>
          <p:cNvPr id="5" name="Footer Placeholder 4">
            <a:extLst>
              <a:ext uri="{FF2B5EF4-FFF2-40B4-BE49-F238E27FC236}">
                <a16:creationId xmlns:a16="http://schemas.microsoft.com/office/drawing/2014/main" id="{EE4F0084-4464-31EA-1D7D-DC5EDE8C76C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D12BD5D9-0209-F69B-C6A3-A32B30CF5BA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8A07C49-927A-47C3-BF3D-A54548AD69D3}" type="slidenum">
              <a:rPr lang="en-US"/>
              <a:pPr>
                <a:defRPr/>
              </a:pPr>
              <a:t>‹#›</a:t>
            </a:fld>
            <a:endParaRPr lang="en-US"/>
          </a:p>
        </p:txBody>
      </p:sp>
    </p:spTree>
    <p:extLst>
      <p:ext uri="{BB962C8B-B14F-4D97-AF65-F5344CB8AC3E}">
        <p14:creationId xmlns:p14="http://schemas.microsoft.com/office/powerpoint/2010/main" val="103505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Info 2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F3A613-9275-E02F-C7BD-88333FEAA0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3"/>
          <p:cNvSpPr>
            <a:spLocks noGrp="1"/>
          </p:cNvSpPr>
          <p:nvPr>
            <p:ph type="pic" sz="quarter" idx="16"/>
          </p:nvPr>
        </p:nvSpPr>
        <p:spPr>
          <a:xfrm>
            <a:off x="-11113" y="-10016"/>
            <a:ext cx="6133090" cy="6877541"/>
          </a:xfrm>
        </p:spPr>
        <p:txBody>
          <a:bodyPr rtlCol="0">
            <a:normAutofit/>
          </a:bodyPr>
          <a:lstStyle>
            <a:lvl1pPr>
              <a:defRPr sz="2000">
                <a:latin typeface="+mn-lt"/>
              </a:defRPr>
            </a:lvl1pPr>
          </a:lstStyle>
          <a:p>
            <a:pPr lvl="0"/>
            <a:r>
              <a:rPr lang="en-GB" noProof="0"/>
              <a:t>Click icon to add picture</a:t>
            </a:r>
          </a:p>
        </p:txBody>
      </p:sp>
      <p:sp>
        <p:nvSpPr>
          <p:cNvPr id="20" name="Text Placeholder 10"/>
          <p:cNvSpPr>
            <a:spLocks noGrp="1"/>
          </p:cNvSpPr>
          <p:nvPr>
            <p:ph type="body" sz="quarter" idx="11" hasCustomPrompt="1"/>
          </p:nvPr>
        </p:nvSpPr>
        <p:spPr>
          <a:xfrm>
            <a:off x="6672064" y="3139291"/>
            <a:ext cx="5181028" cy="3026013"/>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22"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dirty="0"/>
              <a:t>Sub Header</a:t>
            </a:r>
          </a:p>
        </p:txBody>
      </p:sp>
    </p:spTree>
    <p:extLst>
      <p:ext uri="{BB962C8B-B14F-4D97-AF65-F5344CB8AC3E}">
        <p14:creationId xmlns:p14="http://schemas.microsoft.com/office/powerpoint/2010/main" val="2264424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0D253B1-21E6-37A5-9F71-28C910FA09CB}"/>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4EC9CF9-BE2D-42F9-9415-3CAB0898B042}" type="datetimeFigureOut">
              <a:rPr lang="en-US"/>
              <a:pPr>
                <a:defRPr/>
              </a:pPr>
              <a:t>2/28/25</a:t>
            </a:fld>
            <a:endParaRPr lang="en-US"/>
          </a:p>
        </p:txBody>
      </p:sp>
      <p:sp>
        <p:nvSpPr>
          <p:cNvPr id="6" name="Footer Placeholder 5">
            <a:extLst>
              <a:ext uri="{FF2B5EF4-FFF2-40B4-BE49-F238E27FC236}">
                <a16:creationId xmlns:a16="http://schemas.microsoft.com/office/drawing/2014/main" id="{4D8AB2EF-6602-0A67-4B3D-A5267C4C531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9FCE9631-C6FD-ECD7-1749-8AB13CC47198}"/>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0F220E4-C790-47DA-8278-677069BE2E91}" type="slidenum">
              <a:rPr lang="en-US"/>
              <a:pPr>
                <a:defRPr/>
              </a:pPr>
              <a:t>‹#›</a:t>
            </a:fld>
            <a:endParaRPr lang="en-US"/>
          </a:p>
        </p:txBody>
      </p:sp>
    </p:spTree>
    <p:extLst>
      <p:ext uri="{BB962C8B-B14F-4D97-AF65-F5344CB8AC3E}">
        <p14:creationId xmlns:p14="http://schemas.microsoft.com/office/powerpoint/2010/main" val="958429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3DC2DD1-01AD-E322-4966-3BD8C0D0C72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1167E7E-2FC5-4335-BB79-96F2146ACAC4}" type="datetimeFigureOut">
              <a:rPr lang="en-US"/>
              <a:pPr>
                <a:defRPr/>
              </a:pPr>
              <a:t>2/28/25</a:t>
            </a:fld>
            <a:endParaRPr lang="en-US"/>
          </a:p>
        </p:txBody>
      </p:sp>
      <p:sp>
        <p:nvSpPr>
          <p:cNvPr id="8" name="Footer Placeholder 7">
            <a:extLst>
              <a:ext uri="{FF2B5EF4-FFF2-40B4-BE49-F238E27FC236}">
                <a16:creationId xmlns:a16="http://schemas.microsoft.com/office/drawing/2014/main" id="{B871B013-2736-8F7F-0FAB-579CF22BD7A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13026619-793F-73F6-CC7F-672237957A7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12E27E9-3291-4E66-A05B-E6DCE7723994}" type="slidenum">
              <a:rPr lang="en-US"/>
              <a:pPr>
                <a:defRPr/>
              </a:pPr>
              <a:t>‹#›</a:t>
            </a:fld>
            <a:endParaRPr lang="en-US"/>
          </a:p>
        </p:txBody>
      </p:sp>
    </p:spTree>
    <p:extLst>
      <p:ext uri="{BB962C8B-B14F-4D97-AF65-F5344CB8AC3E}">
        <p14:creationId xmlns:p14="http://schemas.microsoft.com/office/powerpoint/2010/main" val="3652509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E19E11-C09E-9279-24CF-1952238C71B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109A440-EE7B-46EE-A1F4-A0E11439ECA6}" type="datetimeFigureOut">
              <a:rPr lang="en-US"/>
              <a:pPr>
                <a:defRPr/>
              </a:pPr>
              <a:t>2/28/25</a:t>
            </a:fld>
            <a:endParaRPr lang="en-US"/>
          </a:p>
        </p:txBody>
      </p:sp>
      <p:sp>
        <p:nvSpPr>
          <p:cNvPr id="4" name="Footer Placeholder 3">
            <a:extLst>
              <a:ext uri="{FF2B5EF4-FFF2-40B4-BE49-F238E27FC236}">
                <a16:creationId xmlns:a16="http://schemas.microsoft.com/office/drawing/2014/main" id="{FF8BB100-148B-FE59-1CB3-AB6C477A7F5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4">
            <a:extLst>
              <a:ext uri="{FF2B5EF4-FFF2-40B4-BE49-F238E27FC236}">
                <a16:creationId xmlns:a16="http://schemas.microsoft.com/office/drawing/2014/main" id="{872B7D8D-4BB7-D969-D9F8-AA53DF473397}"/>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F94F238-52E2-4863-803F-55C79FB41B66}" type="slidenum">
              <a:rPr lang="en-US"/>
              <a:pPr>
                <a:defRPr/>
              </a:pPr>
              <a:t>‹#›</a:t>
            </a:fld>
            <a:endParaRPr lang="en-US"/>
          </a:p>
        </p:txBody>
      </p:sp>
    </p:spTree>
    <p:extLst>
      <p:ext uri="{BB962C8B-B14F-4D97-AF65-F5344CB8AC3E}">
        <p14:creationId xmlns:p14="http://schemas.microsoft.com/office/powerpoint/2010/main" val="3635167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2/28/25</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3640509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530881-AC9C-5EFD-A1B3-DD0F573114AF}"/>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175F3D4-9707-444A-A627-EB5E336ADDBC}" type="datetimeFigureOut">
              <a:rPr lang="en-US"/>
              <a:pPr>
                <a:defRPr/>
              </a:pPr>
              <a:t>2/28/25</a:t>
            </a:fld>
            <a:endParaRPr lang="en-US"/>
          </a:p>
        </p:txBody>
      </p:sp>
      <p:sp>
        <p:nvSpPr>
          <p:cNvPr id="6" name="Footer Placeholder 5">
            <a:extLst>
              <a:ext uri="{FF2B5EF4-FFF2-40B4-BE49-F238E27FC236}">
                <a16:creationId xmlns:a16="http://schemas.microsoft.com/office/drawing/2014/main" id="{15EF9D93-985B-487D-2C10-6D43FF2A4FB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519944BA-4969-7ED4-CDC5-90353CEB5E8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244F2A3-57BF-4395-93DA-993C87487421}" type="slidenum">
              <a:rPr lang="en-US"/>
              <a:pPr>
                <a:defRPr/>
              </a:pPr>
              <a:t>‹#›</a:t>
            </a:fld>
            <a:endParaRPr lang="en-US"/>
          </a:p>
        </p:txBody>
      </p:sp>
    </p:spTree>
    <p:extLst>
      <p:ext uri="{BB962C8B-B14F-4D97-AF65-F5344CB8AC3E}">
        <p14:creationId xmlns:p14="http://schemas.microsoft.com/office/powerpoint/2010/main" val="3184666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15C155-D4F9-1716-C943-89F8F4D3775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811D0C3-3D18-47AE-8D06-9FC2596E4DD8}" type="datetimeFigureOut">
              <a:rPr lang="en-US"/>
              <a:pPr>
                <a:defRPr/>
              </a:pPr>
              <a:t>2/28/25</a:t>
            </a:fld>
            <a:endParaRPr lang="en-US"/>
          </a:p>
        </p:txBody>
      </p:sp>
      <p:sp>
        <p:nvSpPr>
          <p:cNvPr id="6" name="Footer Placeholder 5">
            <a:extLst>
              <a:ext uri="{FF2B5EF4-FFF2-40B4-BE49-F238E27FC236}">
                <a16:creationId xmlns:a16="http://schemas.microsoft.com/office/drawing/2014/main" id="{D7B74DF4-9E77-8D16-E47B-46DB40DCA42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7A9CA562-50A7-803F-46DE-74A6524B143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09DB1BA-54B9-44E1-BD48-3BD1B09985FB}" type="slidenum">
              <a:rPr lang="en-US"/>
              <a:pPr>
                <a:defRPr/>
              </a:pPr>
              <a:t>‹#›</a:t>
            </a:fld>
            <a:endParaRPr lang="en-US"/>
          </a:p>
        </p:txBody>
      </p:sp>
    </p:spTree>
    <p:extLst>
      <p:ext uri="{BB962C8B-B14F-4D97-AF65-F5344CB8AC3E}">
        <p14:creationId xmlns:p14="http://schemas.microsoft.com/office/powerpoint/2010/main" val="2384167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49E0BC-20A9-A8E9-AA72-3DE32B835105}"/>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157BE69-F0BA-4185-ADF3-137FBBAA517E}" type="datetimeFigureOut">
              <a:rPr lang="en-US"/>
              <a:pPr>
                <a:defRPr/>
              </a:pPr>
              <a:t>2/28/25</a:t>
            </a:fld>
            <a:endParaRPr lang="en-US"/>
          </a:p>
        </p:txBody>
      </p:sp>
      <p:sp>
        <p:nvSpPr>
          <p:cNvPr id="5" name="Footer Placeholder 4">
            <a:extLst>
              <a:ext uri="{FF2B5EF4-FFF2-40B4-BE49-F238E27FC236}">
                <a16:creationId xmlns:a16="http://schemas.microsoft.com/office/drawing/2014/main" id="{2ABC2542-791E-AB53-6874-68D3BDC0568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884B518-8AB1-71C9-2721-0A8FB9FB523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4697598-CF5F-485E-B2FB-23AE031B71FB}" type="slidenum">
              <a:rPr lang="en-US"/>
              <a:pPr>
                <a:defRPr/>
              </a:pPr>
              <a:t>‹#›</a:t>
            </a:fld>
            <a:endParaRPr lang="en-US"/>
          </a:p>
        </p:txBody>
      </p:sp>
    </p:spTree>
    <p:extLst>
      <p:ext uri="{BB962C8B-B14F-4D97-AF65-F5344CB8AC3E}">
        <p14:creationId xmlns:p14="http://schemas.microsoft.com/office/powerpoint/2010/main" val="3329024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87131A-C352-F03E-991A-91640CB790F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BF936A2-C200-405E-82D4-6A2394E2B294}" type="datetimeFigureOut">
              <a:rPr lang="en-US"/>
              <a:pPr>
                <a:defRPr/>
              </a:pPr>
              <a:t>2/28/25</a:t>
            </a:fld>
            <a:endParaRPr lang="en-US"/>
          </a:p>
        </p:txBody>
      </p:sp>
      <p:sp>
        <p:nvSpPr>
          <p:cNvPr id="5" name="Footer Placeholder 4">
            <a:extLst>
              <a:ext uri="{FF2B5EF4-FFF2-40B4-BE49-F238E27FC236}">
                <a16:creationId xmlns:a16="http://schemas.microsoft.com/office/drawing/2014/main" id="{1E5990B8-1F28-45EC-8E77-E5D11600F36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F3E9FECC-1132-A6BF-F213-802E89DAB41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D4E98D6-CF64-40A0-B93C-045884F87EDF}" type="slidenum">
              <a:rPr lang="en-US"/>
              <a:pPr>
                <a:defRPr/>
              </a:pPr>
              <a:t>‹#›</a:t>
            </a:fld>
            <a:endParaRPr lang="en-US"/>
          </a:p>
        </p:txBody>
      </p:sp>
    </p:spTree>
    <p:extLst>
      <p:ext uri="{BB962C8B-B14F-4D97-AF65-F5344CB8AC3E}">
        <p14:creationId xmlns:p14="http://schemas.microsoft.com/office/powerpoint/2010/main" val="1267296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F93E2F76-16C9-E6BC-25DC-D4C19CFF57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629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6E2987-5358-2475-B257-43DCA854122D}"/>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7EED16D-8E81-4CB7-B6D3-0ED2A4914951}" type="datetimeFigureOut">
              <a:rPr lang="en-US"/>
              <a:pPr>
                <a:defRPr/>
              </a:pPr>
              <a:t>2/28/25</a:t>
            </a:fld>
            <a:endParaRPr lang="en-US"/>
          </a:p>
        </p:txBody>
      </p:sp>
      <p:sp>
        <p:nvSpPr>
          <p:cNvPr id="5" name="Footer Placeholder 4">
            <a:extLst>
              <a:ext uri="{FF2B5EF4-FFF2-40B4-BE49-F238E27FC236}">
                <a16:creationId xmlns:a16="http://schemas.microsoft.com/office/drawing/2014/main" id="{929AEBDF-9E7C-FCA2-D422-0FF14E4822F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78DE4C2E-617D-A6F6-9608-22DC152F05D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66257A-EE10-4155-91BC-F7602A23A46D}" type="slidenum">
              <a:rPr lang="en-US"/>
              <a:pPr>
                <a:defRPr/>
              </a:pPr>
              <a:t>‹#›</a:t>
            </a:fld>
            <a:endParaRPr lang="en-US"/>
          </a:p>
        </p:txBody>
      </p:sp>
    </p:spTree>
    <p:extLst>
      <p:ext uri="{BB962C8B-B14F-4D97-AF65-F5344CB8AC3E}">
        <p14:creationId xmlns:p14="http://schemas.microsoft.com/office/powerpoint/2010/main" val="132258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F73716D-B251-C213-F497-BE0336077D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FC753601-0340-F3E0-261A-93F5BAF9DAC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3013584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AF4FC9-CA4B-AEE4-8FC3-8968807B050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2D9EF5-64EC-432B-AE1E-79542AFA2AC4}" type="datetimeFigureOut">
              <a:rPr lang="en-US"/>
              <a:pPr>
                <a:defRPr/>
              </a:pPr>
              <a:t>2/28/25</a:t>
            </a:fld>
            <a:endParaRPr lang="en-US"/>
          </a:p>
        </p:txBody>
      </p:sp>
      <p:sp>
        <p:nvSpPr>
          <p:cNvPr id="5" name="Footer Placeholder 4">
            <a:extLst>
              <a:ext uri="{FF2B5EF4-FFF2-40B4-BE49-F238E27FC236}">
                <a16:creationId xmlns:a16="http://schemas.microsoft.com/office/drawing/2014/main" id="{23599192-E442-C029-89D8-6E253AE1BAAD}"/>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3661C9A-96A5-EC33-C706-9CB748BDC82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AC5FB9-044D-4228-949B-E566C2FF7BC8}" type="slidenum">
              <a:rPr lang="en-US"/>
              <a:pPr>
                <a:defRPr/>
              </a:pPr>
              <a:t>‹#›</a:t>
            </a:fld>
            <a:endParaRPr lang="en-US"/>
          </a:p>
        </p:txBody>
      </p:sp>
    </p:spTree>
    <p:extLst>
      <p:ext uri="{BB962C8B-B14F-4D97-AF65-F5344CB8AC3E}">
        <p14:creationId xmlns:p14="http://schemas.microsoft.com/office/powerpoint/2010/main" val="490140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2AFE01-8478-8D48-6AFF-74581555892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5B7B9BF-1C53-4718-805B-E94DFA2F7603}" type="datetimeFigureOut">
              <a:rPr lang="en-US"/>
              <a:pPr>
                <a:defRPr/>
              </a:pPr>
              <a:t>2/28/25</a:t>
            </a:fld>
            <a:endParaRPr lang="en-US"/>
          </a:p>
        </p:txBody>
      </p:sp>
      <p:sp>
        <p:nvSpPr>
          <p:cNvPr id="5" name="Footer Placeholder 4">
            <a:extLst>
              <a:ext uri="{FF2B5EF4-FFF2-40B4-BE49-F238E27FC236}">
                <a16:creationId xmlns:a16="http://schemas.microsoft.com/office/drawing/2014/main" id="{EE4F0084-4464-31EA-1D7D-DC5EDE8C76C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D12BD5D9-0209-F69B-C6A3-A32B30CF5BA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8A07C49-927A-47C3-BF3D-A54548AD69D3}" type="slidenum">
              <a:rPr lang="en-US"/>
              <a:pPr>
                <a:defRPr/>
              </a:pPr>
              <a:t>‹#›</a:t>
            </a:fld>
            <a:endParaRPr lang="en-US"/>
          </a:p>
        </p:txBody>
      </p:sp>
    </p:spTree>
    <p:extLst>
      <p:ext uri="{BB962C8B-B14F-4D97-AF65-F5344CB8AC3E}">
        <p14:creationId xmlns:p14="http://schemas.microsoft.com/office/powerpoint/2010/main" val="1892031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0D253B1-21E6-37A5-9F71-28C910FA09CB}"/>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4EC9CF9-BE2D-42F9-9415-3CAB0898B042}" type="datetimeFigureOut">
              <a:rPr lang="en-US"/>
              <a:pPr>
                <a:defRPr/>
              </a:pPr>
              <a:t>2/28/25</a:t>
            </a:fld>
            <a:endParaRPr lang="en-US"/>
          </a:p>
        </p:txBody>
      </p:sp>
      <p:sp>
        <p:nvSpPr>
          <p:cNvPr id="6" name="Footer Placeholder 5">
            <a:extLst>
              <a:ext uri="{FF2B5EF4-FFF2-40B4-BE49-F238E27FC236}">
                <a16:creationId xmlns:a16="http://schemas.microsoft.com/office/drawing/2014/main" id="{4D8AB2EF-6602-0A67-4B3D-A5267C4C531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9FCE9631-C6FD-ECD7-1749-8AB13CC47198}"/>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0F220E4-C790-47DA-8278-677069BE2E91}" type="slidenum">
              <a:rPr lang="en-US"/>
              <a:pPr>
                <a:defRPr/>
              </a:pPr>
              <a:t>‹#›</a:t>
            </a:fld>
            <a:endParaRPr lang="en-US"/>
          </a:p>
        </p:txBody>
      </p:sp>
    </p:spTree>
    <p:extLst>
      <p:ext uri="{BB962C8B-B14F-4D97-AF65-F5344CB8AC3E}">
        <p14:creationId xmlns:p14="http://schemas.microsoft.com/office/powerpoint/2010/main" val="1401142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3DC2DD1-01AD-E322-4966-3BD8C0D0C72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1167E7E-2FC5-4335-BB79-96F2146ACAC4}" type="datetimeFigureOut">
              <a:rPr lang="en-US"/>
              <a:pPr>
                <a:defRPr/>
              </a:pPr>
              <a:t>2/28/25</a:t>
            </a:fld>
            <a:endParaRPr lang="en-US"/>
          </a:p>
        </p:txBody>
      </p:sp>
      <p:sp>
        <p:nvSpPr>
          <p:cNvPr id="8" name="Footer Placeholder 7">
            <a:extLst>
              <a:ext uri="{FF2B5EF4-FFF2-40B4-BE49-F238E27FC236}">
                <a16:creationId xmlns:a16="http://schemas.microsoft.com/office/drawing/2014/main" id="{B871B013-2736-8F7F-0FAB-579CF22BD7A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13026619-793F-73F6-CC7F-672237957A7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12E27E9-3291-4E66-A05B-E6DCE7723994}" type="slidenum">
              <a:rPr lang="en-US"/>
              <a:pPr>
                <a:defRPr/>
              </a:pPr>
              <a:t>‹#›</a:t>
            </a:fld>
            <a:endParaRPr lang="en-US"/>
          </a:p>
        </p:txBody>
      </p:sp>
    </p:spTree>
    <p:extLst>
      <p:ext uri="{BB962C8B-B14F-4D97-AF65-F5344CB8AC3E}">
        <p14:creationId xmlns:p14="http://schemas.microsoft.com/office/powerpoint/2010/main" val="708086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E19E11-C09E-9279-24CF-1952238C71B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109A440-EE7B-46EE-A1F4-A0E11439ECA6}" type="datetimeFigureOut">
              <a:rPr lang="en-US"/>
              <a:pPr>
                <a:defRPr/>
              </a:pPr>
              <a:t>2/28/25</a:t>
            </a:fld>
            <a:endParaRPr lang="en-US"/>
          </a:p>
        </p:txBody>
      </p:sp>
      <p:sp>
        <p:nvSpPr>
          <p:cNvPr id="4" name="Footer Placeholder 3">
            <a:extLst>
              <a:ext uri="{FF2B5EF4-FFF2-40B4-BE49-F238E27FC236}">
                <a16:creationId xmlns:a16="http://schemas.microsoft.com/office/drawing/2014/main" id="{FF8BB100-148B-FE59-1CB3-AB6C477A7F5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4">
            <a:extLst>
              <a:ext uri="{FF2B5EF4-FFF2-40B4-BE49-F238E27FC236}">
                <a16:creationId xmlns:a16="http://schemas.microsoft.com/office/drawing/2014/main" id="{872B7D8D-4BB7-D969-D9F8-AA53DF473397}"/>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F94F238-52E2-4863-803F-55C79FB41B66}" type="slidenum">
              <a:rPr lang="en-US"/>
              <a:pPr>
                <a:defRPr/>
              </a:pPr>
              <a:t>‹#›</a:t>
            </a:fld>
            <a:endParaRPr lang="en-US"/>
          </a:p>
        </p:txBody>
      </p:sp>
    </p:spTree>
    <p:extLst>
      <p:ext uri="{BB962C8B-B14F-4D97-AF65-F5344CB8AC3E}">
        <p14:creationId xmlns:p14="http://schemas.microsoft.com/office/powerpoint/2010/main" val="4242904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2/28/25</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2208750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530881-AC9C-5EFD-A1B3-DD0F573114AF}"/>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175F3D4-9707-444A-A627-EB5E336ADDBC}" type="datetimeFigureOut">
              <a:rPr lang="en-US"/>
              <a:pPr>
                <a:defRPr/>
              </a:pPr>
              <a:t>2/28/25</a:t>
            </a:fld>
            <a:endParaRPr lang="en-US"/>
          </a:p>
        </p:txBody>
      </p:sp>
      <p:sp>
        <p:nvSpPr>
          <p:cNvPr id="6" name="Footer Placeholder 5">
            <a:extLst>
              <a:ext uri="{FF2B5EF4-FFF2-40B4-BE49-F238E27FC236}">
                <a16:creationId xmlns:a16="http://schemas.microsoft.com/office/drawing/2014/main" id="{15EF9D93-985B-487D-2C10-6D43FF2A4FB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519944BA-4969-7ED4-CDC5-90353CEB5E8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244F2A3-57BF-4395-93DA-993C87487421}" type="slidenum">
              <a:rPr lang="en-US"/>
              <a:pPr>
                <a:defRPr/>
              </a:pPr>
              <a:t>‹#›</a:t>
            </a:fld>
            <a:endParaRPr lang="en-US"/>
          </a:p>
        </p:txBody>
      </p:sp>
    </p:spTree>
    <p:extLst>
      <p:ext uri="{BB962C8B-B14F-4D97-AF65-F5344CB8AC3E}">
        <p14:creationId xmlns:p14="http://schemas.microsoft.com/office/powerpoint/2010/main" val="541764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15C155-D4F9-1716-C943-89F8F4D3775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811D0C3-3D18-47AE-8D06-9FC2596E4DD8}" type="datetimeFigureOut">
              <a:rPr lang="en-US"/>
              <a:pPr>
                <a:defRPr/>
              </a:pPr>
              <a:t>2/28/25</a:t>
            </a:fld>
            <a:endParaRPr lang="en-US"/>
          </a:p>
        </p:txBody>
      </p:sp>
      <p:sp>
        <p:nvSpPr>
          <p:cNvPr id="6" name="Footer Placeholder 5">
            <a:extLst>
              <a:ext uri="{FF2B5EF4-FFF2-40B4-BE49-F238E27FC236}">
                <a16:creationId xmlns:a16="http://schemas.microsoft.com/office/drawing/2014/main" id="{D7B74DF4-9E77-8D16-E47B-46DB40DCA42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7A9CA562-50A7-803F-46DE-74A6524B143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09DB1BA-54B9-44E1-BD48-3BD1B09985FB}" type="slidenum">
              <a:rPr lang="en-US"/>
              <a:pPr>
                <a:defRPr/>
              </a:pPr>
              <a:t>‹#›</a:t>
            </a:fld>
            <a:endParaRPr lang="en-US"/>
          </a:p>
        </p:txBody>
      </p:sp>
    </p:spTree>
    <p:extLst>
      <p:ext uri="{BB962C8B-B14F-4D97-AF65-F5344CB8AC3E}">
        <p14:creationId xmlns:p14="http://schemas.microsoft.com/office/powerpoint/2010/main" val="4232458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49E0BC-20A9-A8E9-AA72-3DE32B835105}"/>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157BE69-F0BA-4185-ADF3-137FBBAA517E}" type="datetimeFigureOut">
              <a:rPr lang="en-US"/>
              <a:pPr>
                <a:defRPr/>
              </a:pPr>
              <a:t>2/28/25</a:t>
            </a:fld>
            <a:endParaRPr lang="en-US"/>
          </a:p>
        </p:txBody>
      </p:sp>
      <p:sp>
        <p:nvSpPr>
          <p:cNvPr id="5" name="Footer Placeholder 4">
            <a:extLst>
              <a:ext uri="{FF2B5EF4-FFF2-40B4-BE49-F238E27FC236}">
                <a16:creationId xmlns:a16="http://schemas.microsoft.com/office/drawing/2014/main" id="{2ABC2542-791E-AB53-6874-68D3BDC0568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884B518-8AB1-71C9-2721-0A8FB9FB523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4697598-CF5F-485E-B2FB-23AE031B71FB}" type="slidenum">
              <a:rPr lang="en-US"/>
              <a:pPr>
                <a:defRPr/>
              </a:pPr>
              <a:t>‹#›</a:t>
            </a:fld>
            <a:endParaRPr lang="en-US"/>
          </a:p>
        </p:txBody>
      </p:sp>
    </p:spTree>
    <p:extLst>
      <p:ext uri="{BB962C8B-B14F-4D97-AF65-F5344CB8AC3E}">
        <p14:creationId xmlns:p14="http://schemas.microsoft.com/office/powerpoint/2010/main" val="2464779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87131A-C352-F03E-991A-91640CB790F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BF936A2-C200-405E-82D4-6A2394E2B294}" type="datetimeFigureOut">
              <a:rPr lang="en-US"/>
              <a:pPr>
                <a:defRPr/>
              </a:pPr>
              <a:t>2/28/25</a:t>
            </a:fld>
            <a:endParaRPr lang="en-US"/>
          </a:p>
        </p:txBody>
      </p:sp>
      <p:sp>
        <p:nvSpPr>
          <p:cNvPr id="5" name="Footer Placeholder 4">
            <a:extLst>
              <a:ext uri="{FF2B5EF4-FFF2-40B4-BE49-F238E27FC236}">
                <a16:creationId xmlns:a16="http://schemas.microsoft.com/office/drawing/2014/main" id="{1E5990B8-1F28-45EC-8E77-E5D11600F36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F3E9FECC-1132-A6BF-F213-802E89DAB41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D4E98D6-CF64-40A0-B93C-045884F87EDF}" type="slidenum">
              <a:rPr lang="en-US"/>
              <a:pPr>
                <a:defRPr/>
              </a:pPr>
              <a:t>‹#›</a:t>
            </a:fld>
            <a:endParaRPr lang="en-US"/>
          </a:p>
        </p:txBody>
      </p:sp>
    </p:spTree>
    <p:extLst>
      <p:ext uri="{BB962C8B-B14F-4D97-AF65-F5344CB8AC3E}">
        <p14:creationId xmlns:p14="http://schemas.microsoft.com/office/powerpoint/2010/main" val="417888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06F9494-62A1-496F-A459-41272764E4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7410244-BA78-FEC7-709F-E5D25F6B2F6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2404213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F93E2F76-16C9-E6BC-25DC-D4C19CFF57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56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04988E-5205-B99C-2A35-55A58B2D56D9}"/>
              </a:ext>
            </a:extLst>
          </p:cNvPr>
          <p:cNvSpPr/>
          <p:nvPr userDrawn="1"/>
        </p:nvSpPr>
        <p:spPr>
          <a:xfrm>
            <a:off x="-6350" y="0"/>
            <a:ext cx="12198350" cy="6875463"/>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24703D0F-E749-245F-26F8-5F247F6178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B51E95EB-05C2-647B-BB88-928F00188AFC}"/>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282575" y="2116138"/>
            <a:ext cx="11293475" cy="2312987"/>
          </a:xfrm>
          <a:prstGeom prst="rect">
            <a:avLst/>
          </a:prstGeom>
        </p:spPr>
      </p:pic>
      <p:sp>
        <p:nvSpPr>
          <p:cNvPr id="17" name="Title 12"/>
          <p:cNvSpPr>
            <a:spLocks noGrp="1"/>
          </p:cNvSpPr>
          <p:nvPr>
            <p:ph type="title" hasCustomPrompt="1"/>
          </p:nvPr>
        </p:nvSpPr>
        <p:spPr>
          <a:xfrm rot="21360000">
            <a:off x="402447" y="2753949"/>
            <a:ext cx="10124146" cy="1259576"/>
          </a:xfrm>
        </p:spPr>
        <p:txBody>
          <a:bodyPr>
            <a:spAutoFit/>
          </a:bodyPr>
          <a:lstStyle>
            <a:lvl1pPr>
              <a:defRPr sz="82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328883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13BD3-137D-D80C-79A7-4C828DB2634C}"/>
              </a:ext>
            </a:extLst>
          </p:cNvPr>
          <p:cNvSpPr/>
          <p:nvPr userDrawn="1"/>
        </p:nvSpPr>
        <p:spPr>
          <a:xfrm>
            <a:off x="-6350" y="0"/>
            <a:ext cx="12198350" cy="6875463"/>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2378C43C-7D26-9C60-C1EC-1F7BB1A11C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DFD5F8C0-9E2E-5DA7-3F56-173A4BB1E036}"/>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282575" y="2116138"/>
            <a:ext cx="11293475" cy="2312987"/>
          </a:xfrm>
          <a:prstGeom prst="rect">
            <a:avLst/>
          </a:prstGeom>
        </p:spPr>
      </p:pic>
      <p:sp>
        <p:nvSpPr>
          <p:cNvPr id="17" name="Title 12"/>
          <p:cNvSpPr>
            <a:spLocks noGrp="1"/>
          </p:cNvSpPr>
          <p:nvPr>
            <p:ph type="title" hasCustomPrompt="1"/>
          </p:nvPr>
        </p:nvSpPr>
        <p:spPr>
          <a:xfrm rot="21360000">
            <a:off x="402447" y="2772467"/>
            <a:ext cx="10124146" cy="1259576"/>
          </a:xfrm>
        </p:spPr>
        <p:txBody>
          <a:bodyPr anchor="t">
            <a:spAutoFit/>
          </a:bodyPr>
          <a:lstStyle>
            <a:lvl1pPr>
              <a:defRPr sz="8200">
                <a:solidFill>
                  <a:schemeClr val="bg1"/>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356044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pic>
        <p:nvPicPr>
          <p:cNvPr id="2" name="Picture 3" descr="A picture containing text, snow&#10;&#10;Description automatically generated">
            <a:extLst>
              <a:ext uri="{FF2B5EF4-FFF2-40B4-BE49-F238E27FC236}">
                <a16:creationId xmlns:a16="http://schemas.microsoft.com/office/drawing/2014/main" id="{0EBFBA0D-CA83-1776-49E2-FCFFB4D71A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water, outdoor, bird&#10;&#10;Description automatically generated">
            <a:extLst>
              <a:ext uri="{FF2B5EF4-FFF2-40B4-BE49-F238E27FC236}">
                <a16:creationId xmlns:a16="http://schemas.microsoft.com/office/drawing/2014/main" id="{E87C2230-728E-DD99-5087-CF3216FA7197}"/>
              </a:ext>
            </a:extLst>
          </p:cNvPr>
          <p:cNvPicPr>
            <a:picLocks noChangeAspect="1" noChangeArrowheads="1"/>
          </p:cNvPicPr>
          <p:nvPr userDrawn="1"/>
        </p:nvPicPr>
        <p:blipFill>
          <a:blip r:embed="rId3">
            <a:alphaModFix amt="70000"/>
            <a:extLst>
              <a:ext uri="{28A0092B-C50C-407E-A947-70E740481C1C}">
                <a14:useLocalDpi xmlns:a14="http://schemas.microsoft.com/office/drawing/2010/main" val="0"/>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2"/>
          <p:cNvSpPr>
            <a:spLocks noGrp="1"/>
          </p:cNvSpPr>
          <p:nvPr>
            <p:ph type="title" hasCustomPrompt="1"/>
          </p:nvPr>
        </p:nvSpPr>
        <p:spPr>
          <a:xfrm rot="21360000">
            <a:off x="546463" y="2609933"/>
            <a:ext cx="10124146" cy="1259576"/>
          </a:xfrm>
        </p:spPr>
        <p:txBody>
          <a:bodyPr anchor="t">
            <a:spAutoFit/>
          </a:bodyPr>
          <a:lstStyle>
            <a:lvl1pPr>
              <a:defRPr sz="8200">
                <a:solidFill>
                  <a:srgbClr val="143A54"/>
                </a:solidFill>
                <a:latin typeface="Bebas Neue"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105378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2" name="Picture 3" descr="A picture containing building, outdoor, brick&#10;&#10;Description automatically generated">
            <a:extLst>
              <a:ext uri="{FF2B5EF4-FFF2-40B4-BE49-F238E27FC236}">
                <a16:creationId xmlns:a16="http://schemas.microsoft.com/office/drawing/2014/main" id="{0D9CC69E-2D91-6A00-AEEB-D54AF4131C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12190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5147406" y="1484784"/>
            <a:ext cx="5148185" cy="2160240"/>
          </a:xfrm>
        </p:spPr>
        <p:txBody>
          <a:bodyPr>
            <a:noAutofit/>
          </a:bodyPr>
          <a:lstStyle>
            <a:lvl1pPr>
              <a:defRPr sz="10000">
                <a:solidFill>
                  <a:srgbClr val="EBD64E"/>
                </a:solidFill>
              </a:defRPr>
            </a:lvl1pPr>
          </a:lstStyle>
          <a:p>
            <a:r>
              <a:rPr lang="en-US" dirty="0"/>
              <a:t>Title here</a:t>
            </a:r>
            <a:endParaRPr lang="en-GB" dirty="0"/>
          </a:p>
        </p:txBody>
      </p:sp>
    </p:spTree>
    <p:extLst>
      <p:ext uri="{BB962C8B-B14F-4D97-AF65-F5344CB8AC3E}">
        <p14:creationId xmlns:p14="http://schemas.microsoft.com/office/powerpoint/2010/main" val="41008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F1A753E-7DC5-D3A7-F336-5B235EAD8C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A368E5EF-AC1D-7E89-3CCC-C9B693A8F3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Lst>
  <p:txStyles>
    <p:titleStyle>
      <a:lvl1pPr algn="l" rtl="0" eaLnBrk="1" fontAlgn="base" hangingPunct="1">
        <a:lnSpc>
          <a:spcPct val="90000"/>
        </a:lnSpc>
        <a:spcBef>
          <a:spcPct val="0"/>
        </a:spcBef>
        <a:spcAft>
          <a:spcPct val="0"/>
        </a:spcAft>
        <a:defRPr sz="5000" kern="1200">
          <a:solidFill>
            <a:schemeClr val="tx1"/>
          </a:solidFill>
          <a:latin typeface="Bebas Neue"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9pPr>
    </p:titleStyle>
    <p:body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8134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40"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738349"/>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4"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1.emf"/><Relationship Id="rId5" Type="http://schemas.openxmlformats.org/officeDocument/2006/relationships/image" Target="../media/image38.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1.emf"/><Relationship Id="rId5" Type="http://schemas.openxmlformats.org/officeDocument/2006/relationships/image" Target="../media/image38.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hyperlink" Target="https://www.whitewallcreative.com/" TargetMode="External"/><Relationship Id="rId3" Type="http://schemas.openxmlformats.org/officeDocument/2006/relationships/image" Target="../media/image67.jpg"/><Relationship Id="rId7" Type="http://schemas.openxmlformats.org/officeDocument/2006/relationships/hyperlink" Target="mailto:rod@whitewallcreative.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D507E-B3D2-F11B-7AD5-D34F35F0D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D4F7A-B0F6-DB97-CA9F-E289EB228BF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59AA4C8-89FE-CDC1-0BE7-2CE0E25DEFD1}"/>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E139E848-EEFF-BA3C-F38E-1825E38AA23F}"/>
              </a:ext>
            </a:extLst>
          </p:cNvPr>
          <p:cNvPicPr>
            <a:picLocks noChangeAspect="1"/>
          </p:cNvPicPr>
          <p:nvPr/>
        </p:nvPicPr>
        <p:blipFill>
          <a:blip r:embed="rId3"/>
          <a:srcRect t="7796" b="7796"/>
          <a:stretch/>
        </p:blipFill>
        <p:spPr>
          <a:xfrm>
            <a:off x="0" y="0"/>
            <a:ext cx="12191999" cy="6858000"/>
          </a:xfrm>
          <a:prstGeom prst="rect">
            <a:avLst/>
          </a:prstGeom>
        </p:spPr>
      </p:pic>
      <p:sp>
        <p:nvSpPr>
          <p:cNvPr id="10" name="Title 8">
            <a:extLst>
              <a:ext uri="{FF2B5EF4-FFF2-40B4-BE49-F238E27FC236}">
                <a16:creationId xmlns:a16="http://schemas.microsoft.com/office/drawing/2014/main" id="{EBA54C76-06E5-43A5-8653-7C18615F2006}"/>
              </a:ext>
            </a:extLst>
          </p:cNvPr>
          <p:cNvSpPr txBox="1">
            <a:spLocks/>
          </p:cNvSpPr>
          <p:nvPr/>
        </p:nvSpPr>
        <p:spPr bwMode="auto">
          <a:xfrm>
            <a:off x="1199456" y="567627"/>
            <a:ext cx="7344650" cy="134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1" fontAlgn="base" hangingPunct="1">
              <a:lnSpc>
                <a:spcPct val="90000"/>
              </a:lnSpc>
              <a:spcBef>
                <a:spcPct val="0"/>
              </a:spcBef>
              <a:spcAft>
                <a:spcPct val="0"/>
              </a:spcAft>
              <a:defRPr sz="8800" kern="1200">
                <a:solidFill>
                  <a:schemeClr val="bg1"/>
                </a:solidFill>
                <a:latin typeface="Bebas Neue" panose="020B0606020202050201" pitchFamily="34" charset="0"/>
                <a:ea typeface="+mj-ea"/>
                <a:cs typeface="IrisUPC" panose="020B0502040204020203" pitchFamily="34" charset="-34"/>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0"/>
              </a:defRPr>
            </a:lvl9pPr>
          </a:lstStyle>
          <a:p>
            <a:r>
              <a:rPr lang="en-GB" altLang="en-US" dirty="0"/>
              <a:t>KC2026 RFI</a:t>
            </a:r>
            <a:endParaRPr lang="en-US" dirty="0"/>
          </a:p>
        </p:txBody>
      </p:sp>
      <p:sp>
        <p:nvSpPr>
          <p:cNvPr id="11" name="Text Placeholder 9">
            <a:extLst>
              <a:ext uri="{FF2B5EF4-FFF2-40B4-BE49-F238E27FC236}">
                <a16:creationId xmlns:a16="http://schemas.microsoft.com/office/drawing/2014/main" id="{D99D6523-CB37-0161-D41E-1B723CAE66D0}"/>
              </a:ext>
            </a:extLst>
          </p:cNvPr>
          <p:cNvSpPr txBox="1">
            <a:spLocks/>
          </p:cNvSpPr>
          <p:nvPr/>
        </p:nvSpPr>
        <p:spPr bwMode="auto">
          <a:xfrm rot="6618">
            <a:off x="1201014" y="1655747"/>
            <a:ext cx="5256584" cy="162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000"/>
              </a:spcBef>
              <a:spcAft>
                <a:spcPct val="0"/>
              </a:spcAft>
              <a:buFontTx/>
              <a:buNone/>
              <a:defRPr sz="4400" kern="1200">
                <a:solidFill>
                  <a:schemeClr val="bg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r>
              <a:rPr lang="en-GB" altLang="en-US" dirty="0"/>
              <a:t>WHITEWALL RESPONSE</a:t>
            </a:r>
          </a:p>
          <a:p>
            <a:r>
              <a:rPr lang="en-GB" altLang="en-US" dirty="0"/>
              <a:t>4 MARCH 2025</a:t>
            </a:r>
          </a:p>
        </p:txBody>
      </p:sp>
      <p:pic>
        <p:nvPicPr>
          <p:cNvPr id="14" name="Picture 13" descr="A blue text on a white background&#10;&#10;AI-generated content may be incorrect.">
            <a:extLst>
              <a:ext uri="{FF2B5EF4-FFF2-40B4-BE49-F238E27FC236}">
                <a16:creationId xmlns:a16="http://schemas.microsoft.com/office/drawing/2014/main" id="{1AD291DB-0F76-5CD2-180C-A60A3A5D4486}"/>
              </a:ext>
            </a:extLst>
          </p:cNvPr>
          <p:cNvPicPr>
            <a:picLocks noChangeAspect="1"/>
          </p:cNvPicPr>
          <p:nvPr/>
        </p:nvPicPr>
        <p:blipFill>
          <a:blip r:embed="rId4"/>
          <a:stretch>
            <a:fillRect/>
          </a:stretch>
        </p:blipFill>
        <p:spPr>
          <a:xfrm>
            <a:off x="983432" y="4969455"/>
            <a:ext cx="4464496" cy="1459381"/>
          </a:xfrm>
          <a:prstGeom prst="rect">
            <a:avLst/>
          </a:prstGeom>
        </p:spPr>
      </p:pic>
      <p:pic>
        <p:nvPicPr>
          <p:cNvPr id="4" name="Picture 3">
            <a:extLst>
              <a:ext uri="{FF2B5EF4-FFF2-40B4-BE49-F238E27FC236}">
                <a16:creationId xmlns:a16="http://schemas.microsoft.com/office/drawing/2014/main" id="{330666A7-0BD6-95D6-1ACB-9080FE55DD6B}"/>
              </a:ext>
            </a:extLst>
          </p:cNvPr>
          <p:cNvPicPr>
            <a:picLocks noChangeAspect="1"/>
          </p:cNvPicPr>
          <p:nvPr/>
        </p:nvPicPr>
        <p:blipFill>
          <a:blip r:embed="rId5"/>
          <a:stretch>
            <a:fillRect/>
          </a:stretch>
        </p:blipFill>
        <p:spPr>
          <a:xfrm rot="1643693">
            <a:off x="5781774" y="1924309"/>
            <a:ext cx="6932977" cy="6090294"/>
          </a:xfrm>
          <a:prstGeom prst="rect">
            <a:avLst/>
          </a:prstGeom>
        </p:spPr>
      </p:pic>
    </p:spTree>
    <p:extLst>
      <p:ext uri="{BB962C8B-B14F-4D97-AF65-F5344CB8AC3E}">
        <p14:creationId xmlns:p14="http://schemas.microsoft.com/office/powerpoint/2010/main" val="3929704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71D68-431A-493F-A8BA-221EDD2BB38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02E383-4E60-D3B4-D1A3-ABC4691EE8A7}"/>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THE GALACTICOS</a:t>
            </a:r>
            <a:endParaRPr lang="en-GB" sz="4600" dirty="0">
              <a:solidFill>
                <a:srgbClr val="BD1515"/>
              </a:solidFill>
              <a:latin typeface="Bebas Neue" panose="020B0606020202050201" pitchFamily="34" charset="77"/>
            </a:endParaRPr>
          </a:p>
        </p:txBody>
      </p:sp>
      <p:pic>
        <p:nvPicPr>
          <p:cNvPr id="3" name="Picture 2">
            <a:extLst>
              <a:ext uri="{FF2B5EF4-FFF2-40B4-BE49-F238E27FC236}">
                <a16:creationId xmlns:a16="http://schemas.microsoft.com/office/drawing/2014/main" id="{B1501AEE-BB27-D314-79DC-B2B503108A63}"/>
              </a:ext>
            </a:extLst>
          </p:cNvPr>
          <p:cNvPicPr>
            <a:picLocks noChangeAspect="1"/>
          </p:cNvPicPr>
          <p:nvPr/>
        </p:nvPicPr>
        <p:blipFill>
          <a:blip r:embed="rId3"/>
          <a:srcRect/>
          <a:stretch/>
        </p:blipFill>
        <p:spPr>
          <a:xfrm>
            <a:off x="25607" y="2924945"/>
            <a:ext cx="2426567" cy="3395856"/>
          </a:xfrm>
          <a:prstGeom prst="rect">
            <a:avLst/>
          </a:prstGeom>
        </p:spPr>
      </p:pic>
      <p:pic>
        <p:nvPicPr>
          <p:cNvPr id="6" name="Picture 5">
            <a:extLst>
              <a:ext uri="{FF2B5EF4-FFF2-40B4-BE49-F238E27FC236}">
                <a16:creationId xmlns:a16="http://schemas.microsoft.com/office/drawing/2014/main" id="{23B8DF0F-C71D-B4B1-0337-53959E75B969}"/>
              </a:ext>
            </a:extLst>
          </p:cNvPr>
          <p:cNvPicPr>
            <a:picLocks noChangeAspect="1"/>
          </p:cNvPicPr>
          <p:nvPr/>
        </p:nvPicPr>
        <p:blipFill>
          <a:blip r:embed="rId4"/>
          <a:srcRect/>
          <a:stretch/>
        </p:blipFill>
        <p:spPr>
          <a:xfrm>
            <a:off x="2452175" y="2924945"/>
            <a:ext cx="2426567" cy="3395856"/>
          </a:xfrm>
          <a:prstGeom prst="rect">
            <a:avLst/>
          </a:prstGeom>
        </p:spPr>
      </p:pic>
      <p:pic>
        <p:nvPicPr>
          <p:cNvPr id="7" name="Picture 6">
            <a:extLst>
              <a:ext uri="{FF2B5EF4-FFF2-40B4-BE49-F238E27FC236}">
                <a16:creationId xmlns:a16="http://schemas.microsoft.com/office/drawing/2014/main" id="{13D019F5-4468-B2CF-D950-7F4351613653}"/>
              </a:ext>
            </a:extLst>
          </p:cNvPr>
          <p:cNvPicPr>
            <a:picLocks noChangeAspect="1"/>
          </p:cNvPicPr>
          <p:nvPr/>
        </p:nvPicPr>
        <p:blipFill>
          <a:blip r:embed="rId5"/>
          <a:srcRect/>
          <a:stretch/>
        </p:blipFill>
        <p:spPr>
          <a:xfrm>
            <a:off x="4882716" y="2924945"/>
            <a:ext cx="2426567" cy="3395856"/>
          </a:xfrm>
          <a:prstGeom prst="rect">
            <a:avLst/>
          </a:prstGeom>
        </p:spPr>
      </p:pic>
      <p:pic>
        <p:nvPicPr>
          <p:cNvPr id="8" name="Picture 7">
            <a:extLst>
              <a:ext uri="{FF2B5EF4-FFF2-40B4-BE49-F238E27FC236}">
                <a16:creationId xmlns:a16="http://schemas.microsoft.com/office/drawing/2014/main" id="{E9DD9BD1-4091-355C-D724-6171B8C1CD64}"/>
              </a:ext>
            </a:extLst>
          </p:cNvPr>
          <p:cNvPicPr>
            <a:picLocks noChangeAspect="1"/>
          </p:cNvPicPr>
          <p:nvPr/>
        </p:nvPicPr>
        <p:blipFill>
          <a:blip r:embed="rId6"/>
          <a:srcRect/>
          <a:stretch/>
        </p:blipFill>
        <p:spPr>
          <a:xfrm>
            <a:off x="7309284" y="2924945"/>
            <a:ext cx="2426566" cy="3395856"/>
          </a:xfrm>
          <a:prstGeom prst="rect">
            <a:avLst/>
          </a:prstGeom>
        </p:spPr>
      </p:pic>
      <p:pic>
        <p:nvPicPr>
          <p:cNvPr id="10" name="Picture 9">
            <a:extLst>
              <a:ext uri="{FF2B5EF4-FFF2-40B4-BE49-F238E27FC236}">
                <a16:creationId xmlns:a16="http://schemas.microsoft.com/office/drawing/2014/main" id="{E450BA8E-2C7C-5A02-0D16-2611A9E8D301}"/>
              </a:ext>
            </a:extLst>
          </p:cNvPr>
          <p:cNvPicPr>
            <a:picLocks noChangeAspect="1"/>
          </p:cNvPicPr>
          <p:nvPr/>
        </p:nvPicPr>
        <p:blipFill>
          <a:blip r:embed="rId7"/>
          <a:srcRect/>
          <a:stretch/>
        </p:blipFill>
        <p:spPr>
          <a:xfrm>
            <a:off x="9743711" y="2924945"/>
            <a:ext cx="2426567" cy="3395856"/>
          </a:xfrm>
          <a:prstGeom prst="rect">
            <a:avLst/>
          </a:prstGeom>
        </p:spPr>
      </p:pic>
      <p:pic>
        <p:nvPicPr>
          <p:cNvPr id="12" name="Picture 11">
            <a:extLst>
              <a:ext uri="{FF2B5EF4-FFF2-40B4-BE49-F238E27FC236}">
                <a16:creationId xmlns:a16="http://schemas.microsoft.com/office/drawing/2014/main" id="{4E0D5610-C710-238C-DA79-3615422CEB29}"/>
              </a:ext>
            </a:extLst>
          </p:cNvPr>
          <p:cNvPicPr>
            <a:picLocks noChangeAspect="1"/>
          </p:cNvPicPr>
          <p:nvPr/>
        </p:nvPicPr>
        <p:blipFill>
          <a:blip r:embed="rId8"/>
          <a:srcRect/>
          <a:stretch/>
        </p:blipFill>
        <p:spPr>
          <a:xfrm>
            <a:off x="-2976" y="-7141"/>
            <a:ext cx="12219656" cy="1374711"/>
          </a:xfrm>
          <a:prstGeom prst="rect">
            <a:avLst/>
          </a:prstGeom>
        </p:spPr>
      </p:pic>
    </p:spTree>
    <p:extLst>
      <p:ext uri="{BB962C8B-B14F-4D97-AF65-F5344CB8AC3E}">
        <p14:creationId xmlns:p14="http://schemas.microsoft.com/office/powerpoint/2010/main" val="104645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1051-B2B6-0CC8-563E-A4825F74B094}"/>
            </a:ext>
          </a:extLst>
        </p:cNvPr>
        <p:cNvGrpSpPr/>
        <p:nvPr/>
      </p:nvGrpSpPr>
      <p:grpSpPr>
        <a:xfrm>
          <a:off x="0" y="0"/>
          <a:ext cx="0" cy="0"/>
          <a:chOff x="0" y="0"/>
          <a:chExt cx="0" cy="0"/>
        </a:xfrm>
      </p:grpSpPr>
      <p:pic>
        <p:nvPicPr>
          <p:cNvPr id="8" name="Picture 7" descr="A group of football players huddle&#10;&#10;AI-generated content may be incorrect.">
            <a:extLst>
              <a:ext uri="{FF2B5EF4-FFF2-40B4-BE49-F238E27FC236}">
                <a16:creationId xmlns:a16="http://schemas.microsoft.com/office/drawing/2014/main" id="{2F852AAD-ECE5-1916-CF35-2EC86434626F}"/>
              </a:ext>
            </a:extLst>
          </p:cNvPr>
          <p:cNvPicPr>
            <a:picLocks noChangeAspect="1"/>
          </p:cNvPicPr>
          <p:nvPr/>
        </p:nvPicPr>
        <p:blipFill>
          <a:blip r:embed="rId3"/>
          <a:srcRect t="5890" b="15221"/>
          <a:stretch/>
        </p:blipFill>
        <p:spPr>
          <a:xfrm>
            <a:off x="-33558" y="476672"/>
            <a:ext cx="12322245" cy="6480720"/>
          </a:xfrm>
          <a:prstGeom prst="rect">
            <a:avLst/>
          </a:prstGeom>
        </p:spPr>
      </p:pic>
      <p:pic>
        <p:nvPicPr>
          <p:cNvPr id="10" name="Picture 9">
            <a:extLst>
              <a:ext uri="{FF2B5EF4-FFF2-40B4-BE49-F238E27FC236}">
                <a16:creationId xmlns:a16="http://schemas.microsoft.com/office/drawing/2014/main" id="{238358AB-3BD4-CB2E-62FB-E0C3294BB9FE}"/>
              </a:ext>
            </a:extLst>
          </p:cNvPr>
          <p:cNvPicPr>
            <a:picLocks noChangeAspect="1"/>
          </p:cNvPicPr>
          <p:nvPr/>
        </p:nvPicPr>
        <p:blipFill>
          <a:blip r:embed="rId4"/>
          <a:stretch>
            <a:fillRect/>
          </a:stretch>
        </p:blipFill>
        <p:spPr>
          <a:xfrm rot="1643693">
            <a:off x="6100278" y="3010114"/>
            <a:ext cx="6932977" cy="6090294"/>
          </a:xfrm>
          <a:prstGeom prst="rect">
            <a:avLst/>
          </a:prstGeom>
        </p:spPr>
      </p:pic>
      <p:sp>
        <p:nvSpPr>
          <p:cNvPr id="3" name="TextBox 2">
            <a:extLst>
              <a:ext uri="{FF2B5EF4-FFF2-40B4-BE49-F238E27FC236}">
                <a16:creationId xmlns:a16="http://schemas.microsoft.com/office/drawing/2014/main" id="{AC78F77D-AE57-6E40-2F51-A9D29E4BB149}"/>
              </a:ext>
            </a:extLst>
          </p:cNvPr>
          <p:cNvSpPr txBox="1"/>
          <p:nvPr/>
        </p:nvSpPr>
        <p:spPr>
          <a:xfrm>
            <a:off x="8832304" y="4547155"/>
            <a:ext cx="3503712" cy="1508105"/>
          </a:xfrm>
          <a:prstGeom prst="rect">
            <a:avLst/>
          </a:prstGeom>
          <a:noFill/>
        </p:spPr>
        <p:txBody>
          <a:bodyPr wrap="square" rtlCol="0">
            <a:spAutoFit/>
          </a:bodyPr>
          <a:lstStyle/>
          <a:p>
            <a:r>
              <a:rPr lang="en-GB" altLang="en-US" sz="4600" dirty="0">
                <a:solidFill>
                  <a:schemeClr val="bg1"/>
                </a:solidFill>
                <a:latin typeface="Bebas Neue" panose="020B0606020202050201" pitchFamily="34" charset="77"/>
              </a:rPr>
              <a:t>this is just</a:t>
            </a:r>
            <a:br>
              <a:rPr lang="en-GB" altLang="en-US" sz="4600" dirty="0">
                <a:solidFill>
                  <a:schemeClr val="bg1"/>
                </a:solidFill>
                <a:latin typeface="Bebas Neue" panose="020B0606020202050201" pitchFamily="34" charset="77"/>
              </a:rPr>
            </a:br>
            <a:r>
              <a:rPr lang="en-GB" altLang="en-US" sz="4600" dirty="0">
                <a:solidFill>
                  <a:schemeClr val="bg1"/>
                </a:solidFill>
                <a:latin typeface="Bebas Neue" panose="020B0606020202050201" pitchFamily="34" charset="77"/>
              </a:rPr>
              <a:t>the beginning . . .</a:t>
            </a:r>
            <a:endParaRPr lang="en-GB" sz="4600" dirty="0">
              <a:solidFill>
                <a:schemeClr val="bg1"/>
              </a:solidFill>
              <a:latin typeface="Bebas Neue" panose="020B0606020202050201" pitchFamily="34" charset="77"/>
            </a:endParaRPr>
          </a:p>
        </p:txBody>
      </p:sp>
      <p:pic>
        <p:nvPicPr>
          <p:cNvPr id="5" name="Picture 4">
            <a:extLst>
              <a:ext uri="{FF2B5EF4-FFF2-40B4-BE49-F238E27FC236}">
                <a16:creationId xmlns:a16="http://schemas.microsoft.com/office/drawing/2014/main" id="{1F3D9306-C3E4-E09E-875E-B1AE24C4EA8C}"/>
              </a:ext>
            </a:extLst>
          </p:cNvPr>
          <p:cNvPicPr>
            <a:picLocks noChangeAspect="1"/>
          </p:cNvPicPr>
          <p:nvPr/>
        </p:nvPicPr>
        <p:blipFill>
          <a:blip r:embed="rId5"/>
          <a:srcRect/>
          <a:stretch/>
        </p:blipFill>
        <p:spPr>
          <a:xfrm>
            <a:off x="-2976" y="-7141"/>
            <a:ext cx="12219656" cy="1374711"/>
          </a:xfrm>
          <a:prstGeom prst="rect">
            <a:avLst/>
          </a:prstGeom>
        </p:spPr>
      </p:pic>
    </p:spTree>
    <p:extLst>
      <p:ext uri="{BB962C8B-B14F-4D97-AF65-F5344CB8AC3E}">
        <p14:creationId xmlns:p14="http://schemas.microsoft.com/office/powerpoint/2010/main" val="291941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9FB6-AD40-2103-7A01-D9E8BAF6503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0BDEAE3-496A-61B9-BD50-9A2AB6C1216D}"/>
              </a:ext>
            </a:extLst>
          </p:cNvPr>
          <p:cNvPicPr>
            <a:picLocks noChangeAspect="1"/>
          </p:cNvPicPr>
          <p:nvPr/>
        </p:nvPicPr>
        <p:blipFill>
          <a:blip r:embed="rId3"/>
          <a:srcRect l="-2222" r="-6660"/>
          <a:stretch/>
        </p:blipFill>
        <p:spPr>
          <a:xfrm>
            <a:off x="6719243" y="44624"/>
            <a:ext cx="5857477" cy="6858000"/>
          </a:xfrm>
          <a:prstGeom prst="rect">
            <a:avLst/>
          </a:prstGeom>
        </p:spPr>
      </p:pic>
      <p:sp>
        <p:nvSpPr>
          <p:cNvPr id="2" name="TextBox 1">
            <a:extLst>
              <a:ext uri="{FF2B5EF4-FFF2-40B4-BE49-F238E27FC236}">
                <a16:creationId xmlns:a16="http://schemas.microsoft.com/office/drawing/2014/main" id="{03941D00-16DF-6E65-C993-20E0C90B0BA6}"/>
              </a:ext>
            </a:extLst>
          </p:cNvPr>
          <p:cNvSpPr txBox="1"/>
          <p:nvPr/>
        </p:nvSpPr>
        <p:spPr>
          <a:xfrm>
            <a:off x="343340" y="2491128"/>
            <a:ext cx="6375903" cy="4034215"/>
          </a:xfrm>
          <a:prstGeom prst="rect">
            <a:avLst/>
          </a:prstGeom>
        </p:spPr>
        <p:txBody>
          <a:bodyPr vert="horz" lIns="91440" tIns="45720" rIns="91440" bIns="45720" rtlCol="0" anchorCtr="0">
            <a:noAutofit/>
          </a:bodyPr>
          <a:lstStyle/>
          <a:p>
            <a:r>
              <a:rPr lang="en-GB" sz="1800" b="1" dirty="0">
                <a:solidFill>
                  <a:srgbClr val="143A54"/>
                </a:solidFill>
              </a:rPr>
              <a:t>”One Kick, One City” </a:t>
            </a:r>
            <a:r>
              <a:rPr lang="en-GB" sz="1800" dirty="0">
                <a:solidFill>
                  <a:srgbClr val="143A54"/>
                </a:solidFill>
              </a:rPr>
              <a:t>is just the first major milestone event leading up to </a:t>
            </a: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FIFA World Cup 2026™</a:t>
            </a:r>
            <a:r>
              <a:rPr lang="en-GB" sz="1800" dirty="0">
                <a:solidFill>
                  <a:srgbClr val="143A54"/>
                </a:solidFill>
              </a:rPr>
              <a:t>.</a:t>
            </a:r>
            <a:br>
              <a:rPr lang="en-GB" sz="1800" dirty="0">
                <a:solidFill>
                  <a:srgbClr val="143A54"/>
                </a:solidFill>
              </a:rPr>
            </a:br>
            <a:endParaRPr lang="en-GB" sz="1800" dirty="0">
              <a:solidFill>
                <a:srgbClr val="143A54"/>
              </a:solidFill>
            </a:endParaRPr>
          </a:p>
          <a:p>
            <a:pPr marL="342900" indent="-342900">
              <a:buFont typeface="Arial" panose="020B0604020202020204" pitchFamily="34" charset="0"/>
              <a:buChar char="•"/>
            </a:pPr>
            <a:r>
              <a:rPr lang="en-GB" sz="1800" b="1" dirty="0">
                <a:solidFill>
                  <a:srgbClr val="143A54"/>
                </a:solidFill>
              </a:rPr>
              <a:t>Inspires Community Engagement </a:t>
            </a:r>
            <a:r>
              <a:rPr lang="en-GB" sz="1800" dirty="0">
                <a:solidFill>
                  <a:srgbClr val="143A54"/>
                </a:solidFill>
              </a:rPr>
              <a:t>– Engages Kansas City’s diverse </a:t>
            </a:r>
            <a:r>
              <a:rPr lang="en-GB" sz="1800" dirty="0" err="1">
                <a:solidFill>
                  <a:srgbClr val="143A54"/>
                </a:solidFill>
              </a:rPr>
              <a:t>neighborhoods</a:t>
            </a:r>
            <a:r>
              <a:rPr lang="en-GB" sz="1800" dirty="0">
                <a:solidFill>
                  <a:srgbClr val="143A54"/>
                </a:solidFill>
              </a:rPr>
              <a:t>.</a:t>
            </a:r>
          </a:p>
          <a:p>
            <a:pPr marL="342900" indent="-342900">
              <a:buFont typeface="Arial" panose="020B0604020202020204" pitchFamily="34" charset="0"/>
              <a:buChar char="•"/>
            </a:pPr>
            <a:r>
              <a:rPr lang="en-GB" sz="1800" b="1" dirty="0">
                <a:solidFill>
                  <a:srgbClr val="143A54"/>
                </a:solidFill>
              </a:rPr>
              <a:t>Economic Boost </a:t>
            </a:r>
            <a:r>
              <a:rPr lang="en-GB" sz="1800" dirty="0">
                <a:solidFill>
                  <a:srgbClr val="143A54"/>
                </a:solidFill>
              </a:rPr>
              <a:t>– Creates jobs, increases foot traffic &amp; boosts local businesses.</a:t>
            </a:r>
          </a:p>
          <a:p>
            <a:pPr marL="342900" indent="-342900">
              <a:buFont typeface="Arial" panose="020B0604020202020204" pitchFamily="34" charset="0"/>
              <a:buChar char="•"/>
            </a:pPr>
            <a:r>
              <a:rPr lang="en-GB" sz="1800" b="1" dirty="0">
                <a:solidFill>
                  <a:srgbClr val="143A54"/>
                </a:solidFill>
              </a:rPr>
              <a:t>A Global Soccer City </a:t>
            </a:r>
            <a:r>
              <a:rPr lang="en-GB" sz="1800" dirty="0">
                <a:solidFill>
                  <a:srgbClr val="143A54"/>
                </a:solidFill>
              </a:rPr>
              <a:t>– Establishes Kansas City as an international soccer hub.</a:t>
            </a:r>
            <a:br>
              <a:rPr lang="en-GB" sz="1800" dirty="0">
                <a:solidFill>
                  <a:srgbClr val="143A54"/>
                </a:solidFill>
              </a:rPr>
            </a:br>
            <a:endParaRPr lang="en-GB" sz="1800" dirty="0">
              <a:solidFill>
                <a:srgbClr val="143A54"/>
              </a:solidFill>
            </a:endParaRPr>
          </a:p>
          <a:p>
            <a:r>
              <a:rPr lang="en-GB" sz="1800" dirty="0">
                <a:solidFill>
                  <a:srgbClr val="143A54"/>
                </a:solidFill>
              </a:rPr>
              <a:t>But </a:t>
            </a:r>
            <a:r>
              <a:rPr lang="en-GB" sz="1800" b="1" dirty="0">
                <a:solidFill>
                  <a:srgbClr val="143A54"/>
                </a:solidFill>
                <a:ea typeface="Open Sans" panose="020B0606030504020204" pitchFamily="34" charset="0"/>
                <a:cs typeface="Open Sans" panose="020B0606030504020204" pitchFamily="34" charset="0"/>
              </a:rPr>
              <a:t>one kick </a:t>
            </a:r>
            <a:r>
              <a:rPr lang="en-GB" sz="1800" dirty="0">
                <a:solidFill>
                  <a:srgbClr val="143A54"/>
                </a:solidFill>
              </a:rPr>
              <a:t>has the potential to go far . . .</a:t>
            </a:r>
          </a:p>
        </p:txBody>
      </p:sp>
      <p:sp>
        <p:nvSpPr>
          <p:cNvPr id="3" name="TextBox 2">
            <a:extLst>
              <a:ext uri="{FF2B5EF4-FFF2-40B4-BE49-F238E27FC236}">
                <a16:creationId xmlns:a16="http://schemas.microsoft.com/office/drawing/2014/main" id="{877ED713-309F-9BCA-3641-9E7BB9DF310F}"/>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this is just the beginning . . .</a:t>
            </a:r>
            <a:endParaRPr lang="en-GB" sz="4600" dirty="0">
              <a:solidFill>
                <a:srgbClr val="BD1515"/>
              </a:solidFill>
              <a:latin typeface="Bebas Neue" panose="020B0606020202050201" pitchFamily="34" charset="77"/>
            </a:endParaRPr>
          </a:p>
        </p:txBody>
      </p:sp>
      <p:pic>
        <p:nvPicPr>
          <p:cNvPr id="5" name="Picture 4">
            <a:extLst>
              <a:ext uri="{FF2B5EF4-FFF2-40B4-BE49-F238E27FC236}">
                <a16:creationId xmlns:a16="http://schemas.microsoft.com/office/drawing/2014/main" id="{CD69933A-BEF0-E9E8-ED0F-7E48D33EDF83}"/>
              </a:ext>
            </a:extLst>
          </p:cNvPr>
          <p:cNvPicPr>
            <a:picLocks noChangeAspect="1"/>
          </p:cNvPicPr>
          <p:nvPr/>
        </p:nvPicPr>
        <p:blipFill>
          <a:blip r:embed="rId4"/>
          <a:srcRect/>
          <a:stretch/>
        </p:blipFill>
        <p:spPr>
          <a:xfrm>
            <a:off x="-2976" y="-7141"/>
            <a:ext cx="12219656" cy="1374711"/>
          </a:xfrm>
          <a:prstGeom prst="rect">
            <a:avLst/>
          </a:prstGeom>
        </p:spPr>
      </p:pic>
      <p:pic>
        <p:nvPicPr>
          <p:cNvPr id="18" name="Picture 17">
            <a:extLst>
              <a:ext uri="{FF2B5EF4-FFF2-40B4-BE49-F238E27FC236}">
                <a16:creationId xmlns:a16="http://schemas.microsoft.com/office/drawing/2014/main" id="{277C74D7-33B1-9413-1DEA-706F17F4A6C2}"/>
              </a:ext>
            </a:extLst>
          </p:cNvPr>
          <p:cNvPicPr>
            <a:picLocks noChangeAspect="1"/>
          </p:cNvPicPr>
          <p:nvPr/>
        </p:nvPicPr>
        <p:blipFill>
          <a:blip r:embed="rId5"/>
          <a:stretch>
            <a:fillRect/>
          </a:stretch>
        </p:blipFill>
        <p:spPr>
          <a:xfrm rot="2739057">
            <a:off x="7547383" y="3303449"/>
            <a:ext cx="4625279" cy="5603195"/>
          </a:xfrm>
          <a:prstGeom prst="rect">
            <a:avLst/>
          </a:prstGeom>
        </p:spPr>
      </p:pic>
    </p:spTree>
    <p:extLst>
      <p:ext uri="{BB962C8B-B14F-4D97-AF65-F5344CB8AC3E}">
        <p14:creationId xmlns:p14="http://schemas.microsoft.com/office/powerpoint/2010/main" val="55058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6BF35-9411-8550-F3E5-41D9B818E75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BFE4433-FD68-4F2F-7259-47A89FDF6BAD}"/>
              </a:ext>
            </a:extLst>
          </p:cNvPr>
          <p:cNvPicPr>
            <a:picLocks noChangeAspect="1"/>
          </p:cNvPicPr>
          <p:nvPr/>
        </p:nvPicPr>
        <p:blipFill>
          <a:blip r:embed="rId3"/>
          <a:srcRect l="-864" r="327"/>
          <a:stretch/>
        </p:blipFill>
        <p:spPr>
          <a:xfrm>
            <a:off x="6808100" y="44624"/>
            <a:ext cx="5408580" cy="6858000"/>
          </a:xfrm>
          <a:prstGeom prst="rect">
            <a:avLst/>
          </a:prstGeom>
        </p:spPr>
      </p:pic>
      <p:sp>
        <p:nvSpPr>
          <p:cNvPr id="2" name="TextBox 1">
            <a:extLst>
              <a:ext uri="{FF2B5EF4-FFF2-40B4-BE49-F238E27FC236}">
                <a16:creationId xmlns:a16="http://schemas.microsoft.com/office/drawing/2014/main" id="{CC692D24-07FE-D53D-F4DC-CA18900F8D5C}"/>
              </a:ext>
            </a:extLst>
          </p:cNvPr>
          <p:cNvSpPr txBox="1"/>
          <p:nvPr/>
        </p:nvSpPr>
        <p:spPr>
          <a:xfrm>
            <a:off x="343340" y="3212976"/>
            <a:ext cx="6184708" cy="2522047"/>
          </a:xfrm>
          <a:prstGeom prst="rect">
            <a:avLst/>
          </a:prstGeom>
        </p:spPr>
        <p:txBody>
          <a:bodyPr vert="horz" lIns="91440" tIns="45720" rIns="91440" bIns="45720" rtlCol="0" anchorCtr="0">
            <a:noAutofit/>
          </a:bodyPr>
          <a:lstStyle/>
          <a:p>
            <a:pPr marL="0" marR="0" lvl="0" indent="0" algn="l" defTabSz="914400" rtl="0" eaLnBrk="1" fontAlgn="base" latinLnBrk="0" hangingPunct="1">
              <a:lnSpc>
                <a:spcPts val="2500"/>
              </a:lnSpc>
              <a:spcBef>
                <a:spcPct val="0"/>
              </a:spcBef>
              <a:spcAft>
                <a:spcPct val="0"/>
              </a:spcAft>
              <a:buClrTx/>
              <a:buSzTx/>
              <a:buFontTx/>
              <a:buNone/>
              <a:tabLst/>
              <a:defRPr/>
            </a:pPr>
            <a:r>
              <a:rPr lang="en-US" altLang="en-US" b="1" dirty="0">
                <a:solidFill>
                  <a:srgbClr val="133A54"/>
                </a:solidFill>
                <a:ea typeface="Open Sans" panose="020B0606030504020204" pitchFamily="34" charset="0"/>
                <a:cs typeface="Open Sans" panose="020B0606030504020204" pitchFamily="34" charset="0"/>
              </a:rPr>
              <a:t>Kansas City’s</a:t>
            </a:r>
            <a:r>
              <a:rPr kumimoji="0" lang="en-US" altLang="en-US"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 journey towards World Cup 2026 </a:t>
            </a:r>
            <a:r>
              <a:rPr kumimoji="0" lang="en-US" altLang="en-US"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starts here.</a:t>
            </a: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endParaRPr>
          </a:p>
          <a:p>
            <a:pPr marL="0" marR="0" lvl="0" indent="0" algn="l" defTabSz="914400" rtl="0" eaLnBrk="1" fontAlgn="base" latinLnBrk="0" hangingPunct="1">
              <a:lnSpc>
                <a:spcPts val="2500"/>
              </a:lnSpc>
              <a:spcBef>
                <a:spcPct val="0"/>
              </a:spcBef>
              <a:spcAft>
                <a:spcPct val="0"/>
              </a:spcAft>
              <a:buClrTx/>
              <a:buSzTx/>
              <a:buFontTx/>
              <a:buNone/>
              <a:tabLst/>
              <a:defRPr/>
            </a:pPr>
            <a:r>
              <a:rPr kumimoji="0" lang="en-US" altLang="en-US"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Let Whitewall help you win hearts and minds, creating your city’s very own superfans and a legacy for the future.</a:t>
            </a:r>
          </a:p>
          <a:p>
            <a:endParaRPr lang="en-GB" dirty="0">
              <a:solidFill>
                <a:srgbClr val="133A54"/>
              </a:solidFill>
              <a:highlight>
                <a:srgbClr val="FFFF00"/>
              </a:highlight>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580F59DC-ED0B-1E1E-D99E-011A40D82359}"/>
              </a:ext>
            </a:extLst>
          </p:cNvPr>
          <p:cNvSpPr txBox="1"/>
          <p:nvPr/>
        </p:nvSpPr>
        <p:spPr>
          <a:xfrm>
            <a:off x="343340" y="1612610"/>
            <a:ext cx="6616756" cy="1508105"/>
          </a:xfrm>
          <a:prstGeom prst="rect">
            <a:avLst/>
          </a:prstGeom>
          <a:noFill/>
        </p:spPr>
        <p:txBody>
          <a:bodyPr wrap="square" rtlCol="0">
            <a:spAutoFit/>
          </a:bodyPr>
          <a:lstStyle/>
          <a:p>
            <a:pPr marL="0" marR="0" lvl="0" indent="0" algn="l" defTabSz="914400" rtl="0" eaLnBrk="1" fontAlgn="base" latinLnBrk="0" hangingPunct="1">
              <a:spcBef>
                <a:spcPct val="0"/>
              </a:spcBef>
              <a:spcAft>
                <a:spcPct val="0"/>
              </a:spcAft>
              <a:buClrTx/>
              <a:buSzTx/>
              <a:buFontTx/>
              <a:buNone/>
              <a:tabLst/>
              <a:defRPr/>
            </a:pPr>
            <a:r>
              <a:rPr kumimoji="0" lang="en-US" altLang="en-US" sz="4600" b="0" i="0" u="none" strike="noStrike" kern="1200" cap="none" spc="0" normalizeH="0" baseline="0" noProof="0" dirty="0">
                <a:ln>
                  <a:noFill/>
                </a:ln>
                <a:solidFill>
                  <a:srgbClr val="BD1515"/>
                </a:solidFill>
                <a:effectLst/>
                <a:uLnTx/>
                <a:uFillTx/>
                <a:latin typeface="Bebas Neue" panose="020B0606020202050201" pitchFamily="34" charset="0"/>
                <a:ea typeface="+mn-ea"/>
                <a:cs typeface="+mn-cs"/>
              </a:rPr>
              <a:t>Kansas city WELCOMES THE WORLD</a:t>
            </a:r>
            <a:br>
              <a:rPr kumimoji="0" lang="en-US" altLang="en-US" sz="4600" b="0" i="0" u="none" strike="noStrike" kern="1200" cap="none" spc="0" normalizeH="0" baseline="0" noProof="0" dirty="0">
                <a:ln>
                  <a:noFill/>
                </a:ln>
                <a:solidFill>
                  <a:srgbClr val="BD1515"/>
                </a:solidFill>
                <a:effectLst/>
                <a:uLnTx/>
                <a:uFillTx/>
                <a:latin typeface="Bebas Neue" panose="020B0606020202050201" pitchFamily="34" charset="0"/>
                <a:ea typeface="+mn-ea"/>
                <a:cs typeface="+mn-cs"/>
              </a:rPr>
            </a:br>
            <a:r>
              <a:rPr kumimoji="0" lang="en-US" altLang="en-US" sz="4600" b="0" i="0" u="none" strike="noStrike" kern="1200" cap="none" spc="0" normalizeH="0" baseline="0" noProof="0" dirty="0">
                <a:ln>
                  <a:noFill/>
                </a:ln>
                <a:solidFill>
                  <a:srgbClr val="BD1515"/>
                </a:solidFill>
                <a:effectLst/>
                <a:uLnTx/>
                <a:uFillTx/>
                <a:latin typeface="Bebas Neue" panose="020B0606020202050201" pitchFamily="34" charset="0"/>
                <a:ea typeface="+mn-ea"/>
                <a:cs typeface="+mn-cs"/>
              </a:rPr>
              <a:t>IN 2026</a:t>
            </a:r>
          </a:p>
        </p:txBody>
      </p:sp>
      <p:pic>
        <p:nvPicPr>
          <p:cNvPr id="4" name="Picture 3">
            <a:extLst>
              <a:ext uri="{FF2B5EF4-FFF2-40B4-BE49-F238E27FC236}">
                <a16:creationId xmlns:a16="http://schemas.microsoft.com/office/drawing/2014/main" id="{B05BD0A3-4BF4-ED36-A174-C07CB156E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4725144"/>
            <a:ext cx="23495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130C4FF-C569-E5BA-4C31-9F964B020472}"/>
              </a:ext>
            </a:extLst>
          </p:cNvPr>
          <p:cNvPicPr>
            <a:picLocks noChangeAspect="1"/>
          </p:cNvPicPr>
          <p:nvPr/>
        </p:nvPicPr>
        <p:blipFill>
          <a:blip r:embed="rId5"/>
          <a:srcRect/>
          <a:stretch/>
        </p:blipFill>
        <p:spPr>
          <a:xfrm>
            <a:off x="-2976" y="-7141"/>
            <a:ext cx="12219656" cy="1374711"/>
          </a:xfrm>
          <a:prstGeom prst="rect">
            <a:avLst/>
          </a:prstGeom>
        </p:spPr>
      </p:pic>
      <p:pic>
        <p:nvPicPr>
          <p:cNvPr id="12" name="Picture 11">
            <a:extLst>
              <a:ext uri="{FF2B5EF4-FFF2-40B4-BE49-F238E27FC236}">
                <a16:creationId xmlns:a16="http://schemas.microsoft.com/office/drawing/2014/main" id="{8F3BA396-B735-BC81-24E2-8A92B32B5973}"/>
              </a:ext>
            </a:extLst>
          </p:cNvPr>
          <p:cNvPicPr>
            <a:picLocks noChangeAspect="1"/>
          </p:cNvPicPr>
          <p:nvPr/>
        </p:nvPicPr>
        <p:blipFill>
          <a:blip r:embed="rId6"/>
          <a:stretch>
            <a:fillRect/>
          </a:stretch>
        </p:blipFill>
        <p:spPr>
          <a:xfrm rot="2739057">
            <a:off x="7547383" y="3303449"/>
            <a:ext cx="4625279" cy="5603195"/>
          </a:xfrm>
          <a:prstGeom prst="rect">
            <a:avLst/>
          </a:prstGeom>
        </p:spPr>
      </p:pic>
    </p:spTree>
    <p:extLst>
      <p:ext uri="{BB962C8B-B14F-4D97-AF65-F5344CB8AC3E}">
        <p14:creationId xmlns:p14="http://schemas.microsoft.com/office/powerpoint/2010/main" val="310397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E7BF-09D0-FC92-C25F-B2B6814174D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1410CCD-44E3-0866-E812-C8F5FC5084B9}"/>
              </a:ext>
            </a:extLst>
          </p:cNvPr>
          <p:cNvPicPr>
            <a:picLocks noChangeAspect="1"/>
          </p:cNvPicPr>
          <p:nvPr/>
        </p:nvPicPr>
        <p:blipFill>
          <a:blip r:embed="rId3"/>
          <a:srcRect l="-1726" r="-1"/>
          <a:stretch/>
        </p:blipFill>
        <p:spPr>
          <a:xfrm>
            <a:off x="6744074" y="44624"/>
            <a:ext cx="5472606" cy="6858000"/>
          </a:xfrm>
          <a:prstGeom prst="rect">
            <a:avLst/>
          </a:prstGeom>
        </p:spPr>
      </p:pic>
      <p:sp>
        <p:nvSpPr>
          <p:cNvPr id="2" name="TextBox 1">
            <a:extLst>
              <a:ext uri="{FF2B5EF4-FFF2-40B4-BE49-F238E27FC236}">
                <a16:creationId xmlns:a16="http://schemas.microsoft.com/office/drawing/2014/main" id="{182947F3-5291-C492-0B12-934B9691FDC3}"/>
              </a:ext>
            </a:extLst>
          </p:cNvPr>
          <p:cNvSpPr txBox="1"/>
          <p:nvPr/>
        </p:nvSpPr>
        <p:spPr>
          <a:xfrm>
            <a:off x="343340" y="2491129"/>
            <a:ext cx="5104588" cy="3818656"/>
          </a:xfrm>
          <a:prstGeom prst="rect">
            <a:avLst/>
          </a:prstGeom>
        </p:spPr>
        <p:txBody>
          <a:bodyPr vert="horz" lIns="91440" tIns="45720" rIns="91440" bIns="45720" rtlCol="0"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Stop someone on the street in Europe and ask what Kansas City means to them, and you might get a few bars of a certain song from “Oklahoma!”, but they probably wouldn't</a:t>
            </a:r>
            <a:r>
              <a:rPr lang="en-GB" sz="1800" b="1" dirty="0">
                <a:solidFill>
                  <a:srgbClr val="133A54"/>
                </a:solidFill>
                <a:ea typeface="Open Sans" panose="020B0606030504020204" pitchFamily="34" charset="0"/>
                <a:cs typeface="Open Sans" panose="020B0606030504020204" pitchFamily="34" charset="0"/>
              </a:rPr>
              <a:t> know the real you.</a:t>
            </a:r>
            <a:endParaRPr kumimoji="0" lang="en-GB" sz="1800"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That’s certainly no bad thing – but with its rich history, diverse population and wealth of glorious attractions to explore, shouldn’t the Kansas City World Cup story be a little bolder?</a:t>
            </a:r>
          </a:p>
        </p:txBody>
      </p:sp>
      <p:sp>
        <p:nvSpPr>
          <p:cNvPr id="3" name="TextBox 2">
            <a:extLst>
              <a:ext uri="{FF2B5EF4-FFF2-40B4-BE49-F238E27FC236}">
                <a16:creationId xmlns:a16="http://schemas.microsoft.com/office/drawing/2014/main" id="{98159618-B9F6-9670-3BBE-F2D33487EE19}"/>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A time to shine</a:t>
            </a:r>
            <a:endParaRPr lang="en-GB" sz="4600" dirty="0">
              <a:solidFill>
                <a:srgbClr val="BD1515"/>
              </a:solidFill>
              <a:latin typeface="Bebas Neue" panose="020B0606020202050201" pitchFamily="34" charset="77"/>
            </a:endParaRPr>
          </a:p>
        </p:txBody>
      </p:sp>
      <p:pic>
        <p:nvPicPr>
          <p:cNvPr id="5" name="Picture 4">
            <a:extLst>
              <a:ext uri="{FF2B5EF4-FFF2-40B4-BE49-F238E27FC236}">
                <a16:creationId xmlns:a16="http://schemas.microsoft.com/office/drawing/2014/main" id="{E26DE2CC-97D1-8D9F-72CF-BBB75A26655F}"/>
              </a:ext>
            </a:extLst>
          </p:cNvPr>
          <p:cNvPicPr>
            <a:picLocks noChangeAspect="1"/>
          </p:cNvPicPr>
          <p:nvPr/>
        </p:nvPicPr>
        <p:blipFill>
          <a:blip r:embed="rId4"/>
          <a:srcRect/>
          <a:stretch/>
        </p:blipFill>
        <p:spPr>
          <a:xfrm>
            <a:off x="-2976" y="-7141"/>
            <a:ext cx="12219656" cy="1374711"/>
          </a:xfrm>
          <a:prstGeom prst="rect">
            <a:avLst/>
          </a:prstGeom>
        </p:spPr>
      </p:pic>
      <p:pic>
        <p:nvPicPr>
          <p:cNvPr id="15" name="Picture 14">
            <a:extLst>
              <a:ext uri="{FF2B5EF4-FFF2-40B4-BE49-F238E27FC236}">
                <a16:creationId xmlns:a16="http://schemas.microsoft.com/office/drawing/2014/main" id="{2F962B41-2589-3AD5-5DD2-FF0F016319C1}"/>
              </a:ext>
            </a:extLst>
          </p:cNvPr>
          <p:cNvPicPr>
            <a:picLocks noChangeAspect="1"/>
          </p:cNvPicPr>
          <p:nvPr/>
        </p:nvPicPr>
        <p:blipFill>
          <a:blip r:embed="rId5"/>
          <a:stretch>
            <a:fillRect/>
          </a:stretch>
        </p:blipFill>
        <p:spPr>
          <a:xfrm rot="2739057">
            <a:off x="7547383" y="3303449"/>
            <a:ext cx="4625279" cy="5603195"/>
          </a:xfrm>
          <a:prstGeom prst="rect">
            <a:avLst/>
          </a:prstGeom>
        </p:spPr>
      </p:pic>
    </p:spTree>
    <p:extLst>
      <p:ext uri="{BB962C8B-B14F-4D97-AF65-F5344CB8AC3E}">
        <p14:creationId xmlns:p14="http://schemas.microsoft.com/office/powerpoint/2010/main" val="65506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E580-7999-EE64-DF9F-74CF02AA338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85C93EE-21D0-F756-BE1A-28622917EE1F}"/>
              </a:ext>
            </a:extLst>
          </p:cNvPr>
          <p:cNvPicPr>
            <a:picLocks noChangeAspect="1"/>
          </p:cNvPicPr>
          <p:nvPr/>
        </p:nvPicPr>
        <p:blipFill>
          <a:blip r:embed="rId3"/>
          <a:srcRect t="849" r="7895" b="849"/>
          <a:stretch/>
        </p:blipFill>
        <p:spPr>
          <a:xfrm>
            <a:off x="7176120" y="44624"/>
            <a:ext cx="5040560" cy="6858000"/>
          </a:xfrm>
          <a:prstGeom prst="rect">
            <a:avLst/>
          </a:prstGeom>
        </p:spPr>
      </p:pic>
      <p:sp>
        <p:nvSpPr>
          <p:cNvPr id="2" name="TextBox 1">
            <a:extLst>
              <a:ext uri="{FF2B5EF4-FFF2-40B4-BE49-F238E27FC236}">
                <a16:creationId xmlns:a16="http://schemas.microsoft.com/office/drawing/2014/main" id="{AE4DC005-576F-ABD9-8627-D892210A2B44}"/>
              </a:ext>
            </a:extLst>
          </p:cNvPr>
          <p:cNvSpPr txBox="1"/>
          <p:nvPr/>
        </p:nvSpPr>
        <p:spPr>
          <a:xfrm>
            <a:off x="343340" y="2491129"/>
            <a:ext cx="6832780" cy="3818656"/>
          </a:xfrm>
          <a:prstGeom prst="rect">
            <a:avLst/>
          </a:prstGeom>
        </p:spPr>
        <p:txBody>
          <a:bodyPr vert="horz" lIns="91440" tIns="45720" rIns="91440" bIns="45720" rtlCol="0"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Whitewall proposes </a:t>
            </a:r>
            <a:r>
              <a:rPr kumimoji="0" lang="en-GB" sz="1800" b="1"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#CITYUNITED</a:t>
            </a:r>
            <a:r>
              <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 a multi-faceted engagement program designed to make the </a:t>
            </a: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FIFA World Cup 2026™ </a:t>
            </a:r>
            <a:r>
              <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a citywide celebration, ensuring that every Kansas Citian feels part of this historic moment.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Inspired by the transformative Olympic legacies of Barcelona (1992) and London (2012), this initiative will harness both live experiences and digital platforms to create a lasting impact on Kansas City's communities, culture, and economy.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Our Goal: To unite Kansas City under the shared excitement of hosting the FIFA World Cup, ensuring that its legacy is felt long after the final whistle.</a:t>
            </a:r>
          </a:p>
          <a:p>
            <a:pPr marL="0" marR="0" lvl="0" indent="0" algn="l" defTabSz="914400" rtl="0" eaLnBrk="1" fontAlgn="base" latinLnBrk="0" hangingPunct="1">
              <a:lnSpc>
                <a:spcPts val="2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GB" sz="1800" dirty="0">
              <a:highlight>
                <a:srgbClr val="FFFF00"/>
              </a:highlight>
            </a:endParaRPr>
          </a:p>
        </p:txBody>
      </p:sp>
      <p:sp>
        <p:nvSpPr>
          <p:cNvPr id="3" name="TextBox 2">
            <a:extLst>
              <a:ext uri="{FF2B5EF4-FFF2-40B4-BE49-F238E27FC236}">
                <a16:creationId xmlns:a16="http://schemas.microsoft.com/office/drawing/2014/main" id="{C74E6239-0D43-FD88-2AA8-97B18CFF6A2D}"/>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THE WORLD COMES TO Kansas City</a:t>
            </a:r>
            <a:endParaRPr lang="en-GB" sz="4600" dirty="0">
              <a:solidFill>
                <a:srgbClr val="BD1515"/>
              </a:solidFill>
              <a:latin typeface="Bebas Neue" panose="020B0606020202050201" pitchFamily="34" charset="77"/>
            </a:endParaRPr>
          </a:p>
        </p:txBody>
      </p:sp>
      <p:pic>
        <p:nvPicPr>
          <p:cNvPr id="5" name="Picture 4">
            <a:extLst>
              <a:ext uri="{FF2B5EF4-FFF2-40B4-BE49-F238E27FC236}">
                <a16:creationId xmlns:a16="http://schemas.microsoft.com/office/drawing/2014/main" id="{E9E9870A-6D86-6A17-891A-1D3EED7613DA}"/>
              </a:ext>
            </a:extLst>
          </p:cNvPr>
          <p:cNvPicPr>
            <a:picLocks noChangeAspect="1"/>
          </p:cNvPicPr>
          <p:nvPr/>
        </p:nvPicPr>
        <p:blipFill>
          <a:blip r:embed="rId4"/>
          <a:srcRect/>
          <a:stretch/>
        </p:blipFill>
        <p:spPr>
          <a:xfrm>
            <a:off x="-2976" y="-7141"/>
            <a:ext cx="12219656" cy="1374711"/>
          </a:xfrm>
          <a:prstGeom prst="rect">
            <a:avLst/>
          </a:prstGeom>
        </p:spPr>
      </p:pic>
      <p:pic>
        <p:nvPicPr>
          <p:cNvPr id="11" name="Picture 10">
            <a:extLst>
              <a:ext uri="{FF2B5EF4-FFF2-40B4-BE49-F238E27FC236}">
                <a16:creationId xmlns:a16="http://schemas.microsoft.com/office/drawing/2014/main" id="{91AC404D-E077-BDFF-8603-3A36A720F98E}"/>
              </a:ext>
            </a:extLst>
          </p:cNvPr>
          <p:cNvPicPr>
            <a:picLocks noChangeAspect="1"/>
          </p:cNvPicPr>
          <p:nvPr/>
        </p:nvPicPr>
        <p:blipFill>
          <a:blip r:embed="rId5"/>
          <a:stretch>
            <a:fillRect/>
          </a:stretch>
        </p:blipFill>
        <p:spPr>
          <a:xfrm rot="2739057">
            <a:off x="7547383" y="3303449"/>
            <a:ext cx="4625279" cy="5603195"/>
          </a:xfrm>
          <a:prstGeom prst="rect">
            <a:avLst/>
          </a:prstGeom>
        </p:spPr>
      </p:pic>
    </p:spTree>
    <p:extLst>
      <p:ext uri="{BB962C8B-B14F-4D97-AF65-F5344CB8AC3E}">
        <p14:creationId xmlns:p14="http://schemas.microsoft.com/office/powerpoint/2010/main" val="64715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9A16-B8DA-5BD0-E818-A617EDA5F9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A1D72F-BCAD-A542-DE17-528E6AE2487D}"/>
              </a:ext>
            </a:extLst>
          </p:cNvPr>
          <p:cNvSpPr txBox="1"/>
          <p:nvPr/>
        </p:nvSpPr>
        <p:spPr>
          <a:xfrm>
            <a:off x="343340" y="2491128"/>
            <a:ext cx="11657316" cy="4250239"/>
          </a:xfrm>
          <a:prstGeom prst="rect">
            <a:avLst/>
          </a:prstGeom>
        </p:spPr>
        <p:txBody>
          <a:bodyPr vert="horz" lIns="91440" tIns="45720" rIns="91440" bIns="45720" rtlCol="0" anchorCtr="0">
            <a:noAutofit/>
          </a:bodyPr>
          <a:lstStyle/>
          <a:p>
            <a:pPr algn="l">
              <a:lnSpc>
                <a:spcPct val="100000"/>
              </a:lnSpc>
              <a:spcBef>
                <a:spcPts val="0"/>
              </a:spcBef>
            </a:pPr>
            <a:r>
              <a:rPr lang="en-GB" sz="1800" i="0" u="none" strike="noStrike" dirty="0">
                <a:solidFill>
                  <a:srgbClr val="143A54"/>
                </a:solidFill>
                <a:effectLst/>
              </a:rPr>
              <a:t>A citywide engagement campaign designed to ensure that every Kansas Citian feels part of </a:t>
            </a: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FIFA World Cup 2026™ </a:t>
            </a:r>
            <a:r>
              <a:rPr lang="en-GB" sz="1800" i="0" u="none" strike="noStrike" dirty="0">
                <a:solidFill>
                  <a:srgbClr val="143A54"/>
                </a:solidFill>
                <a:effectLst/>
              </a:rPr>
              <a:t>, uniting communities, businesses, and fans in an inclusive and unforgettable experience.</a:t>
            </a:r>
          </a:p>
          <a:p>
            <a:pPr algn="l">
              <a:lnSpc>
                <a:spcPct val="100000"/>
              </a:lnSpc>
              <a:spcBef>
                <a:spcPts val="0"/>
              </a:spcBef>
            </a:pPr>
            <a:endParaRPr lang="en-GB" sz="1800" i="0" u="none" strike="noStrike" dirty="0">
              <a:solidFill>
                <a:srgbClr val="143A54"/>
              </a:solidFill>
              <a:effectLst/>
            </a:endParaRPr>
          </a:p>
          <a:p>
            <a:pPr algn="l">
              <a:lnSpc>
                <a:spcPct val="100000"/>
              </a:lnSpc>
              <a:spcBef>
                <a:spcPts val="0"/>
              </a:spcBef>
            </a:pPr>
            <a:r>
              <a:rPr lang="en-GB" sz="1800" b="1" i="0" u="none" strike="noStrike" dirty="0">
                <a:solidFill>
                  <a:srgbClr val="143A54"/>
                </a:solidFill>
                <a:effectLst/>
              </a:rPr>
              <a:t>Why a Campaign Approach?</a:t>
            </a:r>
          </a:p>
          <a:p>
            <a:pPr marL="457200" indent="-457200" algn="l">
              <a:lnSpc>
                <a:spcPct val="100000"/>
              </a:lnSpc>
              <a:spcBef>
                <a:spcPts val="0"/>
              </a:spcBef>
              <a:buFont typeface="Arial" panose="020B0604020202020204" pitchFamily="34" charset="0"/>
              <a:buChar char="•"/>
            </a:pPr>
            <a:r>
              <a:rPr lang="en-GB" sz="1800" b="1" i="0" u="none" strike="noStrike" dirty="0">
                <a:solidFill>
                  <a:srgbClr val="143A54"/>
                </a:solidFill>
                <a:effectLst/>
              </a:rPr>
              <a:t>Sustained Engagement </a:t>
            </a:r>
            <a:r>
              <a:rPr lang="en-GB" sz="1800" i="0" u="none" strike="noStrike" dirty="0">
                <a:solidFill>
                  <a:srgbClr val="143A54"/>
                </a:solidFill>
                <a:effectLst/>
              </a:rPr>
              <a:t>– Instead of a one-off event, #CITYUNITED delivers continuous activations leading up to and beyond FIFA 2026.</a:t>
            </a:r>
          </a:p>
          <a:p>
            <a:pPr marL="457200" indent="-457200" algn="l">
              <a:lnSpc>
                <a:spcPct val="100000"/>
              </a:lnSpc>
              <a:spcBef>
                <a:spcPts val="0"/>
              </a:spcBef>
              <a:buFont typeface="Arial" panose="020B0604020202020204" pitchFamily="34" charset="0"/>
              <a:buChar char="•"/>
            </a:pPr>
            <a:r>
              <a:rPr lang="en-GB" sz="1800" b="1" i="0" u="none" strike="noStrike" dirty="0">
                <a:solidFill>
                  <a:srgbClr val="143A54"/>
                </a:solidFill>
                <a:effectLst/>
              </a:rPr>
              <a:t>Citywide Reach </a:t>
            </a:r>
            <a:r>
              <a:rPr lang="en-GB" sz="1800" i="0" u="none" strike="noStrike" dirty="0">
                <a:solidFill>
                  <a:srgbClr val="143A54"/>
                </a:solidFill>
                <a:effectLst/>
              </a:rPr>
              <a:t>– Activates </a:t>
            </a:r>
            <a:r>
              <a:rPr lang="en-GB" sz="1800" i="0" u="none" strike="noStrike" dirty="0" err="1">
                <a:solidFill>
                  <a:srgbClr val="143A54"/>
                </a:solidFill>
                <a:effectLst/>
              </a:rPr>
              <a:t>neighborhoods</a:t>
            </a:r>
            <a:r>
              <a:rPr lang="en-GB" sz="1800" i="0" u="none" strike="noStrike" dirty="0">
                <a:solidFill>
                  <a:srgbClr val="143A54"/>
                </a:solidFill>
                <a:effectLst/>
              </a:rPr>
              <a:t>, businesses, cultural spaces, and digital platforms, ensuring everyone can participate.</a:t>
            </a:r>
          </a:p>
          <a:p>
            <a:pPr marL="457200" indent="-457200" algn="l">
              <a:lnSpc>
                <a:spcPct val="100000"/>
              </a:lnSpc>
              <a:spcBef>
                <a:spcPts val="0"/>
              </a:spcBef>
              <a:buFont typeface="Arial" panose="020B0604020202020204" pitchFamily="34" charset="0"/>
              <a:buChar char="•"/>
            </a:pPr>
            <a:r>
              <a:rPr lang="en-GB" sz="1800" b="1" i="0" u="none" strike="noStrike" dirty="0">
                <a:solidFill>
                  <a:srgbClr val="143A54"/>
                </a:solidFill>
                <a:effectLst/>
              </a:rPr>
              <a:t>Legacy Building </a:t>
            </a:r>
            <a:r>
              <a:rPr lang="en-GB" sz="1800" i="0" u="none" strike="noStrike" dirty="0">
                <a:solidFill>
                  <a:srgbClr val="143A54"/>
                </a:solidFill>
                <a:effectLst/>
              </a:rPr>
              <a:t>– Fosters long-term benefits through economic impact, community programs, and cultural storytelling.</a:t>
            </a:r>
          </a:p>
          <a:p>
            <a:pPr marL="457200" indent="-457200" algn="l">
              <a:lnSpc>
                <a:spcPct val="100000"/>
              </a:lnSpc>
              <a:spcBef>
                <a:spcPts val="0"/>
              </a:spcBef>
              <a:buFont typeface="Arial" panose="020B0604020202020204" pitchFamily="34" charset="0"/>
              <a:buChar char="•"/>
            </a:pPr>
            <a:r>
              <a:rPr lang="en-GB" sz="1800" b="1" i="0" u="none" strike="noStrike" dirty="0">
                <a:solidFill>
                  <a:srgbClr val="143A54"/>
                </a:solidFill>
                <a:effectLst/>
              </a:rPr>
              <a:t>Digital &amp; Physical Integration </a:t>
            </a:r>
            <a:r>
              <a:rPr lang="en-GB" sz="1800" i="0" u="none" strike="noStrike" dirty="0">
                <a:solidFill>
                  <a:srgbClr val="143A54"/>
                </a:solidFill>
                <a:effectLst/>
              </a:rPr>
              <a:t>– Combines live activations, social media movements, and digital experiences to maximize engagement.</a:t>
            </a:r>
          </a:p>
          <a:p>
            <a:pPr marL="457200" indent="-457200" algn="l">
              <a:lnSpc>
                <a:spcPct val="100000"/>
              </a:lnSpc>
              <a:spcBef>
                <a:spcPts val="0"/>
              </a:spcBef>
              <a:buFont typeface="Arial" panose="020B0604020202020204" pitchFamily="34" charset="0"/>
              <a:buChar char="•"/>
            </a:pPr>
            <a:endParaRPr lang="en-GB" sz="1800" i="0" u="none" strike="noStrike" dirty="0">
              <a:solidFill>
                <a:srgbClr val="143A54"/>
              </a:solidFill>
              <a:effectLst/>
            </a:endParaRPr>
          </a:p>
          <a:p>
            <a:pPr algn="l">
              <a:lnSpc>
                <a:spcPct val="100000"/>
              </a:lnSpc>
              <a:spcBef>
                <a:spcPts val="0"/>
              </a:spcBef>
            </a:pPr>
            <a:r>
              <a:rPr lang="en-GB" sz="1800" b="1" i="0" u="none" strike="noStrike" dirty="0">
                <a:solidFill>
                  <a:srgbClr val="143A54"/>
                </a:solidFill>
                <a:effectLst/>
              </a:rPr>
              <a:t>#CITYUNITED </a:t>
            </a:r>
            <a:r>
              <a:rPr lang="en-GB" sz="1800" i="0" u="none" strike="noStrike" dirty="0">
                <a:solidFill>
                  <a:srgbClr val="143A54"/>
                </a:solidFill>
                <a:effectLst/>
              </a:rPr>
              <a:t>is more than a celebration—it’s a lasting movement that ensures </a:t>
            </a: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FIFA World Cup 2026™ </a:t>
            </a:r>
            <a:r>
              <a:rPr lang="en-GB" sz="1800" i="0" u="none" strike="noStrike" dirty="0">
                <a:solidFill>
                  <a:srgbClr val="143A54"/>
                </a:solidFill>
                <a:effectLst/>
              </a:rPr>
              <a:t>leaves a powerful legacy for Kansas City.</a:t>
            </a:r>
          </a:p>
        </p:txBody>
      </p:sp>
      <p:sp>
        <p:nvSpPr>
          <p:cNvPr id="3" name="TextBox 2">
            <a:extLst>
              <a:ext uri="{FF2B5EF4-FFF2-40B4-BE49-F238E27FC236}">
                <a16:creationId xmlns:a16="http://schemas.microsoft.com/office/drawing/2014/main" id="{1A001099-7F02-C47C-7EAB-73E51F801258}"/>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WHAT IS #CITYUNITED</a:t>
            </a:r>
            <a:endParaRPr lang="en-GB" sz="4600" dirty="0">
              <a:solidFill>
                <a:srgbClr val="BD1515"/>
              </a:solidFill>
              <a:latin typeface="Bebas Neue" panose="020B0606020202050201" pitchFamily="34" charset="77"/>
            </a:endParaRPr>
          </a:p>
        </p:txBody>
      </p:sp>
      <p:pic>
        <p:nvPicPr>
          <p:cNvPr id="4" name="Picture 3">
            <a:extLst>
              <a:ext uri="{FF2B5EF4-FFF2-40B4-BE49-F238E27FC236}">
                <a16:creationId xmlns:a16="http://schemas.microsoft.com/office/drawing/2014/main" id="{62D25D67-ED7F-613F-C8E3-4BFBBE7D36BC}"/>
              </a:ext>
            </a:extLst>
          </p:cNvPr>
          <p:cNvPicPr>
            <a:picLocks noChangeAspect="1"/>
          </p:cNvPicPr>
          <p:nvPr/>
        </p:nvPicPr>
        <p:blipFill>
          <a:blip r:embed="rId3"/>
          <a:srcRect/>
          <a:stretch/>
        </p:blipFill>
        <p:spPr>
          <a:xfrm>
            <a:off x="-2976" y="-7141"/>
            <a:ext cx="12219656" cy="1374711"/>
          </a:xfrm>
          <a:prstGeom prst="rect">
            <a:avLst/>
          </a:prstGeom>
        </p:spPr>
      </p:pic>
    </p:spTree>
    <p:extLst>
      <p:ext uri="{BB962C8B-B14F-4D97-AF65-F5344CB8AC3E}">
        <p14:creationId xmlns:p14="http://schemas.microsoft.com/office/powerpoint/2010/main" val="129754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5C3E-F21A-4291-8413-4714D33676E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D8B3392-2356-5406-5677-8E6A8D7C78CA}"/>
              </a:ext>
            </a:extLst>
          </p:cNvPr>
          <p:cNvPicPr>
            <a:picLocks noChangeAspect="1"/>
          </p:cNvPicPr>
          <p:nvPr/>
        </p:nvPicPr>
        <p:blipFill>
          <a:blip r:embed="rId3"/>
          <a:srcRect r="6304"/>
          <a:stretch/>
        </p:blipFill>
        <p:spPr>
          <a:xfrm>
            <a:off x="7176120" y="44624"/>
            <a:ext cx="5040560" cy="6858000"/>
          </a:xfrm>
          <a:prstGeom prst="rect">
            <a:avLst/>
          </a:prstGeom>
        </p:spPr>
      </p:pic>
      <p:sp>
        <p:nvSpPr>
          <p:cNvPr id="2" name="TextBox 1">
            <a:extLst>
              <a:ext uri="{FF2B5EF4-FFF2-40B4-BE49-F238E27FC236}">
                <a16:creationId xmlns:a16="http://schemas.microsoft.com/office/drawing/2014/main" id="{6C2D196A-6E2B-96D7-0E39-A39E1D1857EE}"/>
              </a:ext>
            </a:extLst>
          </p:cNvPr>
          <p:cNvSpPr txBox="1"/>
          <p:nvPr/>
        </p:nvSpPr>
        <p:spPr>
          <a:xfrm>
            <a:off x="343341" y="2491129"/>
            <a:ext cx="6832780" cy="3818656"/>
          </a:xfrm>
          <a:prstGeom prst="rect">
            <a:avLst/>
          </a:prstGeom>
        </p:spPr>
        <p:txBody>
          <a:bodyPr vert="horz" lIns="91440" tIns="45720" rIns="91440" bIns="45720" rtlCol="0" anchorCtr="0">
            <a:noAutofit/>
          </a:bodyPr>
          <a:lstStyle/>
          <a:p>
            <a:pPr marL="457200" indent="-457200">
              <a:buFont typeface="+mj-lt"/>
              <a:buAutoNum type="arabicPeriod"/>
            </a:pPr>
            <a:r>
              <a:rPr lang="en-GB" sz="1800" b="1" dirty="0">
                <a:solidFill>
                  <a:srgbClr val="143A54"/>
                </a:solidFill>
              </a:rPr>
              <a:t>Kansas City Fan Zones</a:t>
            </a:r>
            <a:r>
              <a:rPr lang="en-GB" sz="1800" dirty="0">
                <a:solidFill>
                  <a:srgbClr val="143A54"/>
                </a:solidFill>
              </a:rPr>
              <a:t> – Designated city spaces for fans to gather, watch matches, and enjoy cultural programming.</a:t>
            </a:r>
          </a:p>
          <a:p>
            <a:pPr marL="457200" indent="-457200">
              <a:buFont typeface="+mj-lt"/>
              <a:buAutoNum type="arabicPeriod"/>
            </a:pPr>
            <a:r>
              <a:rPr lang="en-GB" sz="1800" b="1" dirty="0">
                <a:solidFill>
                  <a:srgbClr val="143A54"/>
                </a:solidFill>
              </a:rPr>
              <a:t>Business Engagement Programs</a:t>
            </a:r>
            <a:r>
              <a:rPr lang="en-GB" sz="1800" dirty="0">
                <a:solidFill>
                  <a:srgbClr val="143A54"/>
                </a:solidFill>
              </a:rPr>
              <a:t> – Workshops and networking opportunities to help local businesses capitalize on World Cup foot traffic.</a:t>
            </a:r>
          </a:p>
          <a:p>
            <a:pPr marL="457200" indent="-457200">
              <a:buFont typeface="+mj-lt"/>
              <a:buAutoNum type="arabicPeriod"/>
            </a:pPr>
            <a:r>
              <a:rPr lang="en-GB" sz="1800" b="1" dirty="0">
                <a:solidFill>
                  <a:srgbClr val="143A54"/>
                </a:solidFill>
              </a:rPr>
              <a:t>Sports Franchise Collaboration</a:t>
            </a:r>
            <a:r>
              <a:rPr lang="en-GB" sz="1800" dirty="0">
                <a:solidFill>
                  <a:srgbClr val="143A54"/>
                </a:solidFill>
              </a:rPr>
              <a:t> – Partnerships with Sporting KC, the Current, Chiefs, Royals, and others to amplify engagement.</a:t>
            </a:r>
          </a:p>
          <a:p>
            <a:pPr marL="457200" indent="-457200">
              <a:buFont typeface="+mj-lt"/>
              <a:buAutoNum type="arabicPeriod"/>
            </a:pPr>
            <a:r>
              <a:rPr lang="en-GB" sz="1800" b="1" dirty="0">
                <a:solidFill>
                  <a:srgbClr val="143A54"/>
                </a:solidFill>
              </a:rPr>
              <a:t>Community Legacy Projects</a:t>
            </a:r>
            <a:r>
              <a:rPr lang="en-GB" sz="1800" dirty="0">
                <a:solidFill>
                  <a:srgbClr val="143A54"/>
                </a:solidFill>
              </a:rPr>
              <a:t> – Investment in youth soccer programs, infrastructure, and sustainable city initiatives.</a:t>
            </a:r>
          </a:p>
          <a:p>
            <a:pPr marL="457200" indent="-457200">
              <a:buFont typeface="+mj-lt"/>
              <a:buAutoNum type="arabicPeriod"/>
            </a:pPr>
            <a:r>
              <a:rPr lang="en-GB" sz="1800" b="1" dirty="0">
                <a:solidFill>
                  <a:srgbClr val="143A54"/>
                </a:solidFill>
              </a:rPr>
              <a:t>International Promotion</a:t>
            </a:r>
            <a:r>
              <a:rPr lang="en-GB" sz="1800" dirty="0">
                <a:solidFill>
                  <a:srgbClr val="143A54"/>
                </a:solidFill>
              </a:rPr>
              <a:t> – Digital and social media campaigns showcasing Kansas City as a top World Cup host city.</a:t>
            </a:r>
          </a:p>
          <a:p>
            <a:pPr marL="457200" indent="-457200">
              <a:buFont typeface="+mj-lt"/>
              <a:buAutoNum type="arabicPeriod"/>
            </a:pPr>
            <a:endParaRPr lang="en-GB" sz="1800" dirty="0">
              <a:solidFill>
                <a:srgbClr val="143A54"/>
              </a:solidFill>
            </a:endParaRPr>
          </a:p>
        </p:txBody>
      </p:sp>
      <p:sp>
        <p:nvSpPr>
          <p:cNvPr id="3" name="TextBox 2">
            <a:extLst>
              <a:ext uri="{FF2B5EF4-FFF2-40B4-BE49-F238E27FC236}">
                <a16:creationId xmlns:a16="http://schemas.microsoft.com/office/drawing/2014/main" id="{E81D1B85-32C1-5DDB-4FBF-B51742217C91}"/>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ways to engage</a:t>
            </a:r>
            <a:endParaRPr lang="en-GB" sz="4600" dirty="0">
              <a:solidFill>
                <a:srgbClr val="BD1515"/>
              </a:solidFill>
              <a:latin typeface="Bebas Neue" panose="020B0606020202050201" pitchFamily="34" charset="77"/>
            </a:endParaRPr>
          </a:p>
        </p:txBody>
      </p:sp>
      <p:pic>
        <p:nvPicPr>
          <p:cNvPr id="5" name="Picture 4">
            <a:extLst>
              <a:ext uri="{FF2B5EF4-FFF2-40B4-BE49-F238E27FC236}">
                <a16:creationId xmlns:a16="http://schemas.microsoft.com/office/drawing/2014/main" id="{E638CFB1-6C05-7549-6D3B-46D586A85FAF}"/>
              </a:ext>
            </a:extLst>
          </p:cNvPr>
          <p:cNvPicPr>
            <a:picLocks noChangeAspect="1"/>
          </p:cNvPicPr>
          <p:nvPr/>
        </p:nvPicPr>
        <p:blipFill>
          <a:blip r:embed="rId4"/>
          <a:srcRect/>
          <a:stretch/>
        </p:blipFill>
        <p:spPr>
          <a:xfrm>
            <a:off x="-2976" y="-7141"/>
            <a:ext cx="12219656" cy="1374711"/>
          </a:xfrm>
          <a:prstGeom prst="rect">
            <a:avLst/>
          </a:prstGeom>
        </p:spPr>
      </p:pic>
      <p:pic>
        <p:nvPicPr>
          <p:cNvPr id="14" name="Picture 13">
            <a:extLst>
              <a:ext uri="{FF2B5EF4-FFF2-40B4-BE49-F238E27FC236}">
                <a16:creationId xmlns:a16="http://schemas.microsoft.com/office/drawing/2014/main" id="{D1D7F00B-1112-5F1E-37E2-CA1362D1D35F}"/>
              </a:ext>
            </a:extLst>
          </p:cNvPr>
          <p:cNvPicPr>
            <a:picLocks noChangeAspect="1"/>
          </p:cNvPicPr>
          <p:nvPr/>
        </p:nvPicPr>
        <p:blipFill>
          <a:blip r:embed="rId5"/>
          <a:stretch>
            <a:fillRect/>
          </a:stretch>
        </p:blipFill>
        <p:spPr>
          <a:xfrm rot="2132028">
            <a:off x="7725614" y="3306132"/>
            <a:ext cx="4625279" cy="5603195"/>
          </a:xfrm>
          <a:prstGeom prst="rect">
            <a:avLst/>
          </a:prstGeom>
        </p:spPr>
      </p:pic>
    </p:spTree>
    <p:extLst>
      <p:ext uri="{BB962C8B-B14F-4D97-AF65-F5344CB8AC3E}">
        <p14:creationId xmlns:p14="http://schemas.microsoft.com/office/powerpoint/2010/main" val="2621397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27A5C-5E65-95C4-D07D-9C4203D89A5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7443673-6B7E-9BF2-61AB-54E521EB6646}"/>
              </a:ext>
            </a:extLst>
          </p:cNvPr>
          <p:cNvPicPr>
            <a:picLocks noChangeAspect="1"/>
          </p:cNvPicPr>
          <p:nvPr/>
        </p:nvPicPr>
        <p:blipFill>
          <a:blip r:embed="rId3"/>
          <a:srcRect l="835" r="5469"/>
          <a:stretch/>
        </p:blipFill>
        <p:spPr>
          <a:xfrm>
            <a:off x="7176120" y="44624"/>
            <a:ext cx="5040560" cy="6858000"/>
          </a:xfrm>
          <a:prstGeom prst="rect">
            <a:avLst/>
          </a:prstGeom>
        </p:spPr>
      </p:pic>
      <p:sp>
        <p:nvSpPr>
          <p:cNvPr id="2" name="TextBox 1">
            <a:extLst>
              <a:ext uri="{FF2B5EF4-FFF2-40B4-BE49-F238E27FC236}">
                <a16:creationId xmlns:a16="http://schemas.microsoft.com/office/drawing/2014/main" id="{F62EDDFA-E392-80B5-26E3-FD9C4CF09D34}"/>
              </a:ext>
            </a:extLst>
          </p:cNvPr>
          <p:cNvSpPr txBox="1"/>
          <p:nvPr/>
        </p:nvSpPr>
        <p:spPr>
          <a:xfrm>
            <a:off x="343340" y="2491128"/>
            <a:ext cx="6760772" cy="4106223"/>
          </a:xfrm>
          <a:prstGeom prst="rect">
            <a:avLst/>
          </a:prstGeom>
        </p:spPr>
        <p:txBody>
          <a:bodyPr vert="horz" lIns="91440" tIns="45720" rIns="91440" bIns="45720" rtlCol="0"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Designate five key Kansas City </a:t>
            </a:r>
            <a:r>
              <a:rPr kumimoji="0" lang="en-GB" b="1" i="0" u="none" strike="noStrike" kern="1200" cap="none" spc="0" normalizeH="0" baseline="0" noProof="0" dirty="0" err="1">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neighborhoods</a:t>
            </a:r>
            <a:r>
              <a:rPr kumimoji="0" lang="en-GB" b="1"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 as soccer hubs, each featuring: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b="1"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Mini-soccer tournaments for adults and kids &amp; freestyle football shows</a:t>
            </a:r>
          </a:p>
          <a:p>
            <a:pPr marL="285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Local food markets</a:t>
            </a:r>
          </a:p>
          <a:p>
            <a:pPr marL="285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Live music &amp; cultural performances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Rotating events in underserved </a:t>
            </a:r>
            <a:r>
              <a:rPr kumimoji="0" lang="en-GB" b="0" i="0" u="none" strike="noStrike" kern="1200" cap="none" spc="0" normalizeH="0" baseline="0" noProof="0" dirty="0" err="1">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neighborhoods</a:t>
            </a:r>
            <a:r>
              <a:rPr kumimoji="0" lang="en-GB" b="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 to ensure inclusivity.</a:t>
            </a:r>
          </a:p>
          <a:p>
            <a:pPr marL="457200" indent="-457200">
              <a:buFont typeface="+mj-lt"/>
              <a:buAutoNum type="arabicPeriod"/>
            </a:pPr>
            <a:endParaRPr lang="en-GB" dirty="0"/>
          </a:p>
        </p:txBody>
      </p:sp>
      <p:sp>
        <p:nvSpPr>
          <p:cNvPr id="3" name="TextBox 2">
            <a:extLst>
              <a:ext uri="{FF2B5EF4-FFF2-40B4-BE49-F238E27FC236}">
                <a16:creationId xmlns:a16="http://schemas.microsoft.com/office/drawing/2014/main" id="{F9670546-C275-D9D6-1534-34280F7866E7}"/>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ACTIVATION EXAMPLE 1: SOCCER HUBS</a:t>
            </a:r>
            <a:endParaRPr lang="en-GB" sz="4600" dirty="0">
              <a:solidFill>
                <a:srgbClr val="BD1515"/>
              </a:solidFill>
              <a:latin typeface="Bebas Neue" panose="020B0606020202050201" pitchFamily="34" charset="77"/>
            </a:endParaRPr>
          </a:p>
        </p:txBody>
      </p:sp>
      <p:pic>
        <p:nvPicPr>
          <p:cNvPr id="14" name="Picture 13">
            <a:extLst>
              <a:ext uri="{FF2B5EF4-FFF2-40B4-BE49-F238E27FC236}">
                <a16:creationId xmlns:a16="http://schemas.microsoft.com/office/drawing/2014/main" id="{E247BEDC-52CB-B03A-AD26-7AE2B3DFAF8B}"/>
              </a:ext>
            </a:extLst>
          </p:cNvPr>
          <p:cNvPicPr>
            <a:picLocks noChangeAspect="1"/>
          </p:cNvPicPr>
          <p:nvPr/>
        </p:nvPicPr>
        <p:blipFill>
          <a:blip r:embed="rId4"/>
          <a:stretch>
            <a:fillRect/>
          </a:stretch>
        </p:blipFill>
        <p:spPr>
          <a:xfrm rot="2132028">
            <a:off x="7725613" y="2787763"/>
            <a:ext cx="4625279" cy="5603195"/>
          </a:xfrm>
          <a:prstGeom prst="rect">
            <a:avLst/>
          </a:prstGeom>
        </p:spPr>
      </p:pic>
      <p:pic>
        <p:nvPicPr>
          <p:cNvPr id="15" name="Picture 14">
            <a:extLst>
              <a:ext uri="{FF2B5EF4-FFF2-40B4-BE49-F238E27FC236}">
                <a16:creationId xmlns:a16="http://schemas.microsoft.com/office/drawing/2014/main" id="{3E04D296-CA48-9149-E9B9-23D5177CE299}"/>
              </a:ext>
            </a:extLst>
          </p:cNvPr>
          <p:cNvPicPr>
            <a:picLocks noChangeAspect="1"/>
          </p:cNvPicPr>
          <p:nvPr/>
        </p:nvPicPr>
        <p:blipFill>
          <a:blip r:embed="rId5"/>
          <a:srcRect/>
          <a:stretch/>
        </p:blipFill>
        <p:spPr>
          <a:xfrm>
            <a:off x="-2976" y="-7141"/>
            <a:ext cx="12219656" cy="1374711"/>
          </a:xfrm>
          <a:prstGeom prst="rect">
            <a:avLst/>
          </a:prstGeom>
        </p:spPr>
      </p:pic>
    </p:spTree>
    <p:extLst>
      <p:ext uri="{BB962C8B-B14F-4D97-AF65-F5344CB8AC3E}">
        <p14:creationId xmlns:p14="http://schemas.microsoft.com/office/powerpoint/2010/main" val="336663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2C61-505E-F0D5-9393-DC8031A39481}"/>
            </a:ext>
          </a:extLst>
        </p:cNvPr>
        <p:cNvGrpSpPr/>
        <p:nvPr/>
      </p:nvGrpSpPr>
      <p:grpSpPr>
        <a:xfrm>
          <a:off x="0" y="0"/>
          <a:ext cx="0" cy="0"/>
          <a:chOff x="0" y="0"/>
          <a:chExt cx="0" cy="0"/>
        </a:xfrm>
      </p:grpSpPr>
      <p:pic>
        <p:nvPicPr>
          <p:cNvPr id="5" name="Picture 4" descr="A person smiling while looking at her phone&#10;&#10;AI-generated content may be incorrect.">
            <a:extLst>
              <a:ext uri="{FF2B5EF4-FFF2-40B4-BE49-F238E27FC236}">
                <a16:creationId xmlns:a16="http://schemas.microsoft.com/office/drawing/2014/main" id="{FA4364AB-9C64-2FC3-D105-822780D72151}"/>
              </a:ext>
            </a:extLst>
          </p:cNvPr>
          <p:cNvPicPr>
            <a:picLocks noChangeAspect="1"/>
          </p:cNvPicPr>
          <p:nvPr/>
        </p:nvPicPr>
        <p:blipFill>
          <a:blip r:embed="rId3"/>
          <a:srcRect r="8981"/>
          <a:stretch/>
        </p:blipFill>
        <p:spPr>
          <a:xfrm>
            <a:off x="7320137" y="44624"/>
            <a:ext cx="4896544" cy="6858000"/>
          </a:xfrm>
          <a:prstGeom prst="rect">
            <a:avLst/>
          </a:prstGeom>
        </p:spPr>
      </p:pic>
      <p:sp>
        <p:nvSpPr>
          <p:cNvPr id="2" name="TextBox 1">
            <a:extLst>
              <a:ext uri="{FF2B5EF4-FFF2-40B4-BE49-F238E27FC236}">
                <a16:creationId xmlns:a16="http://schemas.microsoft.com/office/drawing/2014/main" id="{9435AF0A-8444-E2EB-7E47-5E1963F06D1E}"/>
              </a:ext>
            </a:extLst>
          </p:cNvPr>
          <p:cNvSpPr txBox="1"/>
          <p:nvPr/>
        </p:nvSpPr>
        <p:spPr>
          <a:xfrm>
            <a:off x="343340" y="2491128"/>
            <a:ext cx="6976796" cy="4178231"/>
          </a:xfrm>
          <a:prstGeom prst="rect">
            <a:avLst/>
          </a:prstGeom>
        </p:spPr>
        <p:txBody>
          <a:bodyPr vert="horz" lIns="91440" tIns="45720" rIns="91440" bIns="45720" rtlCol="0" anchorCtr="0">
            <a:noAutofit/>
          </a:bodyPr>
          <a:lstStyle/>
          <a:p>
            <a:pPr marL="457200" indent="-457200">
              <a:buFont typeface="+mj-lt"/>
              <a:buAutoNum type="arabicPeriod"/>
            </a:pPr>
            <a:r>
              <a:rPr lang="en-GB" sz="1800" b="1" dirty="0">
                <a:solidFill>
                  <a:srgbClr val="133A54"/>
                </a:solidFill>
              </a:rPr>
              <a:t>#CITYUNITED Digital Hub</a:t>
            </a:r>
            <a:r>
              <a:rPr lang="en-GB" sz="1800" dirty="0">
                <a:solidFill>
                  <a:srgbClr val="133A54"/>
                </a:solidFill>
              </a:rPr>
              <a:t> – Centralized website and app with event information, schedules, and citywide participation guides.</a:t>
            </a:r>
          </a:p>
          <a:p>
            <a:pPr marL="457200" indent="-457200">
              <a:buFont typeface="+mj-lt"/>
              <a:buAutoNum type="arabicPeriod"/>
            </a:pPr>
            <a:r>
              <a:rPr lang="en-US" sz="1800" b="1" i="0" dirty="0">
                <a:solidFill>
                  <a:srgbClr val="133A54"/>
                </a:solidFill>
                <a:effectLst/>
                <a:ea typeface="Open Sans" panose="020B0606030504020204" pitchFamily="34" charset="0"/>
                <a:cs typeface="Open Sans" panose="020B0606030504020204" pitchFamily="34" charset="0"/>
              </a:rPr>
              <a:t>FIFA World Cup 26™ Sonic IDs </a:t>
            </a:r>
            <a:r>
              <a:rPr lang="en-GB" sz="1800" dirty="0">
                <a:solidFill>
                  <a:srgbClr val="133A54"/>
                </a:solidFill>
              </a:rPr>
              <a:t>– </a:t>
            </a:r>
            <a:r>
              <a:rPr lang="en-GB" sz="1800" b="1" i="1" dirty="0">
                <a:solidFill>
                  <a:srgbClr val="133A54"/>
                </a:solidFill>
              </a:rPr>
              <a:t>“Amplify” </a:t>
            </a:r>
            <a:r>
              <a:rPr lang="en-GB" sz="1800" dirty="0">
                <a:solidFill>
                  <a:srgbClr val="133A54"/>
                </a:solidFill>
              </a:rPr>
              <a:t>the Kansas City Sonic ID created by Tech N9ne, to bring awareness of local musical and cultural </a:t>
            </a:r>
            <a:r>
              <a:rPr lang="en-GB" sz="1800" dirty="0" err="1">
                <a:solidFill>
                  <a:srgbClr val="133A54"/>
                </a:solidFill>
              </a:rPr>
              <a:t>flavor</a:t>
            </a:r>
            <a:r>
              <a:rPr lang="en-GB" sz="1800" dirty="0">
                <a:solidFill>
                  <a:srgbClr val="133A54"/>
                </a:solidFill>
              </a:rPr>
              <a:t> through music and sound .</a:t>
            </a:r>
          </a:p>
          <a:p>
            <a:pPr marL="457200" indent="-457200">
              <a:buFont typeface="+mj-lt"/>
              <a:buAutoNum type="arabicPeriod"/>
            </a:pPr>
            <a:r>
              <a:rPr lang="en-GB" sz="1800" b="1" dirty="0">
                <a:solidFill>
                  <a:srgbClr val="133A54"/>
                </a:solidFill>
              </a:rPr>
              <a:t>Influencer &amp; Ambassador Program</a:t>
            </a:r>
            <a:r>
              <a:rPr lang="en-GB" sz="1800" dirty="0">
                <a:solidFill>
                  <a:srgbClr val="133A54"/>
                </a:solidFill>
              </a:rPr>
              <a:t> – Partnering with athletes, celebrities, and influencers to promote Kansas City globally.</a:t>
            </a:r>
          </a:p>
          <a:p>
            <a:pPr marL="457200" indent="-457200">
              <a:buFont typeface="+mj-lt"/>
              <a:buAutoNum type="arabicPeriod"/>
            </a:pPr>
            <a:r>
              <a:rPr lang="en-GB" sz="1800" b="1" dirty="0">
                <a:solidFill>
                  <a:srgbClr val="133A54"/>
                </a:solidFill>
              </a:rPr>
              <a:t>Social Media &amp; Digital Ads</a:t>
            </a:r>
            <a:r>
              <a:rPr lang="en-GB" sz="1800" dirty="0">
                <a:solidFill>
                  <a:srgbClr val="133A54"/>
                </a:solidFill>
              </a:rPr>
              <a:t> – Targeted international campaigns showcasing Kansas City as a top destination.</a:t>
            </a:r>
          </a:p>
          <a:p>
            <a:pPr marL="457200" indent="-457200">
              <a:buFont typeface="+mj-lt"/>
              <a:buAutoNum type="arabicPeriod"/>
            </a:pPr>
            <a:r>
              <a:rPr lang="en-GB" sz="1800" b="1" dirty="0">
                <a:solidFill>
                  <a:srgbClr val="133A54"/>
                </a:solidFill>
              </a:rPr>
              <a:t>Broadcast Integration</a:t>
            </a:r>
            <a:r>
              <a:rPr lang="en-GB" sz="1800" dirty="0">
                <a:solidFill>
                  <a:srgbClr val="133A54"/>
                </a:solidFill>
              </a:rPr>
              <a:t> – Collaborations with media partners to feature Kansas City during World Cup coverage.</a:t>
            </a:r>
          </a:p>
        </p:txBody>
      </p:sp>
      <p:sp>
        <p:nvSpPr>
          <p:cNvPr id="3" name="TextBox 2">
            <a:extLst>
              <a:ext uri="{FF2B5EF4-FFF2-40B4-BE49-F238E27FC236}">
                <a16:creationId xmlns:a16="http://schemas.microsoft.com/office/drawing/2014/main" id="{B2D03B14-5193-FD8E-9B88-2F59CF42B0AF}"/>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A CITY UNITED digitally</a:t>
            </a:r>
            <a:endParaRPr lang="en-GB" sz="4600" dirty="0">
              <a:solidFill>
                <a:srgbClr val="BD1515"/>
              </a:solidFill>
              <a:latin typeface="Bebas Neue" panose="020B0606020202050201" pitchFamily="34" charset="77"/>
            </a:endParaRPr>
          </a:p>
        </p:txBody>
      </p:sp>
      <p:pic>
        <p:nvPicPr>
          <p:cNvPr id="6" name="Picture 5">
            <a:extLst>
              <a:ext uri="{FF2B5EF4-FFF2-40B4-BE49-F238E27FC236}">
                <a16:creationId xmlns:a16="http://schemas.microsoft.com/office/drawing/2014/main" id="{D3F2F040-0D36-41EB-99A2-CD4A5DE5E781}"/>
              </a:ext>
            </a:extLst>
          </p:cNvPr>
          <p:cNvPicPr>
            <a:picLocks noChangeAspect="1"/>
          </p:cNvPicPr>
          <p:nvPr/>
        </p:nvPicPr>
        <p:blipFill>
          <a:blip r:embed="rId4"/>
          <a:srcRect/>
          <a:stretch/>
        </p:blipFill>
        <p:spPr>
          <a:xfrm>
            <a:off x="-2976" y="-7141"/>
            <a:ext cx="12219656" cy="1374711"/>
          </a:xfrm>
          <a:prstGeom prst="rect">
            <a:avLst/>
          </a:prstGeom>
        </p:spPr>
      </p:pic>
      <p:pic>
        <p:nvPicPr>
          <p:cNvPr id="7" name="Picture 6">
            <a:extLst>
              <a:ext uri="{FF2B5EF4-FFF2-40B4-BE49-F238E27FC236}">
                <a16:creationId xmlns:a16="http://schemas.microsoft.com/office/drawing/2014/main" id="{91AC2FA1-001B-179B-EC3A-9FCD64A02523}"/>
              </a:ext>
            </a:extLst>
          </p:cNvPr>
          <p:cNvPicPr>
            <a:picLocks noChangeAspect="1"/>
          </p:cNvPicPr>
          <p:nvPr/>
        </p:nvPicPr>
        <p:blipFill>
          <a:blip r:embed="rId5"/>
          <a:stretch>
            <a:fillRect/>
          </a:stretch>
        </p:blipFill>
        <p:spPr>
          <a:xfrm rot="2132028">
            <a:off x="7725612" y="3027198"/>
            <a:ext cx="4625279" cy="5603195"/>
          </a:xfrm>
          <a:prstGeom prst="rect">
            <a:avLst/>
          </a:prstGeom>
        </p:spPr>
      </p:pic>
    </p:spTree>
    <p:extLst>
      <p:ext uri="{BB962C8B-B14F-4D97-AF65-F5344CB8AC3E}">
        <p14:creationId xmlns:p14="http://schemas.microsoft.com/office/powerpoint/2010/main" val="48721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15DA-1A58-62D6-6B38-813F3EA5AC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87215FA-EE06-BEBC-D457-C6ADB8734581}"/>
              </a:ext>
            </a:extLst>
          </p:cNvPr>
          <p:cNvSpPr txBox="1"/>
          <p:nvPr/>
        </p:nvSpPr>
        <p:spPr>
          <a:xfrm>
            <a:off x="343340" y="2491129"/>
            <a:ext cx="10577196" cy="3818656"/>
          </a:xfrm>
          <a:prstGeom prst="rect">
            <a:avLst/>
          </a:prstGeom>
        </p:spPr>
        <p:txBody>
          <a:bodyPr vert="horz" lIns="91440" tIns="45720" rIns="91440" bIns="45720" rtlCol="0" anchorCtr="0">
            <a:noAutofit/>
          </a:bodyPr>
          <a:lstStyle/>
          <a:p>
            <a:pPr marL="0" indent="0" algn="l">
              <a:buNone/>
            </a:pP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We are </a:t>
            </a:r>
            <a:r>
              <a:rPr lang="en-GB" sz="1800" b="0" i="0" u="none" strike="noStrike" dirty="0" err="1">
                <a:solidFill>
                  <a:srgbClr val="143A54"/>
                </a:solidFill>
                <a:effectLst/>
                <a:latin typeface="Open Sans" panose="020B0606030504020204" pitchFamily="34" charset="0"/>
                <a:ea typeface="Open Sans" panose="020B0606030504020204" pitchFamily="34" charset="0"/>
                <a:cs typeface="Open Sans" panose="020B0606030504020204" pitchFamily="34" charset="0"/>
              </a:rPr>
              <a:t>honored</a:t>
            </a: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for the opportunity to collaborate with KC2026 in shaping an unforgettable FIFA World Cup 2026™ experience.</a:t>
            </a:r>
            <a:b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br>
            <a:endPar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l">
              <a:buNone/>
            </a:pP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At Whitewall Creative, we share Kansas City’s passion for the game and its community, and we’re excited to bring our global expertise, creative vision, and event production excellence to this historic moment.</a:t>
            </a:r>
            <a:b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br>
            <a:endPar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l">
              <a:buNone/>
            </a:pP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We look forward to the possibility of working together to make Kansas City a world-class host city.</a:t>
            </a:r>
            <a:b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br>
            <a:endParaRPr lang="en-GB" sz="1800" b="1" u="none" strike="noStrike" dirty="0">
              <a:solidFill>
                <a:srgbClr val="143A54"/>
              </a:solidFill>
              <a:effectLst/>
              <a:ea typeface="Open Sans" panose="020B0606030504020204" pitchFamily="34" charset="0"/>
              <a:cs typeface="Open Sans" panose="020B0606030504020204" pitchFamily="34" charset="0"/>
            </a:endParaRPr>
          </a:p>
          <a:p>
            <a:pPr marL="0" indent="0" algn="l">
              <a:buNone/>
            </a:pPr>
            <a:r>
              <a:rPr lang="en-GB" sz="1800" b="1" u="none" strike="noStrike" dirty="0">
                <a:solidFill>
                  <a:srgbClr val="143A54"/>
                </a:solidFill>
                <a:effectLst/>
                <a:ea typeface="Open Sans" panose="020B0606030504020204" pitchFamily="34" charset="0"/>
                <a:cs typeface="Open Sans" panose="020B0606030504020204" pitchFamily="34" charset="0"/>
              </a:rPr>
              <a:t>Thank you for your time and consideration!</a:t>
            </a:r>
          </a:p>
        </p:txBody>
      </p:sp>
      <p:sp>
        <p:nvSpPr>
          <p:cNvPr id="6" name="TextBox 5">
            <a:extLst>
              <a:ext uri="{FF2B5EF4-FFF2-40B4-BE49-F238E27FC236}">
                <a16:creationId xmlns:a16="http://schemas.microsoft.com/office/drawing/2014/main" id="{94C714B6-077D-47E7-7584-B94E82683212}"/>
              </a:ext>
            </a:extLst>
          </p:cNvPr>
          <p:cNvSpPr txBox="1"/>
          <p:nvPr/>
        </p:nvSpPr>
        <p:spPr>
          <a:xfrm>
            <a:off x="343340" y="1612610"/>
            <a:ext cx="6706822" cy="800219"/>
          </a:xfrm>
          <a:prstGeom prst="rect">
            <a:avLst/>
          </a:prstGeom>
          <a:noFill/>
        </p:spPr>
        <p:txBody>
          <a:bodyPr wrap="square" rtlCol="0">
            <a:spAutoFit/>
          </a:bodyPr>
          <a:lstStyle/>
          <a:p>
            <a:r>
              <a:rPr lang="en-US" sz="4600" dirty="0">
                <a:solidFill>
                  <a:schemeClr val="accent2"/>
                </a:solidFill>
                <a:latin typeface="Bebas Neue" panose="020B0606020202050201" pitchFamily="34" charset="0"/>
              </a:rPr>
              <a:t>Thank you, KANSAS CITY!</a:t>
            </a:r>
            <a:endParaRPr lang="en-GB" sz="4600" dirty="0">
              <a:solidFill>
                <a:schemeClr val="accent2"/>
              </a:solidFill>
              <a:latin typeface="Bebas Neue" panose="020B0606020202050201" pitchFamily="34" charset="0"/>
            </a:endParaRPr>
          </a:p>
        </p:txBody>
      </p:sp>
      <p:pic>
        <p:nvPicPr>
          <p:cNvPr id="7" name="Graphic 6">
            <a:extLst>
              <a:ext uri="{FF2B5EF4-FFF2-40B4-BE49-F238E27FC236}">
                <a16:creationId xmlns:a16="http://schemas.microsoft.com/office/drawing/2014/main" id="{FD2C6354-A88B-4357-F0C8-C02052E53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721836">
            <a:off x="9957396" y="4805024"/>
            <a:ext cx="1887905" cy="1825771"/>
          </a:xfrm>
          <a:prstGeom prst="rect">
            <a:avLst/>
          </a:prstGeom>
        </p:spPr>
      </p:pic>
      <p:pic>
        <p:nvPicPr>
          <p:cNvPr id="9" name="Picture 8">
            <a:extLst>
              <a:ext uri="{FF2B5EF4-FFF2-40B4-BE49-F238E27FC236}">
                <a16:creationId xmlns:a16="http://schemas.microsoft.com/office/drawing/2014/main" id="{BE73EF6C-EF64-CFE4-7C08-58EA33817841}"/>
              </a:ext>
            </a:extLst>
          </p:cNvPr>
          <p:cNvPicPr>
            <a:picLocks noChangeAspect="1"/>
          </p:cNvPicPr>
          <p:nvPr/>
        </p:nvPicPr>
        <p:blipFill>
          <a:blip r:embed="rId5"/>
          <a:srcRect/>
          <a:stretch/>
        </p:blipFill>
        <p:spPr>
          <a:xfrm>
            <a:off x="-2976" y="-7141"/>
            <a:ext cx="12219656" cy="1374711"/>
          </a:xfrm>
          <a:prstGeom prst="rect">
            <a:avLst/>
          </a:prstGeom>
        </p:spPr>
      </p:pic>
    </p:spTree>
    <p:extLst>
      <p:ext uri="{BB962C8B-B14F-4D97-AF65-F5344CB8AC3E}">
        <p14:creationId xmlns:p14="http://schemas.microsoft.com/office/powerpoint/2010/main" val="2737805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25931-3E95-D3BC-BCD8-46B173B0336B}"/>
            </a:ext>
          </a:extLst>
        </p:cNvPr>
        <p:cNvGrpSpPr/>
        <p:nvPr/>
      </p:nvGrpSpPr>
      <p:grpSpPr>
        <a:xfrm>
          <a:off x="0" y="0"/>
          <a:ext cx="0" cy="0"/>
          <a:chOff x="0" y="0"/>
          <a:chExt cx="0" cy="0"/>
        </a:xfrm>
      </p:grpSpPr>
      <p:pic>
        <p:nvPicPr>
          <p:cNvPr id="7" name="Picture 6" descr="A person holding a phone&#10;&#10;AI-generated content may be incorrect.">
            <a:extLst>
              <a:ext uri="{FF2B5EF4-FFF2-40B4-BE49-F238E27FC236}">
                <a16:creationId xmlns:a16="http://schemas.microsoft.com/office/drawing/2014/main" id="{CB4428BD-7831-F480-040C-F38C78C3B4D7}"/>
              </a:ext>
            </a:extLst>
          </p:cNvPr>
          <p:cNvPicPr>
            <a:picLocks noChangeAspect="1"/>
          </p:cNvPicPr>
          <p:nvPr/>
        </p:nvPicPr>
        <p:blipFill>
          <a:blip r:embed="rId3"/>
          <a:stretch>
            <a:fillRect/>
          </a:stretch>
        </p:blipFill>
        <p:spPr>
          <a:xfrm>
            <a:off x="6836985" y="44624"/>
            <a:ext cx="5379695" cy="6858000"/>
          </a:xfrm>
          <a:prstGeom prst="rect">
            <a:avLst/>
          </a:prstGeom>
        </p:spPr>
      </p:pic>
      <p:sp>
        <p:nvSpPr>
          <p:cNvPr id="2" name="TextBox 1">
            <a:extLst>
              <a:ext uri="{FF2B5EF4-FFF2-40B4-BE49-F238E27FC236}">
                <a16:creationId xmlns:a16="http://schemas.microsoft.com/office/drawing/2014/main" id="{72F68E4F-5E93-5460-5238-A23396F1E1EA}"/>
              </a:ext>
            </a:extLst>
          </p:cNvPr>
          <p:cNvSpPr txBox="1"/>
          <p:nvPr/>
        </p:nvSpPr>
        <p:spPr>
          <a:xfrm>
            <a:off x="343340" y="3115796"/>
            <a:ext cx="6400732" cy="1871102"/>
          </a:xfrm>
          <a:prstGeom prst="rect">
            <a:avLst/>
          </a:prstGeom>
        </p:spPr>
        <p:txBody>
          <a:bodyPr vert="horz" lIns="91440" tIns="45720" rIns="91440" bIns="45720" rtlCol="0" anchorCtr="0">
            <a:no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kumimoji="0" lang="en-GB" sz="1800"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mobile-friendly engagement </a:t>
            </a:r>
            <a:r>
              <a:rPr kumimoji="0" lang="en-GB" sz="180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platform rewarding residents for participation in city activations.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Fans earn points </a:t>
            </a:r>
            <a:r>
              <a:rPr kumimoji="0" lang="en-GB" sz="180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for attending events, visiting soccer hubs, and posting content.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Redeemable for </a:t>
            </a:r>
            <a:r>
              <a:rPr kumimoji="0" lang="en-GB" sz="1800" b="1" u="none" strike="noStrike" kern="1200" cap="none" spc="0" normalizeH="0" baseline="0" noProof="0" dirty="0">
                <a:ln>
                  <a:noFill/>
                </a:ln>
                <a:solidFill>
                  <a:srgbClr val="133A54"/>
                </a:solidFill>
                <a:effectLst/>
                <a:uLnTx/>
                <a:uFillTx/>
                <a:ea typeface="Open Sans" panose="020B0606030504020204" pitchFamily="34" charset="0"/>
                <a:cs typeface="Open Sans" panose="020B0606030504020204" pitchFamily="34" charset="0"/>
              </a:rPr>
              <a:t>merchandise, exclusive experiences, and VIP event</a:t>
            </a:r>
            <a:r>
              <a:rPr kumimoji="0" lang="en-GB" sz="1800" i="0" u="none" strike="noStrike" kern="1200" cap="none" spc="0" normalizeH="0" baseline="0" noProof="0" dirty="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 access.</a:t>
            </a:r>
          </a:p>
        </p:txBody>
      </p:sp>
      <p:pic>
        <p:nvPicPr>
          <p:cNvPr id="5" name="Picture 4" descr="A red heart with a drop of paint on it&#10;&#10;AI-generated content may be incorrect.">
            <a:extLst>
              <a:ext uri="{FF2B5EF4-FFF2-40B4-BE49-F238E27FC236}">
                <a16:creationId xmlns:a16="http://schemas.microsoft.com/office/drawing/2014/main" id="{A67E9F3C-4D37-C5A8-5ACB-3A0E86C50C32}"/>
              </a:ext>
            </a:extLst>
          </p:cNvPr>
          <p:cNvPicPr>
            <a:picLocks noChangeAspect="1"/>
          </p:cNvPicPr>
          <p:nvPr/>
        </p:nvPicPr>
        <p:blipFill>
          <a:blip r:embed="rId4"/>
          <a:stretch>
            <a:fillRect/>
          </a:stretch>
        </p:blipFill>
        <p:spPr>
          <a:xfrm>
            <a:off x="-31501" y="4986898"/>
            <a:ext cx="1871102" cy="1871102"/>
          </a:xfrm>
          <a:prstGeom prst="rect">
            <a:avLst/>
          </a:prstGeom>
        </p:spPr>
      </p:pic>
      <p:sp>
        <p:nvSpPr>
          <p:cNvPr id="4" name="TextBox 3">
            <a:extLst>
              <a:ext uri="{FF2B5EF4-FFF2-40B4-BE49-F238E27FC236}">
                <a16:creationId xmlns:a16="http://schemas.microsoft.com/office/drawing/2014/main" id="{BE3B662E-6CCD-3702-3B63-AE614EE6A9AA}"/>
              </a:ext>
            </a:extLst>
          </p:cNvPr>
          <p:cNvSpPr txBox="1"/>
          <p:nvPr/>
        </p:nvSpPr>
        <p:spPr>
          <a:xfrm>
            <a:off x="343340" y="1612610"/>
            <a:ext cx="6616756" cy="1508105"/>
          </a:xfrm>
          <a:prstGeom prst="rect">
            <a:avLst/>
          </a:prstGeom>
          <a:noFill/>
        </p:spPr>
        <p:txBody>
          <a:bodyPr wrap="square" rtlCol="0">
            <a:spAutoFit/>
          </a:bodyPr>
          <a:lstStyle/>
          <a:p>
            <a:pPr marL="0" marR="0" lvl="0" indent="0" algn="l" defTabSz="914400" rtl="0" eaLnBrk="1" fontAlgn="base" latinLnBrk="0" hangingPunct="1">
              <a:spcBef>
                <a:spcPct val="0"/>
              </a:spcBef>
              <a:spcAft>
                <a:spcPct val="0"/>
              </a:spcAft>
              <a:buClrTx/>
              <a:buSzTx/>
              <a:buFontTx/>
              <a:buNone/>
              <a:tabLst/>
              <a:defRPr/>
            </a:pPr>
            <a:r>
              <a:rPr lang="en-GB" altLang="en-US" sz="4600" dirty="0">
                <a:solidFill>
                  <a:srgbClr val="BD1515"/>
                </a:solidFill>
                <a:latin typeface="Bebas Neue" panose="020B0606020202050201" pitchFamily="34" charset="77"/>
              </a:rPr>
              <a:t>ACTIVATION EXAMPLE 2:</a:t>
            </a:r>
            <a:br>
              <a:rPr kumimoji="0" lang="en-US" altLang="en-US" sz="4600" b="0" i="0" u="none" strike="noStrike" kern="1200" cap="none" spc="0" normalizeH="0" baseline="0" noProof="0" dirty="0">
                <a:ln>
                  <a:noFill/>
                </a:ln>
                <a:solidFill>
                  <a:srgbClr val="BD1515"/>
                </a:solidFill>
                <a:effectLst/>
                <a:uLnTx/>
                <a:uFillTx/>
                <a:latin typeface="Bebas Neue" panose="020B0606020202050201" pitchFamily="34" charset="0"/>
                <a:ea typeface="+mn-ea"/>
                <a:cs typeface="+mn-cs"/>
              </a:rPr>
            </a:br>
            <a:r>
              <a:rPr lang="en-GB" altLang="en-US" sz="4600" dirty="0">
                <a:solidFill>
                  <a:srgbClr val="BD1515"/>
                </a:solidFill>
                <a:latin typeface="Bebas Neue" panose="020B0606020202050201" pitchFamily="34" charset="77"/>
              </a:rPr>
              <a:t>DIGITAL PASSPORTS</a:t>
            </a:r>
            <a:endParaRPr kumimoji="0" lang="en-US" altLang="en-US" sz="4600" b="0" i="0" u="none" strike="noStrike" kern="1200" cap="none" spc="0" normalizeH="0" baseline="0" noProof="0" dirty="0">
              <a:ln>
                <a:noFill/>
              </a:ln>
              <a:solidFill>
                <a:srgbClr val="BD1515"/>
              </a:solidFill>
              <a:effectLst/>
              <a:uLnTx/>
              <a:uFillTx/>
              <a:latin typeface="Bebas Neue" panose="020B0606020202050201" pitchFamily="34" charset="0"/>
              <a:ea typeface="+mn-ea"/>
              <a:cs typeface="+mn-cs"/>
            </a:endParaRPr>
          </a:p>
        </p:txBody>
      </p:sp>
      <p:pic>
        <p:nvPicPr>
          <p:cNvPr id="6" name="Picture 5">
            <a:extLst>
              <a:ext uri="{FF2B5EF4-FFF2-40B4-BE49-F238E27FC236}">
                <a16:creationId xmlns:a16="http://schemas.microsoft.com/office/drawing/2014/main" id="{81EDB821-C091-A7F4-D895-5D183C227AD0}"/>
              </a:ext>
            </a:extLst>
          </p:cNvPr>
          <p:cNvPicPr>
            <a:picLocks noChangeAspect="1"/>
          </p:cNvPicPr>
          <p:nvPr/>
        </p:nvPicPr>
        <p:blipFill>
          <a:blip r:embed="rId5"/>
          <a:srcRect/>
          <a:stretch/>
        </p:blipFill>
        <p:spPr>
          <a:xfrm>
            <a:off x="-2976" y="-7141"/>
            <a:ext cx="12219656" cy="1374711"/>
          </a:xfrm>
          <a:prstGeom prst="rect">
            <a:avLst/>
          </a:prstGeom>
        </p:spPr>
      </p:pic>
      <p:pic>
        <p:nvPicPr>
          <p:cNvPr id="8" name="Picture 7">
            <a:extLst>
              <a:ext uri="{FF2B5EF4-FFF2-40B4-BE49-F238E27FC236}">
                <a16:creationId xmlns:a16="http://schemas.microsoft.com/office/drawing/2014/main" id="{9E3A4875-6B4E-A88C-FCED-2C707ECA713A}"/>
              </a:ext>
            </a:extLst>
          </p:cNvPr>
          <p:cNvPicPr>
            <a:picLocks noChangeAspect="1"/>
          </p:cNvPicPr>
          <p:nvPr/>
        </p:nvPicPr>
        <p:blipFill>
          <a:blip r:embed="rId6"/>
          <a:stretch>
            <a:fillRect/>
          </a:stretch>
        </p:blipFill>
        <p:spPr>
          <a:xfrm rot="2132028">
            <a:off x="7725613" y="2955189"/>
            <a:ext cx="4625279" cy="5603195"/>
          </a:xfrm>
          <a:prstGeom prst="rect">
            <a:avLst/>
          </a:prstGeom>
        </p:spPr>
      </p:pic>
    </p:spTree>
    <p:extLst>
      <p:ext uri="{BB962C8B-B14F-4D97-AF65-F5344CB8AC3E}">
        <p14:creationId xmlns:p14="http://schemas.microsoft.com/office/powerpoint/2010/main" val="3818931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1E2C2-1E91-1470-E51A-8801642ABF5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63A0A55-1ADC-F308-358E-B58F5F763A5C}"/>
              </a:ext>
            </a:extLst>
          </p:cNvPr>
          <p:cNvPicPr>
            <a:picLocks noChangeAspect="1"/>
          </p:cNvPicPr>
          <p:nvPr/>
        </p:nvPicPr>
        <p:blipFill>
          <a:blip r:embed="rId3"/>
          <a:srcRect r="6304"/>
          <a:stretch/>
        </p:blipFill>
        <p:spPr>
          <a:xfrm>
            <a:off x="7176120" y="44624"/>
            <a:ext cx="5040560" cy="6858000"/>
          </a:xfrm>
          <a:prstGeom prst="rect">
            <a:avLst/>
          </a:prstGeom>
        </p:spPr>
      </p:pic>
      <p:sp>
        <p:nvSpPr>
          <p:cNvPr id="2" name="TextBox 1">
            <a:extLst>
              <a:ext uri="{FF2B5EF4-FFF2-40B4-BE49-F238E27FC236}">
                <a16:creationId xmlns:a16="http://schemas.microsoft.com/office/drawing/2014/main" id="{BCF7E4E8-81F4-B508-F8CA-77EB9D581285}"/>
              </a:ext>
            </a:extLst>
          </p:cNvPr>
          <p:cNvSpPr txBox="1"/>
          <p:nvPr/>
        </p:nvSpPr>
        <p:spPr>
          <a:xfrm>
            <a:off x="343340" y="2491128"/>
            <a:ext cx="6256716" cy="4034215"/>
          </a:xfrm>
          <a:prstGeom prst="rect">
            <a:avLst/>
          </a:prstGeom>
        </p:spPr>
        <p:txBody>
          <a:bodyPr vert="horz" lIns="91440" tIns="45720" rIns="91440" bIns="45720" rtlCol="0" anchorCtr="0">
            <a:noAutofit/>
          </a:bodyPr>
          <a:lstStyle/>
          <a:p>
            <a:r>
              <a:rPr lang="en-GB" sz="1800" b="1" dirty="0">
                <a:solidFill>
                  <a:srgbClr val="143A54"/>
                </a:solidFill>
                <a:ea typeface="Open Sans" panose="020B0606030504020204" pitchFamily="34" charset="0"/>
                <a:cs typeface="Open Sans" panose="020B0606030504020204" pitchFamily="34" charset="0"/>
              </a:rPr>
              <a:t>Let us Help Make Kansas City’s 2026 World Cup Moment Unforgettable!</a:t>
            </a:r>
          </a:p>
          <a:p>
            <a:endParaRPr lang="en-GB" sz="1800" i="1" dirty="0">
              <a:solidFill>
                <a:srgbClr val="143A54"/>
              </a:solidFill>
            </a:endParaRPr>
          </a:p>
          <a:p>
            <a:pPr marL="342900" indent="-342900">
              <a:buFont typeface="Arial" panose="020B0604020202020204" pitchFamily="34" charset="0"/>
              <a:buChar char="•"/>
            </a:pPr>
            <a:r>
              <a:rPr lang="en-GB" sz="1800" b="1" dirty="0">
                <a:solidFill>
                  <a:srgbClr val="143A54"/>
                </a:solidFill>
              </a:rPr>
              <a:t>Align with key city stakeholders</a:t>
            </a:r>
            <a:r>
              <a:rPr lang="en-GB" sz="1800" dirty="0">
                <a:solidFill>
                  <a:srgbClr val="143A54"/>
                </a:solidFill>
              </a:rPr>
              <a:t> to finalize activation plans.</a:t>
            </a:r>
          </a:p>
          <a:p>
            <a:pPr marL="342900" indent="-342900">
              <a:buFont typeface="Arial" panose="020B0604020202020204" pitchFamily="34" charset="0"/>
              <a:buChar char="•"/>
            </a:pPr>
            <a:r>
              <a:rPr lang="en-GB" sz="1800" b="1" dirty="0">
                <a:solidFill>
                  <a:srgbClr val="143A54"/>
                </a:solidFill>
              </a:rPr>
              <a:t>Develop public-private partnerships</a:t>
            </a:r>
            <a:r>
              <a:rPr lang="en-GB" sz="1800" dirty="0">
                <a:solidFill>
                  <a:srgbClr val="143A54"/>
                </a:solidFill>
              </a:rPr>
              <a:t> to maximize investment and sponsorship opportunities.</a:t>
            </a:r>
          </a:p>
          <a:p>
            <a:pPr marL="342900" indent="-342900">
              <a:buFont typeface="Arial" panose="020B0604020202020204" pitchFamily="34" charset="0"/>
              <a:buChar char="•"/>
            </a:pPr>
            <a:r>
              <a:rPr lang="en-GB" sz="1800" b="1" dirty="0">
                <a:solidFill>
                  <a:srgbClr val="143A54"/>
                </a:solidFill>
              </a:rPr>
              <a:t>Engage local businesses, sports franchises, and community groups</a:t>
            </a:r>
            <a:r>
              <a:rPr lang="en-GB" sz="1800" dirty="0">
                <a:solidFill>
                  <a:srgbClr val="143A54"/>
                </a:solidFill>
              </a:rPr>
              <a:t> to ensure widespread participation.</a:t>
            </a:r>
          </a:p>
          <a:p>
            <a:pPr marL="342900" indent="-342900">
              <a:buFont typeface="Arial" panose="020B0604020202020204" pitchFamily="34" charset="0"/>
              <a:buChar char="•"/>
            </a:pPr>
            <a:r>
              <a:rPr lang="en-GB" sz="1800" b="1" dirty="0">
                <a:solidFill>
                  <a:srgbClr val="143A54"/>
                </a:solidFill>
              </a:rPr>
              <a:t>Launch marketing and digital presence</a:t>
            </a:r>
            <a:r>
              <a:rPr lang="en-GB" sz="1800" dirty="0">
                <a:solidFill>
                  <a:srgbClr val="143A54"/>
                </a:solidFill>
              </a:rPr>
              <a:t> to promote </a:t>
            </a:r>
            <a:r>
              <a:rPr lang="en-GB" sz="1800" b="1" dirty="0">
                <a:solidFill>
                  <a:srgbClr val="143A54"/>
                </a:solidFill>
              </a:rPr>
              <a:t>#CITYUNITED </a:t>
            </a:r>
            <a:r>
              <a:rPr lang="en-GB" sz="1800" dirty="0">
                <a:solidFill>
                  <a:srgbClr val="143A54"/>
                </a:solidFill>
              </a:rPr>
              <a:t>leading up to 2026.</a:t>
            </a:r>
          </a:p>
        </p:txBody>
      </p:sp>
      <p:sp>
        <p:nvSpPr>
          <p:cNvPr id="3" name="TextBox 2">
            <a:extLst>
              <a:ext uri="{FF2B5EF4-FFF2-40B4-BE49-F238E27FC236}">
                <a16:creationId xmlns:a16="http://schemas.microsoft.com/office/drawing/2014/main" id="{90A1ADEE-D546-9CDC-513D-9F1877803780}"/>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GET ENGAGED</a:t>
            </a:r>
            <a:endParaRPr lang="en-GB" sz="4600" dirty="0">
              <a:solidFill>
                <a:srgbClr val="BD1515"/>
              </a:solidFill>
              <a:latin typeface="Bebas Neue" panose="020B0606020202050201" pitchFamily="34" charset="77"/>
            </a:endParaRPr>
          </a:p>
        </p:txBody>
      </p:sp>
      <p:pic>
        <p:nvPicPr>
          <p:cNvPr id="6" name="Picture 5">
            <a:extLst>
              <a:ext uri="{FF2B5EF4-FFF2-40B4-BE49-F238E27FC236}">
                <a16:creationId xmlns:a16="http://schemas.microsoft.com/office/drawing/2014/main" id="{EC357225-BB23-A1DD-512F-21D12EE22856}"/>
              </a:ext>
            </a:extLst>
          </p:cNvPr>
          <p:cNvPicPr>
            <a:picLocks noChangeAspect="1"/>
          </p:cNvPicPr>
          <p:nvPr/>
        </p:nvPicPr>
        <p:blipFill>
          <a:blip r:embed="rId4"/>
          <a:srcRect/>
          <a:stretch/>
        </p:blipFill>
        <p:spPr>
          <a:xfrm>
            <a:off x="-2976" y="-7141"/>
            <a:ext cx="12219656" cy="1374711"/>
          </a:xfrm>
          <a:prstGeom prst="rect">
            <a:avLst/>
          </a:prstGeom>
        </p:spPr>
      </p:pic>
      <p:pic>
        <p:nvPicPr>
          <p:cNvPr id="14" name="Picture 13">
            <a:extLst>
              <a:ext uri="{FF2B5EF4-FFF2-40B4-BE49-F238E27FC236}">
                <a16:creationId xmlns:a16="http://schemas.microsoft.com/office/drawing/2014/main" id="{6AE574BD-93F9-2D5C-C793-A3D7BCC22406}"/>
              </a:ext>
            </a:extLst>
          </p:cNvPr>
          <p:cNvPicPr>
            <a:picLocks noChangeAspect="1"/>
          </p:cNvPicPr>
          <p:nvPr/>
        </p:nvPicPr>
        <p:blipFill>
          <a:blip r:embed="rId5"/>
          <a:stretch>
            <a:fillRect/>
          </a:stretch>
        </p:blipFill>
        <p:spPr>
          <a:xfrm rot="2132028">
            <a:off x="7797621" y="3235162"/>
            <a:ext cx="4625279" cy="5603195"/>
          </a:xfrm>
          <a:prstGeom prst="rect">
            <a:avLst/>
          </a:prstGeom>
        </p:spPr>
      </p:pic>
    </p:spTree>
    <p:extLst>
      <p:ext uri="{BB962C8B-B14F-4D97-AF65-F5344CB8AC3E}">
        <p14:creationId xmlns:p14="http://schemas.microsoft.com/office/powerpoint/2010/main" val="1163580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ootball ball on grass with people in the background&#10;&#10;AI-generated content may be incorrect.">
            <a:extLst>
              <a:ext uri="{FF2B5EF4-FFF2-40B4-BE49-F238E27FC236}">
                <a16:creationId xmlns:a16="http://schemas.microsoft.com/office/drawing/2014/main" id="{CDC51D1D-86BB-5E1E-3BF2-6820E9E3EFFC}"/>
              </a:ext>
            </a:extLst>
          </p:cNvPr>
          <p:cNvPicPr>
            <a:picLocks noChangeAspect="1"/>
          </p:cNvPicPr>
          <p:nvPr/>
        </p:nvPicPr>
        <p:blipFill>
          <a:blip r:embed="rId3"/>
          <a:srcRect l="87" t="1712" r="204" b="14407"/>
          <a:stretch/>
        </p:blipFill>
        <p:spPr>
          <a:xfrm>
            <a:off x="-27657" y="22933"/>
            <a:ext cx="12232813" cy="6858000"/>
          </a:xfrm>
          <a:prstGeom prst="rect">
            <a:avLst/>
          </a:prstGeom>
        </p:spPr>
      </p:pic>
      <p:pic>
        <p:nvPicPr>
          <p:cNvPr id="7" name="Picture 6" descr="A blue text on a white background&#10;&#10;AI-generated content may be incorrect.">
            <a:extLst>
              <a:ext uri="{FF2B5EF4-FFF2-40B4-BE49-F238E27FC236}">
                <a16:creationId xmlns:a16="http://schemas.microsoft.com/office/drawing/2014/main" id="{5CFC1CBC-4C29-A17A-1A44-90F1B9AD7724}"/>
              </a:ext>
            </a:extLst>
          </p:cNvPr>
          <p:cNvPicPr>
            <a:picLocks noChangeAspect="1"/>
          </p:cNvPicPr>
          <p:nvPr/>
        </p:nvPicPr>
        <p:blipFill>
          <a:blip r:embed="rId4"/>
          <a:stretch>
            <a:fillRect/>
          </a:stretch>
        </p:blipFill>
        <p:spPr>
          <a:xfrm>
            <a:off x="1248650" y="1656413"/>
            <a:ext cx="4536504" cy="1482919"/>
          </a:xfrm>
          <a:prstGeom prst="rect">
            <a:avLst/>
          </a:prstGeom>
        </p:spPr>
      </p:pic>
      <p:pic>
        <p:nvPicPr>
          <p:cNvPr id="2" name="Picture 1">
            <a:extLst>
              <a:ext uri="{FF2B5EF4-FFF2-40B4-BE49-F238E27FC236}">
                <a16:creationId xmlns:a16="http://schemas.microsoft.com/office/drawing/2014/main" id="{38148B39-CDF4-FA46-7263-F72A43683A39}"/>
              </a:ext>
            </a:extLst>
          </p:cNvPr>
          <p:cNvPicPr>
            <a:picLocks noChangeAspect="1"/>
          </p:cNvPicPr>
          <p:nvPr/>
        </p:nvPicPr>
        <p:blipFill>
          <a:blip r:embed="rId5"/>
          <a:srcRect/>
          <a:stretch/>
        </p:blipFill>
        <p:spPr>
          <a:xfrm>
            <a:off x="-2976" y="-7141"/>
            <a:ext cx="12219656" cy="1374711"/>
          </a:xfrm>
          <a:prstGeom prst="rect">
            <a:avLst/>
          </a:prstGeom>
        </p:spPr>
      </p:pic>
      <p:pic>
        <p:nvPicPr>
          <p:cNvPr id="8" name="Picture 7">
            <a:extLst>
              <a:ext uri="{FF2B5EF4-FFF2-40B4-BE49-F238E27FC236}">
                <a16:creationId xmlns:a16="http://schemas.microsoft.com/office/drawing/2014/main" id="{2E7DFCF4-45C0-1043-6358-19D47DD43AA4}"/>
              </a:ext>
            </a:extLst>
          </p:cNvPr>
          <p:cNvPicPr>
            <a:picLocks noChangeAspect="1"/>
          </p:cNvPicPr>
          <p:nvPr/>
        </p:nvPicPr>
        <p:blipFill>
          <a:blip r:embed="rId6"/>
          <a:stretch>
            <a:fillRect/>
          </a:stretch>
        </p:blipFill>
        <p:spPr>
          <a:xfrm rot="2133642">
            <a:off x="5701429" y="1478404"/>
            <a:ext cx="6932977" cy="6090294"/>
          </a:xfrm>
          <a:prstGeom prst="rect">
            <a:avLst/>
          </a:prstGeom>
        </p:spPr>
      </p:pic>
      <p:sp>
        <p:nvSpPr>
          <p:cNvPr id="3" name="TextBox 2">
            <a:extLst>
              <a:ext uri="{FF2B5EF4-FFF2-40B4-BE49-F238E27FC236}">
                <a16:creationId xmlns:a16="http://schemas.microsoft.com/office/drawing/2014/main" id="{FAF4294F-A4EC-2BD9-4BEA-C4F78ECE8D3C}"/>
              </a:ext>
            </a:extLst>
          </p:cNvPr>
          <p:cNvSpPr txBox="1"/>
          <p:nvPr/>
        </p:nvSpPr>
        <p:spPr>
          <a:xfrm>
            <a:off x="1417098" y="3212976"/>
            <a:ext cx="4894926" cy="1200329"/>
          </a:xfrm>
          <a:prstGeom prst="rect">
            <a:avLst/>
          </a:prstGeom>
          <a:noFill/>
        </p:spPr>
        <p:txBody>
          <a:bodyPr wrap="square">
            <a:spAutoFit/>
          </a:bodyPr>
          <a:lstStyle/>
          <a:p>
            <a:pPr algn="l"/>
            <a:r>
              <a:rPr lang="en-GB" sz="1800" b="1" u="none" strike="noStrike" dirty="0">
                <a:solidFill>
                  <a:srgbClr val="133A54"/>
                </a:solidFill>
                <a:effectLst/>
                <a:ea typeface="Open Sans" panose="020B0606030504020204" pitchFamily="34" charset="0"/>
                <a:cs typeface="Open Sans" panose="020B0606030504020204" pitchFamily="34" charset="0"/>
              </a:rPr>
              <a:t>Rod Lee</a:t>
            </a:r>
            <a:br>
              <a:rPr lang="en-GB" sz="1800" u="none" strike="noStrike" dirty="0">
                <a:solidFill>
                  <a:srgbClr val="133A54"/>
                </a:solidFill>
                <a:effectLst/>
                <a:ea typeface="Open Sans" panose="020B0606030504020204" pitchFamily="34" charset="0"/>
                <a:cs typeface="Open Sans" panose="020B0606030504020204" pitchFamily="34" charset="0"/>
              </a:rPr>
            </a:br>
            <a:r>
              <a:rPr lang="en-GB" dirty="0">
                <a:solidFill>
                  <a:srgbClr val="133A54"/>
                </a:solidFill>
                <a:ea typeface="Open Sans" panose="020B0606030504020204" pitchFamily="34" charset="0"/>
                <a:cs typeface="Open Sans" panose="020B0606030504020204" pitchFamily="34" charset="0"/>
              </a:rPr>
              <a:t>Cell</a:t>
            </a:r>
            <a:r>
              <a:rPr lang="en-GB" sz="1800" u="none" strike="noStrike" dirty="0">
                <a:solidFill>
                  <a:srgbClr val="133A54"/>
                </a:solidFill>
                <a:effectLst/>
                <a:ea typeface="Open Sans" panose="020B0606030504020204" pitchFamily="34" charset="0"/>
                <a:cs typeface="Open Sans" panose="020B0606030504020204" pitchFamily="34" charset="0"/>
              </a:rPr>
              <a:t>: 814-692-7945</a:t>
            </a:r>
          </a:p>
          <a:p>
            <a:pPr algn="l"/>
            <a:r>
              <a:rPr lang="en-GB" sz="1800" u="none" strike="noStrike" dirty="0">
                <a:solidFill>
                  <a:srgbClr val="133A54"/>
                </a:solidFill>
                <a:effectLst/>
                <a:ea typeface="Open Sans" panose="020B0606030504020204" pitchFamily="34" charset="0"/>
                <a:cs typeface="Open Sans" panose="020B0606030504020204" pitchFamily="34" charset="0"/>
              </a:rPr>
              <a:t>Email: </a:t>
            </a:r>
            <a:r>
              <a:rPr lang="en-GB" sz="1800" strike="noStrike" dirty="0">
                <a:solidFill>
                  <a:srgbClr val="133A54"/>
                </a:solidFill>
                <a:effectLst/>
                <a:ea typeface="Open Sans" panose="020B0606030504020204" pitchFamily="34" charset="0"/>
                <a:cs typeface="Open Sans" panose="020B0606030504020204" pitchFamily="34" charset="0"/>
              </a:rPr>
              <a:t>rod@whitewallcreative.com</a:t>
            </a:r>
          </a:p>
          <a:p>
            <a:pPr algn="l"/>
            <a:r>
              <a:rPr lang="en-GB" sz="1800" u="none" strike="noStrike" dirty="0">
                <a:solidFill>
                  <a:srgbClr val="133A54"/>
                </a:solidFill>
                <a:effectLst/>
                <a:ea typeface="Open Sans" panose="020B0606030504020204" pitchFamily="34" charset="0"/>
                <a:cs typeface="Open Sans" panose="020B0606030504020204" pitchFamily="34" charset="0"/>
              </a:rPr>
              <a:t>Website: </a:t>
            </a:r>
            <a:r>
              <a:rPr lang="en-GB" sz="1800" strike="noStrike" dirty="0">
                <a:solidFill>
                  <a:srgbClr val="133A54"/>
                </a:solidFill>
                <a:effectLst/>
                <a:ea typeface="Open Sans" panose="020B0606030504020204" pitchFamily="34" charset="0"/>
                <a:cs typeface="Open Sans" panose="020B0606030504020204" pitchFamily="34" charset="0"/>
              </a:rPr>
              <a:t>https://www.whitewallcreative.com</a:t>
            </a:r>
          </a:p>
        </p:txBody>
      </p:sp>
      <p:sp>
        <p:nvSpPr>
          <p:cNvPr id="4" name="Rectangle 3">
            <a:hlinkClick r:id="rId7"/>
            <a:extLst>
              <a:ext uri="{FF2B5EF4-FFF2-40B4-BE49-F238E27FC236}">
                <a16:creationId xmlns:a16="http://schemas.microsoft.com/office/drawing/2014/main" id="{4B05F123-1869-01FA-AE4B-6282A0BB4566}"/>
              </a:ext>
            </a:extLst>
          </p:cNvPr>
          <p:cNvSpPr/>
          <p:nvPr/>
        </p:nvSpPr>
        <p:spPr>
          <a:xfrm>
            <a:off x="2135560" y="3789265"/>
            <a:ext cx="3024336" cy="304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hlinkClick r:id="rId8"/>
            <a:extLst>
              <a:ext uri="{FF2B5EF4-FFF2-40B4-BE49-F238E27FC236}">
                <a16:creationId xmlns:a16="http://schemas.microsoft.com/office/drawing/2014/main" id="{99E8078E-8D08-EDE2-B3ED-2E6C3749E6D6}"/>
              </a:ext>
            </a:extLst>
          </p:cNvPr>
          <p:cNvSpPr/>
          <p:nvPr/>
        </p:nvSpPr>
        <p:spPr>
          <a:xfrm>
            <a:off x="2423592" y="4077072"/>
            <a:ext cx="3816424" cy="304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86947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62A1-832D-4A99-2C93-7C5A7AA1336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874AE1-9294-8093-D722-168052083FBD}"/>
              </a:ext>
            </a:extLst>
          </p:cNvPr>
          <p:cNvSpPr txBox="1"/>
          <p:nvPr/>
        </p:nvSpPr>
        <p:spPr>
          <a:xfrm>
            <a:off x="343340" y="2491129"/>
            <a:ext cx="10577196" cy="3818656"/>
          </a:xfrm>
          <a:prstGeom prst="rect">
            <a:avLst/>
          </a:prstGeom>
        </p:spPr>
        <p:txBody>
          <a:bodyPr vert="horz" lIns="91440" tIns="45720" rIns="91440" bIns="45720" rtlCol="0" anchorCtr="0">
            <a:noAutofit/>
          </a:bodyPr>
          <a:lstStyle/>
          <a:p>
            <a:pPr algn="l">
              <a:spcBef>
                <a:spcPts val="0"/>
              </a:spcBef>
            </a:pPr>
            <a:r>
              <a:rPr lang="en-GB" sz="1800" b="1" i="0" u="none" strike="noStrike" dirty="0">
                <a:solidFill>
                  <a:srgbClr val="143A54"/>
                </a:solidFill>
                <a:effectLst/>
              </a:rPr>
              <a:t>The Sizzle, The Strategy and a #CITYUNITED</a:t>
            </a:r>
          </a:p>
          <a:p>
            <a:pPr algn="l">
              <a:spcBef>
                <a:spcPts val="0"/>
              </a:spcBef>
            </a:pPr>
            <a:endParaRPr lang="en-GB" sz="1800" b="1" i="0" u="none" strike="noStrike" dirty="0">
              <a:solidFill>
                <a:srgbClr val="143A54"/>
              </a:solidFill>
              <a:effectLst/>
            </a:endParaRPr>
          </a:p>
          <a:p>
            <a:pPr marL="342900" indent="-342900" algn="l">
              <a:spcBef>
                <a:spcPts val="0"/>
              </a:spcBef>
              <a:buFont typeface="Arial" panose="020B0604020202020204" pitchFamily="34" charset="0"/>
              <a:buChar char="•"/>
            </a:pPr>
            <a:r>
              <a:rPr lang="en-GB" sz="1800" b="1" i="0" u="none" strike="noStrike" dirty="0">
                <a:solidFill>
                  <a:srgbClr val="143A54"/>
                </a:solidFill>
                <a:effectLst/>
              </a:rPr>
              <a:t>Our Response to Your One Year to Go Event:</a:t>
            </a:r>
            <a:r>
              <a:rPr lang="en-GB" sz="1800" b="0" i="0" u="none" strike="noStrike" dirty="0">
                <a:solidFill>
                  <a:srgbClr val="143A54"/>
                </a:solidFill>
                <a:effectLst/>
              </a:rPr>
              <a:t> The excitement, the spectacle, the unforgettable moments that make Kansas City’s </a:t>
            </a:r>
            <a:r>
              <a:rPr lang="en-GB" sz="1800" b="0" i="0" u="none" strike="noStrike" dirty="0">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FIFA World Cup 2026™ </a:t>
            </a:r>
            <a:r>
              <a:rPr lang="en-GB" sz="1800" b="0" i="0" u="none" strike="noStrike" dirty="0">
                <a:solidFill>
                  <a:srgbClr val="143A54"/>
                </a:solidFill>
                <a:effectLst/>
              </a:rPr>
              <a:t>journey come alive. But that’s not all…</a:t>
            </a:r>
          </a:p>
          <a:p>
            <a:pPr marL="342900" indent="-342900" algn="l">
              <a:spcBef>
                <a:spcPts val="0"/>
              </a:spcBef>
              <a:buFont typeface="Arial" panose="020B0604020202020204" pitchFamily="34" charset="0"/>
              <a:buChar char="•"/>
            </a:pPr>
            <a:endParaRPr lang="en-GB" sz="1800" b="0" i="0" u="none" strike="noStrike" dirty="0">
              <a:solidFill>
                <a:srgbClr val="143A54"/>
              </a:solidFill>
              <a:effectLst/>
            </a:endParaRPr>
          </a:p>
          <a:p>
            <a:pPr marL="342900" indent="-342900" algn="l">
              <a:spcBef>
                <a:spcPts val="0"/>
              </a:spcBef>
              <a:buFont typeface="Arial" panose="020B0604020202020204" pitchFamily="34" charset="0"/>
              <a:buChar char="•"/>
            </a:pPr>
            <a:r>
              <a:rPr lang="en-GB" sz="1800" b="1" i="0" u="none" strike="noStrike" dirty="0">
                <a:solidFill>
                  <a:srgbClr val="143A54"/>
                </a:solidFill>
                <a:effectLst/>
              </a:rPr>
              <a:t>Our Extra Treat – #CITYUNITED:</a:t>
            </a:r>
            <a:r>
              <a:rPr lang="en-GB" sz="1800" b="0" i="0" u="none" strike="noStrike" dirty="0">
                <a:solidFill>
                  <a:srgbClr val="143A54"/>
                </a:solidFill>
                <a:effectLst/>
              </a:rPr>
              <a:t> More than an event—it’s a movement. A bold, citywide activation that ensures everyone in Kansas City, feels part of the World Cup, creating a lasting impact long after the final whistle.</a:t>
            </a:r>
          </a:p>
          <a:p>
            <a:pPr algn="l">
              <a:spcBef>
                <a:spcPts val="0"/>
              </a:spcBef>
            </a:pPr>
            <a:endParaRPr lang="en-GB" sz="1800" b="1" i="0" u="none" strike="noStrike" dirty="0">
              <a:solidFill>
                <a:srgbClr val="143A54"/>
              </a:solidFill>
              <a:effectLst/>
            </a:endParaRPr>
          </a:p>
          <a:p>
            <a:pPr algn="l">
              <a:spcBef>
                <a:spcPts val="0"/>
              </a:spcBef>
            </a:pPr>
            <a:r>
              <a:rPr lang="en-GB" sz="1800" b="1" i="0" u="none" strike="noStrike" dirty="0">
                <a:solidFill>
                  <a:srgbClr val="143A54"/>
                </a:solidFill>
                <a:effectLst/>
              </a:rPr>
              <a:t>From Vision to Reality:</a:t>
            </a:r>
            <a:r>
              <a:rPr lang="en-GB" sz="1800" b="0" i="0" u="none" strike="noStrike" dirty="0">
                <a:solidFill>
                  <a:srgbClr val="143A54"/>
                </a:solidFill>
                <a:effectLst/>
              </a:rPr>
              <a:t> This is where Kansas City’s global moment takes shape—uniting</a:t>
            </a:r>
          </a:p>
          <a:p>
            <a:pPr algn="l">
              <a:spcBef>
                <a:spcPts val="0"/>
              </a:spcBef>
            </a:pPr>
            <a:r>
              <a:rPr lang="en-GB" sz="1800" b="0" i="0" u="none" strike="noStrike" dirty="0">
                <a:solidFill>
                  <a:srgbClr val="143A54"/>
                </a:solidFill>
                <a:effectLst/>
              </a:rPr>
              <a:t>sport, culture, and community into an experience the world will never forget.</a:t>
            </a:r>
          </a:p>
        </p:txBody>
      </p:sp>
      <p:sp>
        <p:nvSpPr>
          <p:cNvPr id="6" name="TextBox 5">
            <a:extLst>
              <a:ext uri="{FF2B5EF4-FFF2-40B4-BE49-F238E27FC236}">
                <a16:creationId xmlns:a16="http://schemas.microsoft.com/office/drawing/2014/main" id="{50444B56-543F-726E-25DF-F41E9255B705}"/>
              </a:ext>
            </a:extLst>
          </p:cNvPr>
          <p:cNvSpPr txBox="1"/>
          <p:nvPr/>
        </p:nvSpPr>
        <p:spPr>
          <a:xfrm>
            <a:off x="343340" y="1612610"/>
            <a:ext cx="6706822" cy="800219"/>
          </a:xfrm>
          <a:prstGeom prst="rect">
            <a:avLst/>
          </a:prstGeom>
          <a:noFill/>
        </p:spPr>
        <p:txBody>
          <a:bodyPr wrap="square" rtlCol="0">
            <a:spAutoFit/>
          </a:bodyPr>
          <a:lstStyle/>
          <a:p>
            <a:r>
              <a:rPr lang="en-US" sz="4600" dirty="0">
                <a:solidFill>
                  <a:srgbClr val="BD1515"/>
                </a:solidFill>
                <a:latin typeface="Bebas Neue" panose="020B0606020202050201" pitchFamily="34" charset="0"/>
              </a:rPr>
              <a:t>WHATS is the wow document?</a:t>
            </a:r>
            <a:endParaRPr lang="en-GB" sz="4600" dirty="0">
              <a:solidFill>
                <a:srgbClr val="BD1515"/>
              </a:solidFill>
              <a:latin typeface="Bebas Neue" panose="020B0606020202050201" pitchFamily="34" charset="0"/>
            </a:endParaRPr>
          </a:p>
        </p:txBody>
      </p:sp>
      <p:pic>
        <p:nvPicPr>
          <p:cNvPr id="7" name="Graphic 6">
            <a:extLst>
              <a:ext uri="{FF2B5EF4-FFF2-40B4-BE49-F238E27FC236}">
                <a16:creationId xmlns:a16="http://schemas.microsoft.com/office/drawing/2014/main" id="{5E1D3FC9-F138-71CD-0AFC-0DCD9B099B6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721836">
            <a:off x="9957396" y="4805024"/>
            <a:ext cx="1887905" cy="1825771"/>
          </a:xfrm>
          <a:prstGeom prst="rect">
            <a:avLst/>
          </a:prstGeom>
        </p:spPr>
      </p:pic>
      <p:pic>
        <p:nvPicPr>
          <p:cNvPr id="2" name="Picture 1">
            <a:extLst>
              <a:ext uri="{FF2B5EF4-FFF2-40B4-BE49-F238E27FC236}">
                <a16:creationId xmlns:a16="http://schemas.microsoft.com/office/drawing/2014/main" id="{F6F9757F-B8D6-1D4A-CC4F-7662D8CC039D}"/>
              </a:ext>
            </a:extLst>
          </p:cNvPr>
          <p:cNvPicPr>
            <a:picLocks noChangeAspect="1"/>
          </p:cNvPicPr>
          <p:nvPr/>
        </p:nvPicPr>
        <p:blipFill>
          <a:blip r:embed="rId5"/>
          <a:srcRect/>
          <a:stretch/>
        </p:blipFill>
        <p:spPr>
          <a:xfrm>
            <a:off x="-2976" y="-7141"/>
            <a:ext cx="12219656" cy="1374711"/>
          </a:xfrm>
          <a:prstGeom prst="rect">
            <a:avLst/>
          </a:prstGeom>
        </p:spPr>
      </p:pic>
    </p:spTree>
    <p:extLst>
      <p:ext uri="{BB962C8B-B14F-4D97-AF65-F5344CB8AC3E}">
        <p14:creationId xmlns:p14="http://schemas.microsoft.com/office/powerpoint/2010/main" val="1978884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A425-2242-66C5-4C38-35D85AA77A7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5B90D7D-D132-0BEE-161E-47589F65A3B4}"/>
              </a:ext>
            </a:extLst>
          </p:cNvPr>
          <p:cNvSpPr/>
          <p:nvPr/>
        </p:nvSpPr>
        <p:spPr>
          <a:xfrm>
            <a:off x="-2976" y="476672"/>
            <a:ext cx="12219656" cy="6408712"/>
          </a:xfrm>
          <a:prstGeom prst="rect">
            <a:avLst/>
          </a:prstGeom>
          <a:solidFill>
            <a:srgbClr val="0C05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for a football team&#10;&#10;AI-generated content may be incorrect.">
            <a:extLst>
              <a:ext uri="{FF2B5EF4-FFF2-40B4-BE49-F238E27FC236}">
                <a16:creationId xmlns:a16="http://schemas.microsoft.com/office/drawing/2014/main" id="{1BCB7072-9365-6B73-10FF-71DF2F5C48C5}"/>
              </a:ext>
            </a:extLst>
          </p:cNvPr>
          <p:cNvPicPr>
            <a:picLocks noChangeAspect="1"/>
          </p:cNvPicPr>
          <p:nvPr/>
        </p:nvPicPr>
        <p:blipFill>
          <a:blip r:embed="rId3"/>
          <a:stretch>
            <a:fillRect/>
          </a:stretch>
        </p:blipFill>
        <p:spPr>
          <a:xfrm>
            <a:off x="3215680" y="1136184"/>
            <a:ext cx="5760640" cy="5760640"/>
          </a:xfrm>
          <a:prstGeom prst="rect">
            <a:avLst/>
          </a:prstGeom>
        </p:spPr>
      </p:pic>
      <p:pic>
        <p:nvPicPr>
          <p:cNvPr id="3" name="Picture 2">
            <a:extLst>
              <a:ext uri="{FF2B5EF4-FFF2-40B4-BE49-F238E27FC236}">
                <a16:creationId xmlns:a16="http://schemas.microsoft.com/office/drawing/2014/main" id="{24E3D93D-72AF-C68F-9C24-ECEF32312781}"/>
              </a:ext>
            </a:extLst>
          </p:cNvPr>
          <p:cNvPicPr>
            <a:picLocks noChangeAspect="1"/>
          </p:cNvPicPr>
          <p:nvPr/>
        </p:nvPicPr>
        <p:blipFill>
          <a:blip r:embed="rId4"/>
          <a:srcRect/>
          <a:stretch/>
        </p:blipFill>
        <p:spPr>
          <a:xfrm>
            <a:off x="-2976" y="-7141"/>
            <a:ext cx="12219656" cy="1374711"/>
          </a:xfrm>
          <a:prstGeom prst="rect">
            <a:avLst/>
          </a:prstGeom>
        </p:spPr>
      </p:pic>
    </p:spTree>
    <p:extLst>
      <p:ext uri="{BB962C8B-B14F-4D97-AF65-F5344CB8AC3E}">
        <p14:creationId xmlns:p14="http://schemas.microsoft.com/office/powerpoint/2010/main" val="2648045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35A27-BEA3-EF8A-F143-62F6C37383CA}"/>
            </a:ext>
          </a:extLst>
        </p:cNvPr>
        <p:cNvGrpSpPr/>
        <p:nvPr/>
      </p:nvGrpSpPr>
      <p:grpSpPr>
        <a:xfrm>
          <a:off x="0" y="0"/>
          <a:ext cx="0" cy="0"/>
          <a:chOff x="0" y="0"/>
          <a:chExt cx="0" cy="0"/>
        </a:xfrm>
      </p:grpSpPr>
      <p:pic>
        <p:nvPicPr>
          <p:cNvPr id="10" name="Picture 9" descr="A group of people on a field&#10;&#10;AI-generated content may be incorrect.">
            <a:extLst>
              <a:ext uri="{FF2B5EF4-FFF2-40B4-BE49-F238E27FC236}">
                <a16:creationId xmlns:a16="http://schemas.microsoft.com/office/drawing/2014/main" id="{1D1E5A13-9B9E-BCA7-821D-633043F1A05A}"/>
              </a:ext>
            </a:extLst>
          </p:cNvPr>
          <p:cNvPicPr>
            <a:picLocks noChangeAspect="1"/>
          </p:cNvPicPr>
          <p:nvPr/>
        </p:nvPicPr>
        <p:blipFill>
          <a:blip r:embed="rId3"/>
          <a:srcRect r="31736"/>
          <a:stretch/>
        </p:blipFill>
        <p:spPr>
          <a:xfrm>
            <a:off x="8544275" y="39151"/>
            <a:ext cx="3672406" cy="6858000"/>
          </a:xfrm>
          <a:prstGeom prst="rect">
            <a:avLst/>
          </a:prstGeom>
        </p:spPr>
      </p:pic>
      <p:sp>
        <p:nvSpPr>
          <p:cNvPr id="5" name="TextBox 4">
            <a:extLst>
              <a:ext uri="{FF2B5EF4-FFF2-40B4-BE49-F238E27FC236}">
                <a16:creationId xmlns:a16="http://schemas.microsoft.com/office/drawing/2014/main" id="{520D348B-8086-E99F-A56F-E59CCB0D3A44}"/>
              </a:ext>
            </a:extLst>
          </p:cNvPr>
          <p:cNvSpPr txBox="1"/>
          <p:nvPr/>
        </p:nvSpPr>
        <p:spPr>
          <a:xfrm>
            <a:off x="343340" y="2491129"/>
            <a:ext cx="8272940" cy="3818191"/>
          </a:xfrm>
          <a:prstGeom prst="rect">
            <a:avLst/>
          </a:prstGeom>
        </p:spPr>
        <p:txBody>
          <a:bodyPr vert="horz" lIns="91440" tIns="45720" rIns="91440" bIns="45720" rtlCol="0" anchorCtr="0">
            <a:noAutofit/>
          </a:bodyPr>
          <a:lstStyle/>
          <a:p>
            <a:pPr algn="l"/>
            <a:r>
              <a:rPr lang="en-GB" sz="1800" b="1" i="0" u="none" strike="noStrike" dirty="0">
                <a:solidFill>
                  <a:srgbClr val="143A54"/>
                </a:solidFill>
                <a:effectLst/>
              </a:rPr>
              <a:t>A Celebration That Unites Kansas City</a:t>
            </a:r>
          </a:p>
          <a:p>
            <a:pPr algn="l"/>
            <a:r>
              <a:rPr lang="en-GB" sz="1800" i="0" u="none" strike="noStrike" dirty="0">
                <a:solidFill>
                  <a:srgbClr val="143A54"/>
                </a:solidFill>
                <a:effectLst/>
              </a:rPr>
              <a:t>Kansas City has a deep love for soccer, and "One Kick, One City" is the ultimate way to channel that passion into a citywide celebration. </a:t>
            </a:r>
            <a:br>
              <a:rPr lang="en-GB" sz="1800" i="0" u="none" strike="noStrike" dirty="0">
                <a:solidFill>
                  <a:srgbClr val="143A54"/>
                </a:solidFill>
                <a:effectLst/>
              </a:rPr>
            </a:br>
            <a:endParaRPr lang="en-GB" sz="1800" i="0" u="none" strike="noStrike" dirty="0">
              <a:solidFill>
                <a:srgbClr val="143A54"/>
              </a:solidFill>
              <a:effectLst/>
            </a:endParaRPr>
          </a:p>
          <a:p>
            <a:pPr algn="l"/>
            <a:r>
              <a:rPr lang="en-GB" sz="1800" i="0" u="none" strike="noStrike" dirty="0">
                <a:solidFill>
                  <a:srgbClr val="143A54"/>
                </a:solidFill>
                <a:effectLst/>
              </a:rPr>
              <a:t>This unique activation will:</a:t>
            </a:r>
          </a:p>
          <a:p>
            <a:pPr marL="342900" indent="-342900" algn="l">
              <a:buFont typeface="Arial" panose="020B0604020202020204" pitchFamily="34" charset="0"/>
              <a:buChar char="•"/>
            </a:pPr>
            <a:r>
              <a:rPr lang="en-GB" sz="1800" b="1" i="0" u="none" strike="noStrike" dirty="0">
                <a:solidFill>
                  <a:srgbClr val="143A54"/>
                </a:solidFill>
                <a:effectLst/>
              </a:rPr>
              <a:t>Build Excitement </a:t>
            </a:r>
            <a:r>
              <a:rPr lang="en-GB" sz="1800" i="0" u="none" strike="noStrike" dirty="0">
                <a:solidFill>
                  <a:srgbClr val="143A54"/>
                </a:solidFill>
                <a:effectLst/>
              </a:rPr>
              <a:t>– Engages the entire community in the countdown to FIFA World Cup 2026™</a:t>
            </a:r>
          </a:p>
          <a:p>
            <a:pPr marL="342900" indent="-342900" algn="l">
              <a:buFont typeface="Arial" panose="020B0604020202020204" pitchFamily="34" charset="0"/>
              <a:buChar char="•"/>
            </a:pPr>
            <a:r>
              <a:rPr lang="en-GB" sz="1800" b="1" i="0" u="none" strike="noStrike" dirty="0">
                <a:solidFill>
                  <a:srgbClr val="143A54"/>
                </a:solidFill>
                <a:effectLst/>
              </a:rPr>
              <a:t>Showcase KC’s Soccer Legacy </a:t>
            </a:r>
            <a:r>
              <a:rPr lang="en-GB" sz="1800" i="0" u="none" strike="noStrike" dirty="0">
                <a:solidFill>
                  <a:srgbClr val="143A54"/>
                </a:solidFill>
                <a:effectLst/>
              </a:rPr>
              <a:t>– Highlights your role as the Soccer Capital of America</a:t>
            </a:r>
          </a:p>
          <a:p>
            <a:pPr marL="342900" indent="-342900" algn="l">
              <a:buFont typeface="Arial" panose="020B0604020202020204" pitchFamily="34" charset="0"/>
              <a:buChar char="•"/>
            </a:pPr>
            <a:r>
              <a:rPr lang="en-GB" sz="1800" b="1" i="0" u="none" strike="noStrike" dirty="0">
                <a:solidFill>
                  <a:srgbClr val="143A54"/>
                </a:solidFill>
                <a:effectLst/>
              </a:rPr>
              <a:t>Connect Fans &amp; Icons </a:t>
            </a:r>
            <a:r>
              <a:rPr lang="en-GB" sz="1800" i="0" u="none" strike="noStrike" dirty="0">
                <a:solidFill>
                  <a:srgbClr val="143A54"/>
                </a:solidFill>
                <a:effectLst/>
              </a:rPr>
              <a:t>– Brings together celebrities, athletes, youth players, and everyday fans</a:t>
            </a:r>
          </a:p>
          <a:p>
            <a:pPr marL="342900" indent="-342900" algn="l">
              <a:buFont typeface="Arial" panose="020B0604020202020204" pitchFamily="34" charset="0"/>
              <a:buChar char="•"/>
            </a:pPr>
            <a:r>
              <a:rPr lang="en-GB" sz="1800" b="1" i="0" u="none" strike="noStrike" dirty="0">
                <a:solidFill>
                  <a:srgbClr val="143A54"/>
                </a:solidFill>
                <a:effectLst/>
              </a:rPr>
              <a:t>Honor Iconic Landmarks </a:t>
            </a:r>
            <a:r>
              <a:rPr lang="en-GB" sz="1800" i="0" u="none" strike="noStrike" dirty="0">
                <a:solidFill>
                  <a:srgbClr val="143A54"/>
                </a:solidFill>
                <a:effectLst/>
              </a:rPr>
              <a:t>– Celebrates the places and people that</a:t>
            </a:r>
            <a:br>
              <a:rPr lang="en-GB" sz="1800" i="0" u="none" strike="noStrike" dirty="0">
                <a:solidFill>
                  <a:srgbClr val="143A54"/>
                </a:solidFill>
                <a:effectLst/>
              </a:rPr>
            </a:br>
            <a:r>
              <a:rPr lang="en-GB" sz="1800" i="0" u="none" strike="noStrike" dirty="0">
                <a:solidFill>
                  <a:srgbClr val="143A54"/>
                </a:solidFill>
                <a:effectLst/>
              </a:rPr>
              <a:t>make KC great</a:t>
            </a:r>
          </a:p>
        </p:txBody>
      </p:sp>
      <p:sp>
        <p:nvSpPr>
          <p:cNvPr id="6" name="TextBox 5">
            <a:extLst>
              <a:ext uri="{FF2B5EF4-FFF2-40B4-BE49-F238E27FC236}">
                <a16:creationId xmlns:a16="http://schemas.microsoft.com/office/drawing/2014/main" id="{C87B33F4-E763-DDAA-882C-9107AB4A8369}"/>
              </a:ext>
            </a:extLst>
          </p:cNvPr>
          <p:cNvSpPr txBox="1"/>
          <p:nvPr/>
        </p:nvSpPr>
        <p:spPr>
          <a:xfrm>
            <a:off x="337805" y="1612610"/>
            <a:ext cx="8921012"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One year to go event: the perfect kick-off</a:t>
            </a:r>
            <a:endParaRPr lang="en-GB" sz="4600" dirty="0">
              <a:solidFill>
                <a:srgbClr val="BD1515"/>
              </a:solidFill>
              <a:latin typeface="Bebas Neue" panose="020B0606020202050201" pitchFamily="34" charset="77"/>
            </a:endParaRPr>
          </a:p>
        </p:txBody>
      </p:sp>
      <p:pic>
        <p:nvPicPr>
          <p:cNvPr id="2" name="Picture 1">
            <a:extLst>
              <a:ext uri="{FF2B5EF4-FFF2-40B4-BE49-F238E27FC236}">
                <a16:creationId xmlns:a16="http://schemas.microsoft.com/office/drawing/2014/main" id="{56FD83C4-6FF0-67B6-8D84-BF24880D0C05}"/>
              </a:ext>
            </a:extLst>
          </p:cNvPr>
          <p:cNvPicPr>
            <a:picLocks noChangeAspect="1"/>
          </p:cNvPicPr>
          <p:nvPr/>
        </p:nvPicPr>
        <p:blipFill>
          <a:blip r:embed="rId4"/>
          <a:srcRect/>
          <a:stretch/>
        </p:blipFill>
        <p:spPr>
          <a:xfrm>
            <a:off x="-2976" y="-7141"/>
            <a:ext cx="12219656" cy="1374711"/>
          </a:xfrm>
          <a:prstGeom prst="rect">
            <a:avLst/>
          </a:prstGeom>
        </p:spPr>
      </p:pic>
      <p:pic>
        <p:nvPicPr>
          <p:cNvPr id="15" name="Picture 14">
            <a:extLst>
              <a:ext uri="{FF2B5EF4-FFF2-40B4-BE49-F238E27FC236}">
                <a16:creationId xmlns:a16="http://schemas.microsoft.com/office/drawing/2014/main" id="{C16C04E4-1E12-8D8C-FE4E-76C157EA1BEB}"/>
              </a:ext>
            </a:extLst>
          </p:cNvPr>
          <p:cNvPicPr>
            <a:picLocks noChangeAspect="1"/>
          </p:cNvPicPr>
          <p:nvPr/>
        </p:nvPicPr>
        <p:blipFill>
          <a:blip r:embed="rId5"/>
          <a:stretch>
            <a:fillRect/>
          </a:stretch>
        </p:blipFill>
        <p:spPr>
          <a:xfrm rot="1346387">
            <a:off x="8136513" y="3667582"/>
            <a:ext cx="4625279" cy="5603195"/>
          </a:xfrm>
          <a:prstGeom prst="rect">
            <a:avLst/>
          </a:prstGeom>
        </p:spPr>
      </p:pic>
    </p:spTree>
    <p:extLst>
      <p:ext uri="{BB962C8B-B14F-4D97-AF65-F5344CB8AC3E}">
        <p14:creationId xmlns:p14="http://schemas.microsoft.com/office/powerpoint/2010/main" val="277611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FB8D2-A954-913B-8612-2E3DF4DD890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A9B88CD-8550-C952-1CE9-D126F3652DFF}"/>
              </a:ext>
            </a:extLst>
          </p:cNvPr>
          <p:cNvSpPr txBox="1"/>
          <p:nvPr/>
        </p:nvSpPr>
        <p:spPr>
          <a:xfrm>
            <a:off x="343340" y="1612610"/>
            <a:ext cx="9281052"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One year to go event: “ONE KICK, ONE CITY”</a:t>
            </a:r>
            <a:endParaRPr lang="en-GB" sz="4600" dirty="0">
              <a:solidFill>
                <a:srgbClr val="BD1515"/>
              </a:solidFill>
              <a:latin typeface="Bebas Neue" panose="020B0606020202050201" pitchFamily="34" charset="77"/>
            </a:endParaRPr>
          </a:p>
        </p:txBody>
      </p:sp>
      <p:pic>
        <p:nvPicPr>
          <p:cNvPr id="3" name="Picture 2" descr="A yellow crown with spray paint&#10;&#10;AI-generated content may be incorrect.">
            <a:extLst>
              <a:ext uri="{FF2B5EF4-FFF2-40B4-BE49-F238E27FC236}">
                <a16:creationId xmlns:a16="http://schemas.microsoft.com/office/drawing/2014/main" id="{382F4029-58E2-E9C8-7B47-946911F6810B}"/>
              </a:ext>
            </a:extLst>
          </p:cNvPr>
          <p:cNvPicPr>
            <a:picLocks noChangeAspect="1"/>
          </p:cNvPicPr>
          <p:nvPr/>
        </p:nvPicPr>
        <p:blipFill>
          <a:blip r:embed="rId3"/>
          <a:stretch>
            <a:fillRect/>
          </a:stretch>
        </p:blipFill>
        <p:spPr>
          <a:xfrm>
            <a:off x="9768408" y="3573016"/>
            <a:ext cx="2134073" cy="2134073"/>
          </a:xfrm>
          <a:prstGeom prst="rect">
            <a:avLst/>
          </a:prstGeom>
        </p:spPr>
      </p:pic>
      <p:pic>
        <p:nvPicPr>
          <p:cNvPr id="2" name="Picture 1">
            <a:extLst>
              <a:ext uri="{FF2B5EF4-FFF2-40B4-BE49-F238E27FC236}">
                <a16:creationId xmlns:a16="http://schemas.microsoft.com/office/drawing/2014/main" id="{9C7D1CBA-29B5-F04E-164B-C9CBE921B271}"/>
              </a:ext>
            </a:extLst>
          </p:cNvPr>
          <p:cNvPicPr>
            <a:picLocks noChangeAspect="1"/>
          </p:cNvPicPr>
          <p:nvPr/>
        </p:nvPicPr>
        <p:blipFill>
          <a:blip r:embed="rId4"/>
          <a:srcRect/>
          <a:stretch/>
        </p:blipFill>
        <p:spPr>
          <a:xfrm>
            <a:off x="-2976" y="-7141"/>
            <a:ext cx="12219656" cy="1374711"/>
          </a:xfrm>
          <a:prstGeom prst="rect">
            <a:avLst/>
          </a:prstGeom>
        </p:spPr>
      </p:pic>
      <p:sp>
        <p:nvSpPr>
          <p:cNvPr id="6" name="TextBox 5">
            <a:extLst>
              <a:ext uri="{FF2B5EF4-FFF2-40B4-BE49-F238E27FC236}">
                <a16:creationId xmlns:a16="http://schemas.microsoft.com/office/drawing/2014/main" id="{9473D2C9-CD56-B045-CC91-51360B14F09E}"/>
              </a:ext>
            </a:extLst>
          </p:cNvPr>
          <p:cNvSpPr txBox="1"/>
          <p:nvPr/>
        </p:nvSpPr>
        <p:spPr>
          <a:xfrm>
            <a:off x="343340" y="2491129"/>
            <a:ext cx="10217156" cy="3818191"/>
          </a:xfrm>
          <a:prstGeom prst="rect">
            <a:avLst/>
          </a:prstGeom>
        </p:spPr>
        <p:txBody>
          <a:bodyPr vert="horz" lIns="91440" tIns="45720" rIns="91440" bIns="45720" rtlCol="0" anchorCtr="0">
            <a:noAutofit/>
          </a:bodyPr>
          <a:lstStyle/>
          <a:p>
            <a:pPr algn="l"/>
            <a:r>
              <a:rPr lang="en-GB" sz="1800" i="0" u="none" strike="noStrike" dirty="0">
                <a:solidFill>
                  <a:srgbClr val="143A54"/>
                </a:solidFill>
                <a:effectLst/>
              </a:rPr>
              <a:t>To celebrate the countdown to FIFA World Cup 2026™, Kansas City will come together for an epic soccer relay, symbolizing the city’s passion for the game.</a:t>
            </a:r>
          </a:p>
          <a:p>
            <a:pPr algn="l"/>
            <a:r>
              <a:rPr lang="en-GB" sz="1800" i="0" u="none" strike="noStrike" dirty="0">
                <a:solidFill>
                  <a:srgbClr val="143A54"/>
                </a:solidFill>
                <a:effectLst/>
              </a:rPr>
              <a:t>A soccer ball travels across Kansas City in a</a:t>
            </a:r>
            <a:r>
              <a:rPr lang="en-GB" sz="1800" b="1" i="0" u="none" strike="noStrike" dirty="0">
                <a:solidFill>
                  <a:srgbClr val="143A54"/>
                </a:solidFill>
                <a:effectLst/>
              </a:rPr>
              <a:t> pre-recorded video</a:t>
            </a:r>
            <a:r>
              <a:rPr lang="en-GB" sz="1800" i="0" u="none" strike="noStrike" dirty="0">
                <a:solidFill>
                  <a:srgbClr val="143A54"/>
                </a:solidFill>
                <a:effectLst/>
              </a:rPr>
              <a:t>, passed from one person to the next.</a:t>
            </a:r>
            <a:br>
              <a:rPr lang="en-GB" sz="1800" i="0" u="none" strike="noStrike" dirty="0">
                <a:solidFill>
                  <a:srgbClr val="143A54"/>
                </a:solidFill>
                <a:effectLst/>
              </a:rPr>
            </a:br>
            <a:endParaRPr lang="en-GB" sz="1800" i="0" u="none" strike="noStrike" dirty="0">
              <a:solidFill>
                <a:srgbClr val="143A54"/>
              </a:solidFill>
              <a:effectLst/>
            </a:endParaRPr>
          </a:p>
          <a:p>
            <a:pPr algn="l"/>
            <a:r>
              <a:rPr lang="en-GB" sz="1800" b="1" i="0" u="none" strike="noStrike" dirty="0">
                <a:solidFill>
                  <a:srgbClr val="143A54"/>
                </a:solidFill>
                <a:effectLst/>
              </a:rPr>
              <a:t>Participants include:</a:t>
            </a:r>
          </a:p>
          <a:p>
            <a:pPr marL="342900" indent="-342900" algn="l">
              <a:buFont typeface="Arial" panose="020B0604020202020204" pitchFamily="34" charset="0"/>
              <a:buChar char="•"/>
            </a:pPr>
            <a:r>
              <a:rPr lang="en-GB" sz="1800" i="0" u="none" strike="noStrike" dirty="0">
                <a:solidFill>
                  <a:srgbClr val="143A54"/>
                </a:solidFill>
                <a:effectLst/>
              </a:rPr>
              <a:t>Celebrities, athletes, and community leaders</a:t>
            </a:r>
          </a:p>
          <a:p>
            <a:pPr marL="342900" indent="-342900" algn="l">
              <a:buFont typeface="Arial" panose="020B0604020202020204" pitchFamily="34" charset="0"/>
              <a:buChar char="•"/>
            </a:pPr>
            <a:r>
              <a:rPr lang="en-GB" sz="1800" i="0" u="none" strike="noStrike" dirty="0">
                <a:solidFill>
                  <a:srgbClr val="143A54"/>
                </a:solidFill>
                <a:effectLst/>
              </a:rPr>
              <a:t>Youth players and local fans</a:t>
            </a:r>
            <a:br>
              <a:rPr lang="en-GB" sz="1800" i="0" u="none" strike="noStrike" dirty="0">
                <a:solidFill>
                  <a:srgbClr val="143A54"/>
                </a:solidFill>
                <a:effectLst/>
              </a:rPr>
            </a:br>
            <a:endParaRPr lang="en-GB" sz="1800" i="0" u="none" strike="noStrike" dirty="0">
              <a:solidFill>
                <a:srgbClr val="143A54"/>
              </a:solidFill>
              <a:effectLst/>
            </a:endParaRPr>
          </a:p>
          <a:p>
            <a:pPr algn="l"/>
            <a:r>
              <a:rPr lang="en-GB" sz="1800" b="1" i="0" u="none" strike="noStrike" dirty="0">
                <a:solidFill>
                  <a:srgbClr val="143A54"/>
                </a:solidFill>
                <a:effectLst/>
              </a:rPr>
              <a:t>Filmed at Kansas City’s most iconic landmarks:</a:t>
            </a:r>
          </a:p>
          <a:p>
            <a:pPr marL="342900" indent="-342900" algn="l">
              <a:buFont typeface="Arial" panose="020B0604020202020204" pitchFamily="34" charset="0"/>
              <a:buChar char="•"/>
            </a:pPr>
            <a:r>
              <a:rPr lang="en-GB" sz="1800" i="0" u="none" strike="noStrike" dirty="0">
                <a:solidFill>
                  <a:srgbClr val="143A54"/>
                </a:solidFill>
                <a:effectLst/>
              </a:rPr>
              <a:t>Union Station, Arrowhead Stadium, Power &amp; Light, Nelson-Atkins, KC Current Stadium</a:t>
            </a:r>
          </a:p>
          <a:p>
            <a:pPr algn="l"/>
            <a:endParaRPr lang="en-GB" sz="1800" i="0" u="none" strike="noStrike" dirty="0">
              <a:solidFill>
                <a:srgbClr val="143A54"/>
              </a:solidFill>
              <a:effectLst/>
            </a:endParaRPr>
          </a:p>
          <a:p>
            <a:pPr algn="l"/>
            <a:r>
              <a:rPr lang="en-GB" sz="1800" b="1" u="none" strike="noStrike" dirty="0">
                <a:solidFill>
                  <a:srgbClr val="143A54"/>
                </a:solidFill>
                <a:effectLst/>
                <a:ea typeface="Open Sans" panose="020B0606030504020204" pitchFamily="34" charset="0"/>
                <a:cs typeface="Open Sans" panose="020B0606030504020204" pitchFamily="34" charset="0"/>
              </a:rPr>
              <a:t>The final pass happens live </a:t>
            </a:r>
            <a:r>
              <a:rPr lang="en-GB" sz="1800" i="0" u="none" strike="noStrike" dirty="0">
                <a:solidFill>
                  <a:srgbClr val="143A54"/>
                </a:solidFill>
                <a:effectLst/>
              </a:rPr>
              <a:t>on stage at Compass Minerals National Performance </a:t>
            </a:r>
            <a:r>
              <a:rPr lang="en-GB" sz="1800" i="0" u="none" strike="noStrike" dirty="0" err="1">
                <a:solidFill>
                  <a:srgbClr val="143A54"/>
                </a:solidFill>
                <a:effectLst/>
              </a:rPr>
              <a:t>Center</a:t>
            </a:r>
            <a:r>
              <a:rPr lang="en-GB" sz="1800" i="0" u="none" strike="noStrike" dirty="0">
                <a:solidFill>
                  <a:srgbClr val="143A54"/>
                </a:solidFill>
                <a:effectLst/>
              </a:rPr>
              <a:t>, officially launching the one-year countdown to FIFA World Cup 2026™!</a:t>
            </a:r>
          </a:p>
        </p:txBody>
      </p:sp>
    </p:spTree>
    <p:extLst>
      <p:ext uri="{BB962C8B-B14F-4D97-AF65-F5344CB8AC3E}">
        <p14:creationId xmlns:p14="http://schemas.microsoft.com/office/powerpoint/2010/main" val="128220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76E05-CE9B-2ED3-21EB-79F438BDEA0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E39AE47-A7C6-8E4B-9970-ACCF4317D68D}"/>
              </a:ext>
            </a:extLst>
          </p:cNvPr>
          <p:cNvPicPr>
            <a:picLocks noChangeAspect="1"/>
          </p:cNvPicPr>
          <p:nvPr/>
        </p:nvPicPr>
        <p:blipFill>
          <a:blip r:embed="rId3"/>
          <a:srcRect r="21026"/>
          <a:stretch/>
        </p:blipFill>
        <p:spPr>
          <a:xfrm>
            <a:off x="8328248" y="44624"/>
            <a:ext cx="4248472" cy="6858000"/>
          </a:xfrm>
          <a:prstGeom prst="rect">
            <a:avLst/>
          </a:prstGeom>
        </p:spPr>
      </p:pic>
      <p:sp>
        <p:nvSpPr>
          <p:cNvPr id="2" name="TextBox 1">
            <a:extLst>
              <a:ext uri="{FF2B5EF4-FFF2-40B4-BE49-F238E27FC236}">
                <a16:creationId xmlns:a16="http://schemas.microsoft.com/office/drawing/2014/main" id="{1539B69D-AADD-D474-9126-E94F0EBDBE86}"/>
              </a:ext>
            </a:extLst>
          </p:cNvPr>
          <p:cNvSpPr txBox="1"/>
          <p:nvPr/>
        </p:nvSpPr>
        <p:spPr>
          <a:xfrm>
            <a:off x="343340" y="2491128"/>
            <a:ext cx="7840892" cy="4178231"/>
          </a:xfrm>
          <a:prstGeom prst="rect">
            <a:avLst/>
          </a:prstGeom>
        </p:spPr>
        <p:txBody>
          <a:bodyPr vert="horz" lIns="91440" tIns="45720" rIns="91440" bIns="45720" rtlCol="0" anchorCtr="0">
            <a:noAutofit/>
          </a:bodyPr>
          <a:lstStyle/>
          <a:p>
            <a:pPr algn="l"/>
            <a:r>
              <a:rPr lang="en-GB" sz="1800" b="1" i="0" u="none" strike="noStrike" dirty="0">
                <a:solidFill>
                  <a:srgbClr val="143A54"/>
                </a:solidFill>
                <a:effectLst/>
              </a:rPr>
              <a:t>The Grand Finale: Compass Minerals National Performance </a:t>
            </a:r>
            <a:r>
              <a:rPr lang="en-GB" sz="1800" b="1" i="0" u="none" strike="noStrike" dirty="0" err="1">
                <a:solidFill>
                  <a:srgbClr val="143A54"/>
                </a:solidFill>
                <a:effectLst/>
              </a:rPr>
              <a:t>Center</a:t>
            </a:r>
            <a:br>
              <a:rPr lang="en-GB" sz="1800" b="1" i="0" u="none" strike="noStrike" dirty="0">
                <a:solidFill>
                  <a:srgbClr val="143A54"/>
                </a:solidFill>
                <a:effectLst/>
              </a:rPr>
            </a:br>
            <a:endParaRPr lang="en-GB" sz="1800" b="1" i="0" u="none" strike="noStrike" dirty="0">
              <a:solidFill>
                <a:srgbClr val="143A54"/>
              </a:solidFill>
              <a:effectLst/>
            </a:endParaRPr>
          </a:p>
          <a:p>
            <a:pPr marL="342900" indent="-342900" algn="l">
              <a:buFont typeface="Arial" panose="020B0604020202020204" pitchFamily="34" charset="0"/>
              <a:buChar char="•"/>
            </a:pPr>
            <a:r>
              <a:rPr lang="en-GB" sz="1800" u="none" strike="noStrike" dirty="0">
                <a:solidFill>
                  <a:srgbClr val="143A54"/>
                </a:solidFill>
                <a:effectLst/>
              </a:rPr>
              <a:t>The final pass culminates live </a:t>
            </a:r>
            <a:r>
              <a:rPr lang="en-GB" sz="1800" i="0" u="none" strike="noStrike" dirty="0">
                <a:solidFill>
                  <a:srgbClr val="143A54"/>
                </a:solidFill>
                <a:effectLst/>
              </a:rPr>
              <a:t>on stage at the </a:t>
            </a:r>
            <a:r>
              <a:rPr lang="en-GB" sz="1800" b="1" u="none" strike="noStrike" dirty="0">
                <a:solidFill>
                  <a:srgbClr val="143A54"/>
                </a:solidFill>
                <a:effectLst/>
                <a:ea typeface="Open Sans" panose="020B0606030504020204" pitchFamily="34" charset="0"/>
                <a:cs typeface="Open Sans" panose="020B0606030504020204" pitchFamily="34" charset="0"/>
              </a:rPr>
              <a:t>Compass Minerals National Performance </a:t>
            </a:r>
            <a:r>
              <a:rPr lang="en-GB" sz="1800" b="1" u="none" strike="noStrike" dirty="0" err="1">
                <a:solidFill>
                  <a:srgbClr val="143A54"/>
                </a:solidFill>
                <a:effectLst/>
                <a:ea typeface="Open Sans" panose="020B0606030504020204" pitchFamily="34" charset="0"/>
                <a:cs typeface="Open Sans" panose="020B0606030504020204" pitchFamily="34" charset="0"/>
              </a:rPr>
              <a:t>Center</a:t>
            </a:r>
            <a:r>
              <a:rPr lang="en-GB" sz="1800" i="0" u="none" strike="noStrike" dirty="0">
                <a:solidFill>
                  <a:srgbClr val="143A54"/>
                </a:solidFill>
                <a:effectLst/>
              </a:rPr>
              <a:t>, Kansas City’s premier soccer training facility and home to Sporting Kansas City. </a:t>
            </a:r>
          </a:p>
          <a:p>
            <a:pPr marL="342900" indent="-342900" algn="l">
              <a:buFont typeface="Arial" panose="020B0604020202020204" pitchFamily="34" charset="0"/>
              <a:buChar char="•"/>
            </a:pPr>
            <a:r>
              <a:rPr lang="en-GB" sz="1800" i="0" u="none" strike="noStrike" dirty="0">
                <a:solidFill>
                  <a:srgbClr val="143A54"/>
                </a:solidFill>
                <a:effectLst/>
              </a:rPr>
              <a:t>Here, we will launch the official </a:t>
            </a:r>
            <a:r>
              <a:rPr lang="en-GB" sz="1800" b="1" u="none" strike="noStrike" dirty="0">
                <a:solidFill>
                  <a:srgbClr val="143A54"/>
                </a:solidFill>
                <a:effectLst/>
                <a:ea typeface="Open Sans" panose="020B0606030504020204" pitchFamily="34" charset="0"/>
                <a:cs typeface="Open Sans" panose="020B0606030504020204" pitchFamily="34" charset="0"/>
              </a:rPr>
              <a:t>one-year countdown </a:t>
            </a:r>
            <a:r>
              <a:rPr lang="en-GB" sz="1800" i="0" u="none" strike="noStrike" dirty="0">
                <a:solidFill>
                  <a:srgbClr val="143A54"/>
                </a:solidFill>
                <a:effectLst/>
              </a:rPr>
              <a:t>to FIFA World Cup 2026™ with an </a:t>
            </a:r>
            <a:r>
              <a:rPr lang="en-GB" sz="1800" b="1" u="none" strike="noStrike" dirty="0">
                <a:solidFill>
                  <a:srgbClr val="143A54"/>
                </a:solidFill>
                <a:effectLst/>
                <a:ea typeface="Open Sans" panose="020B0606030504020204" pitchFamily="34" charset="0"/>
                <a:cs typeface="Open Sans" panose="020B0606030504020204" pitchFamily="34" charset="0"/>
              </a:rPr>
              <a:t>unforgettable moment!</a:t>
            </a:r>
          </a:p>
          <a:p>
            <a:pPr marL="342900" indent="-342900">
              <a:buFont typeface="Arial" panose="020B0604020202020204" pitchFamily="34" charset="0"/>
              <a:buChar char="•"/>
            </a:pPr>
            <a:r>
              <a:rPr lang="en-GB" sz="1800" dirty="0">
                <a:solidFill>
                  <a:srgbClr val="143A54"/>
                </a:solidFill>
              </a:rPr>
              <a:t>The pre-recorded montage plays on giant screens, showing the ball traveling through </a:t>
            </a:r>
            <a:r>
              <a:rPr lang="en-GB" sz="1800" b="1" dirty="0">
                <a:solidFill>
                  <a:srgbClr val="143A54"/>
                </a:solidFill>
                <a:ea typeface="Open Sans" panose="020B0606030504020204" pitchFamily="34" charset="0"/>
                <a:cs typeface="Open Sans" panose="020B0606030504020204" pitchFamily="34" charset="0"/>
              </a:rPr>
              <a:t>KC’s iconic locations</a:t>
            </a:r>
            <a:r>
              <a:rPr lang="en-GB" sz="1800" dirty="0">
                <a:solidFill>
                  <a:srgbClr val="143A54"/>
                </a:solidFill>
              </a:rPr>
              <a:t>.</a:t>
            </a:r>
          </a:p>
          <a:p>
            <a:pPr marL="342900" indent="-342900">
              <a:buFont typeface="Arial" panose="020B0604020202020204" pitchFamily="34" charset="0"/>
              <a:buChar char="•"/>
            </a:pPr>
            <a:r>
              <a:rPr lang="en-GB" sz="1800" dirty="0">
                <a:solidFill>
                  <a:srgbClr val="143A54"/>
                </a:solidFill>
              </a:rPr>
              <a:t>The last recorded participant (e.g., </a:t>
            </a:r>
            <a:r>
              <a:rPr lang="en-GB" sz="1800" b="1" dirty="0">
                <a:solidFill>
                  <a:srgbClr val="143A54"/>
                </a:solidFill>
                <a:ea typeface="Open Sans" panose="020B0606030504020204" pitchFamily="34" charset="0"/>
                <a:cs typeface="Open Sans" panose="020B0606030504020204" pitchFamily="34" charset="0"/>
              </a:rPr>
              <a:t>a soccer legend</a:t>
            </a:r>
            <a:r>
              <a:rPr lang="en-GB" sz="1800" dirty="0">
                <a:solidFill>
                  <a:srgbClr val="143A54"/>
                </a:solidFill>
              </a:rPr>
              <a:t>, a community leader, or a young fan) makes a pass toward the camera.</a:t>
            </a:r>
          </a:p>
          <a:p>
            <a:pPr marL="342900" indent="-342900">
              <a:buFont typeface="Arial" panose="020B0604020202020204" pitchFamily="34" charset="0"/>
              <a:buChar char="•"/>
            </a:pPr>
            <a:r>
              <a:rPr lang="en-GB" sz="1800" dirty="0">
                <a:solidFill>
                  <a:srgbClr val="143A54"/>
                </a:solidFill>
              </a:rPr>
              <a:t>The video fades seamlessly to live footage, revealing the final participant standing on stage, </a:t>
            </a:r>
            <a:r>
              <a:rPr lang="en-GB" sz="1800" b="1" dirty="0">
                <a:solidFill>
                  <a:srgbClr val="143A54"/>
                </a:solidFill>
                <a:ea typeface="Open Sans" panose="020B0606030504020204" pitchFamily="34" charset="0"/>
                <a:cs typeface="Open Sans" panose="020B0606030504020204" pitchFamily="34" charset="0"/>
              </a:rPr>
              <a:t>receiving the actual ball!</a:t>
            </a:r>
          </a:p>
          <a:p>
            <a:pPr algn="l"/>
            <a:endParaRPr lang="en-GB" sz="1800" i="0" u="none" strike="noStrike" dirty="0">
              <a:solidFill>
                <a:srgbClr val="143A54"/>
              </a:solidFill>
              <a:effectLst/>
            </a:endParaRPr>
          </a:p>
        </p:txBody>
      </p:sp>
      <p:sp>
        <p:nvSpPr>
          <p:cNvPr id="3" name="TextBox 2">
            <a:extLst>
              <a:ext uri="{FF2B5EF4-FFF2-40B4-BE49-F238E27FC236}">
                <a16:creationId xmlns:a16="http://schemas.microsoft.com/office/drawing/2014/main" id="{976E0EFD-4B80-9183-4FC0-7B144CD8CF16}"/>
              </a:ext>
            </a:extLst>
          </p:cNvPr>
          <p:cNvSpPr txBox="1"/>
          <p:nvPr/>
        </p:nvSpPr>
        <p:spPr>
          <a:xfrm>
            <a:off x="343340" y="1612610"/>
            <a:ext cx="8560972"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One year to go event: “ONE KICK, ONE CITY”</a:t>
            </a:r>
            <a:endParaRPr lang="en-GB" sz="4600" dirty="0">
              <a:solidFill>
                <a:srgbClr val="BD1515"/>
              </a:solidFill>
              <a:latin typeface="Bebas Neue" panose="020B0606020202050201" pitchFamily="34" charset="77"/>
            </a:endParaRPr>
          </a:p>
        </p:txBody>
      </p:sp>
      <p:pic>
        <p:nvPicPr>
          <p:cNvPr id="6" name="Picture 5">
            <a:extLst>
              <a:ext uri="{FF2B5EF4-FFF2-40B4-BE49-F238E27FC236}">
                <a16:creationId xmlns:a16="http://schemas.microsoft.com/office/drawing/2014/main" id="{47243BF4-BF8A-3493-C303-E79B9EFE249F}"/>
              </a:ext>
            </a:extLst>
          </p:cNvPr>
          <p:cNvPicPr>
            <a:picLocks noChangeAspect="1"/>
          </p:cNvPicPr>
          <p:nvPr/>
        </p:nvPicPr>
        <p:blipFill>
          <a:blip r:embed="rId4"/>
          <a:srcRect/>
          <a:stretch/>
        </p:blipFill>
        <p:spPr>
          <a:xfrm>
            <a:off x="-2976" y="-7141"/>
            <a:ext cx="12219656" cy="1374711"/>
          </a:xfrm>
          <a:prstGeom prst="rect">
            <a:avLst/>
          </a:prstGeom>
        </p:spPr>
      </p:pic>
      <p:pic>
        <p:nvPicPr>
          <p:cNvPr id="15" name="Picture 14">
            <a:extLst>
              <a:ext uri="{FF2B5EF4-FFF2-40B4-BE49-F238E27FC236}">
                <a16:creationId xmlns:a16="http://schemas.microsoft.com/office/drawing/2014/main" id="{B2EBDBCC-6E38-9316-23FC-707A80673186}"/>
              </a:ext>
            </a:extLst>
          </p:cNvPr>
          <p:cNvPicPr>
            <a:picLocks noChangeAspect="1"/>
          </p:cNvPicPr>
          <p:nvPr/>
        </p:nvPicPr>
        <p:blipFill>
          <a:blip r:embed="rId5"/>
          <a:stretch>
            <a:fillRect/>
          </a:stretch>
        </p:blipFill>
        <p:spPr>
          <a:xfrm rot="1346387">
            <a:off x="8142421" y="3059050"/>
            <a:ext cx="4625279" cy="5603195"/>
          </a:xfrm>
          <a:prstGeom prst="rect">
            <a:avLst/>
          </a:prstGeom>
        </p:spPr>
      </p:pic>
    </p:spTree>
    <p:extLst>
      <p:ext uri="{BB962C8B-B14F-4D97-AF65-F5344CB8AC3E}">
        <p14:creationId xmlns:p14="http://schemas.microsoft.com/office/powerpoint/2010/main" val="1473123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A463C-831C-08DF-B626-9CD8D7BE7B9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875EB45-0880-248A-0AC5-B072345063C8}"/>
              </a:ext>
            </a:extLst>
          </p:cNvPr>
          <p:cNvPicPr>
            <a:picLocks noChangeAspect="1"/>
          </p:cNvPicPr>
          <p:nvPr/>
        </p:nvPicPr>
        <p:blipFill>
          <a:blip r:embed="rId3"/>
          <a:srcRect l="268" r="20760"/>
          <a:stretch/>
        </p:blipFill>
        <p:spPr>
          <a:xfrm>
            <a:off x="8328248" y="44624"/>
            <a:ext cx="4248472" cy="6858000"/>
          </a:xfrm>
          <a:prstGeom prst="rect">
            <a:avLst/>
          </a:prstGeom>
        </p:spPr>
      </p:pic>
      <p:sp>
        <p:nvSpPr>
          <p:cNvPr id="2" name="TextBox 1">
            <a:extLst>
              <a:ext uri="{FF2B5EF4-FFF2-40B4-BE49-F238E27FC236}">
                <a16:creationId xmlns:a16="http://schemas.microsoft.com/office/drawing/2014/main" id="{48DF904D-220D-A763-1E4A-0CFA41512F45}"/>
              </a:ext>
            </a:extLst>
          </p:cNvPr>
          <p:cNvSpPr txBox="1"/>
          <p:nvPr/>
        </p:nvSpPr>
        <p:spPr>
          <a:xfrm>
            <a:off x="343340" y="2491128"/>
            <a:ext cx="7480852" cy="3962207"/>
          </a:xfrm>
          <a:prstGeom prst="rect">
            <a:avLst/>
          </a:prstGeom>
        </p:spPr>
        <p:txBody>
          <a:bodyPr vert="horz" lIns="91440" tIns="45720" rIns="91440" bIns="45720" rtlCol="0" anchorCtr="0">
            <a:noAutofit/>
          </a:bodyPr>
          <a:lstStyle/>
          <a:p>
            <a:r>
              <a:rPr lang="en-GB" sz="1800" dirty="0">
                <a:solidFill>
                  <a:srgbClr val="143A54"/>
                </a:solidFill>
              </a:rPr>
              <a:t>The final participant kicks the ball into a special illuminated goal, triggering:</a:t>
            </a:r>
            <a:br>
              <a:rPr lang="en-GB" sz="1800" dirty="0">
                <a:solidFill>
                  <a:srgbClr val="143A54"/>
                </a:solidFill>
              </a:rPr>
            </a:br>
            <a:endParaRPr lang="en-GB" sz="1800" dirty="0">
              <a:solidFill>
                <a:srgbClr val="143A54"/>
              </a:solidFill>
            </a:endParaRPr>
          </a:p>
          <a:p>
            <a:pPr marL="342900" indent="-342900">
              <a:buFont typeface="Arial" panose="020B0604020202020204" pitchFamily="34" charset="0"/>
              <a:buChar char="•"/>
            </a:pPr>
            <a:r>
              <a:rPr lang="en-GB" sz="1800" dirty="0">
                <a:solidFill>
                  <a:srgbClr val="143A54"/>
                </a:solidFill>
              </a:rPr>
              <a:t>A dramatic </a:t>
            </a:r>
            <a:r>
              <a:rPr lang="en-GB" sz="1800" b="1" dirty="0">
                <a:solidFill>
                  <a:srgbClr val="143A54"/>
                </a:solidFill>
                <a:ea typeface="Open Sans" panose="020B0606030504020204" pitchFamily="34" charset="0"/>
                <a:cs typeface="Open Sans" panose="020B0606030504020204" pitchFamily="34" charset="0"/>
              </a:rPr>
              <a:t>stadium-wide countdown </a:t>
            </a:r>
            <a:r>
              <a:rPr lang="en-GB" sz="1800" dirty="0">
                <a:solidFill>
                  <a:srgbClr val="143A54"/>
                </a:solidFill>
              </a:rPr>
              <a:t>(10…9…8…)</a:t>
            </a:r>
          </a:p>
          <a:p>
            <a:pPr marL="342900" indent="-342900">
              <a:buFont typeface="Arial" panose="020B0604020202020204" pitchFamily="34" charset="0"/>
              <a:buChar char="•"/>
            </a:pPr>
            <a:r>
              <a:rPr lang="en-GB" sz="1800" b="1" dirty="0">
                <a:solidFill>
                  <a:srgbClr val="143A54"/>
                </a:solidFill>
                <a:ea typeface="Open Sans" panose="020B0606030504020204" pitchFamily="34" charset="0"/>
                <a:cs typeface="Open Sans" panose="020B0606030504020204" pitchFamily="34" charset="0"/>
              </a:rPr>
              <a:t>Fireworks and confetti cannons </a:t>
            </a:r>
            <a:r>
              <a:rPr lang="en-GB" sz="1800" dirty="0">
                <a:solidFill>
                  <a:srgbClr val="143A54"/>
                </a:solidFill>
              </a:rPr>
              <a:t>bursting in KC’s </a:t>
            </a:r>
            <a:r>
              <a:rPr lang="en-GB" sz="1800" dirty="0" err="1">
                <a:solidFill>
                  <a:srgbClr val="143A54"/>
                </a:solidFill>
              </a:rPr>
              <a:t>colors</a:t>
            </a:r>
            <a:endParaRPr lang="en-GB" sz="1800" dirty="0">
              <a:solidFill>
                <a:srgbClr val="143A54"/>
              </a:solidFill>
            </a:endParaRPr>
          </a:p>
          <a:p>
            <a:pPr marL="342900" indent="-342900">
              <a:buFont typeface="Arial" panose="020B0604020202020204" pitchFamily="34" charset="0"/>
              <a:buChar char="•"/>
            </a:pPr>
            <a:r>
              <a:rPr lang="en-GB" sz="1800" dirty="0">
                <a:solidFill>
                  <a:srgbClr val="143A54"/>
                </a:solidFill>
              </a:rPr>
              <a:t>The </a:t>
            </a:r>
            <a:r>
              <a:rPr lang="en-GB" sz="1800" b="1" dirty="0">
                <a:solidFill>
                  <a:srgbClr val="143A54"/>
                </a:solidFill>
                <a:ea typeface="Open Sans" panose="020B0606030504020204" pitchFamily="34" charset="0"/>
                <a:cs typeface="Open Sans" panose="020B0606030504020204" pitchFamily="34" charset="0"/>
              </a:rPr>
              <a:t>official FIFA World Cup 2026 countdown</a:t>
            </a:r>
            <a:r>
              <a:rPr lang="en-GB" sz="1800" dirty="0">
                <a:solidFill>
                  <a:srgbClr val="143A54"/>
                </a:solidFill>
              </a:rPr>
              <a:t> clock lighting up</a:t>
            </a:r>
          </a:p>
          <a:p>
            <a:pPr marL="342900" indent="-342900">
              <a:buFont typeface="Arial" panose="020B0604020202020204" pitchFamily="34" charset="0"/>
              <a:buChar char="•"/>
            </a:pPr>
            <a:r>
              <a:rPr lang="en-GB" sz="1800" dirty="0">
                <a:solidFill>
                  <a:srgbClr val="143A54"/>
                </a:solidFill>
              </a:rPr>
              <a:t>LED screens displaying "Kansas City is Ready!” and the hashtag </a:t>
            </a:r>
            <a:r>
              <a:rPr lang="en-GB" sz="1800" b="1" dirty="0">
                <a:solidFill>
                  <a:srgbClr val="143A54"/>
                </a:solidFill>
              </a:rPr>
              <a:t>#1Kick1City26.</a:t>
            </a:r>
          </a:p>
          <a:p>
            <a:pPr marL="342900" indent="-342900">
              <a:buFont typeface="Arial" panose="020B0604020202020204" pitchFamily="34" charset="0"/>
              <a:buChar char="•"/>
            </a:pPr>
            <a:r>
              <a:rPr lang="en-GB" sz="1800" b="1" dirty="0">
                <a:solidFill>
                  <a:srgbClr val="143A54"/>
                </a:solidFill>
                <a:ea typeface="Open Sans" panose="020B0606030504020204" pitchFamily="34" charset="0"/>
                <a:cs typeface="Open Sans" panose="020B0606030504020204" pitchFamily="34" charset="0"/>
              </a:rPr>
              <a:t>Tech N9ne </a:t>
            </a:r>
            <a:r>
              <a:rPr lang="en-GB" sz="1800" dirty="0">
                <a:solidFill>
                  <a:srgbClr val="143A54"/>
                </a:solidFill>
              </a:rPr>
              <a:t>to perform his Kansas City </a:t>
            </a:r>
            <a:r>
              <a:rPr lang="en-US" sz="1800" i="0" dirty="0">
                <a:solidFill>
                  <a:srgbClr val="03122B"/>
                </a:solidFill>
                <a:effectLst/>
                <a:ea typeface="Open Sans" panose="020B0606030504020204" pitchFamily="34" charset="0"/>
                <a:cs typeface="Open Sans" panose="020B0606030504020204" pitchFamily="34" charset="0"/>
              </a:rPr>
              <a:t>FIFA World Cup 26™ Sonic ID.</a:t>
            </a:r>
            <a:endParaRPr lang="en-GB" sz="1800" dirty="0">
              <a:solidFill>
                <a:srgbClr val="143A54"/>
              </a:solidFill>
            </a:endParaRPr>
          </a:p>
        </p:txBody>
      </p:sp>
      <p:sp>
        <p:nvSpPr>
          <p:cNvPr id="3" name="TextBox 2">
            <a:extLst>
              <a:ext uri="{FF2B5EF4-FFF2-40B4-BE49-F238E27FC236}">
                <a16:creationId xmlns:a16="http://schemas.microsoft.com/office/drawing/2014/main" id="{5619E747-41CC-F0FF-6474-63A2E6C76A5D}"/>
              </a:ext>
            </a:extLst>
          </p:cNvPr>
          <p:cNvSpPr txBox="1"/>
          <p:nvPr/>
        </p:nvSpPr>
        <p:spPr>
          <a:xfrm>
            <a:off x="343340" y="1612610"/>
            <a:ext cx="827294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One year to go event: “ONE KICK, ONE CITY”</a:t>
            </a:r>
            <a:endParaRPr lang="en-GB" sz="4600" dirty="0">
              <a:solidFill>
                <a:srgbClr val="BD1515"/>
              </a:solidFill>
              <a:latin typeface="Bebas Neue" panose="020B0606020202050201" pitchFamily="34" charset="77"/>
            </a:endParaRPr>
          </a:p>
        </p:txBody>
      </p:sp>
      <p:pic>
        <p:nvPicPr>
          <p:cNvPr id="5" name="Picture 4">
            <a:extLst>
              <a:ext uri="{FF2B5EF4-FFF2-40B4-BE49-F238E27FC236}">
                <a16:creationId xmlns:a16="http://schemas.microsoft.com/office/drawing/2014/main" id="{DAFAAB42-F9B4-9D1D-E4FA-993974CEE562}"/>
              </a:ext>
            </a:extLst>
          </p:cNvPr>
          <p:cNvPicPr>
            <a:picLocks noChangeAspect="1"/>
          </p:cNvPicPr>
          <p:nvPr/>
        </p:nvPicPr>
        <p:blipFill>
          <a:blip r:embed="rId4"/>
          <a:srcRect/>
          <a:stretch/>
        </p:blipFill>
        <p:spPr>
          <a:xfrm>
            <a:off x="-2976" y="-7141"/>
            <a:ext cx="12219656" cy="1374711"/>
          </a:xfrm>
          <a:prstGeom prst="rect">
            <a:avLst/>
          </a:prstGeom>
        </p:spPr>
      </p:pic>
      <p:pic>
        <p:nvPicPr>
          <p:cNvPr id="14" name="Picture 13">
            <a:extLst>
              <a:ext uri="{FF2B5EF4-FFF2-40B4-BE49-F238E27FC236}">
                <a16:creationId xmlns:a16="http://schemas.microsoft.com/office/drawing/2014/main" id="{69234B5A-C191-DC45-53CD-3DC4047736FC}"/>
              </a:ext>
            </a:extLst>
          </p:cNvPr>
          <p:cNvPicPr>
            <a:picLocks noChangeAspect="1"/>
          </p:cNvPicPr>
          <p:nvPr/>
        </p:nvPicPr>
        <p:blipFill>
          <a:blip r:embed="rId5"/>
          <a:stretch>
            <a:fillRect/>
          </a:stretch>
        </p:blipFill>
        <p:spPr>
          <a:xfrm rot="1346387">
            <a:off x="8214429" y="3083458"/>
            <a:ext cx="4625279" cy="5603195"/>
          </a:xfrm>
          <a:prstGeom prst="rect">
            <a:avLst/>
          </a:prstGeom>
        </p:spPr>
      </p:pic>
    </p:spTree>
    <p:extLst>
      <p:ext uri="{BB962C8B-B14F-4D97-AF65-F5344CB8AC3E}">
        <p14:creationId xmlns:p14="http://schemas.microsoft.com/office/powerpoint/2010/main" val="2800736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C24EA-8401-15EF-31E4-CB395D6DBA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4F2300-8C15-CD86-0CFB-66530A2B9B9F}"/>
              </a:ext>
            </a:extLst>
          </p:cNvPr>
          <p:cNvSpPr txBox="1"/>
          <p:nvPr/>
        </p:nvSpPr>
        <p:spPr>
          <a:xfrm>
            <a:off x="343340" y="1612610"/>
            <a:ext cx="7912900" cy="800219"/>
          </a:xfrm>
          <a:prstGeom prst="rect">
            <a:avLst/>
          </a:prstGeom>
          <a:noFill/>
        </p:spPr>
        <p:txBody>
          <a:bodyPr wrap="square" rtlCol="0">
            <a:spAutoFit/>
          </a:bodyPr>
          <a:lstStyle/>
          <a:p>
            <a:r>
              <a:rPr lang="en-GB" altLang="en-US" sz="4600" dirty="0">
                <a:solidFill>
                  <a:srgbClr val="BD1515"/>
                </a:solidFill>
                <a:latin typeface="Bebas Neue" panose="020B0606020202050201" pitchFamily="34" charset="77"/>
              </a:rPr>
              <a:t>THE GALACTICOS</a:t>
            </a:r>
            <a:endParaRPr lang="en-GB" sz="4600" dirty="0">
              <a:solidFill>
                <a:srgbClr val="BD1515"/>
              </a:solidFill>
              <a:latin typeface="Bebas Neue" panose="020B0606020202050201" pitchFamily="34" charset="77"/>
            </a:endParaRPr>
          </a:p>
        </p:txBody>
      </p:sp>
      <p:pic>
        <p:nvPicPr>
          <p:cNvPr id="5" name="Picture 4">
            <a:extLst>
              <a:ext uri="{FF2B5EF4-FFF2-40B4-BE49-F238E27FC236}">
                <a16:creationId xmlns:a16="http://schemas.microsoft.com/office/drawing/2014/main" id="{15768D0C-9295-786D-803F-B187BA925C51}"/>
              </a:ext>
            </a:extLst>
          </p:cNvPr>
          <p:cNvPicPr>
            <a:picLocks noChangeAspect="1"/>
          </p:cNvPicPr>
          <p:nvPr/>
        </p:nvPicPr>
        <p:blipFill>
          <a:blip r:embed="rId3"/>
          <a:srcRect/>
          <a:stretch/>
        </p:blipFill>
        <p:spPr>
          <a:xfrm>
            <a:off x="25607" y="2924944"/>
            <a:ext cx="2426567" cy="3395858"/>
          </a:xfrm>
          <a:prstGeom prst="rect">
            <a:avLst/>
          </a:prstGeom>
        </p:spPr>
      </p:pic>
      <p:pic>
        <p:nvPicPr>
          <p:cNvPr id="6" name="Picture 5">
            <a:extLst>
              <a:ext uri="{FF2B5EF4-FFF2-40B4-BE49-F238E27FC236}">
                <a16:creationId xmlns:a16="http://schemas.microsoft.com/office/drawing/2014/main" id="{894583F9-0AF1-33B6-C17E-D25BBE65A10A}"/>
              </a:ext>
            </a:extLst>
          </p:cNvPr>
          <p:cNvPicPr>
            <a:picLocks noChangeAspect="1"/>
          </p:cNvPicPr>
          <p:nvPr/>
        </p:nvPicPr>
        <p:blipFill>
          <a:blip r:embed="rId4"/>
          <a:srcRect/>
          <a:stretch/>
        </p:blipFill>
        <p:spPr>
          <a:xfrm>
            <a:off x="2452175" y="2924945"/>
            <a:ext cx="2426567" cy="3395856"/>
          </a:xfrm>
          <a:prstGeom prst="rect">
            <a:avLst/>
          </a:prstGeom>
        </p:spPr>
      </p:pic>
      <p:pic>
        <p:nvPicPr>
          <p:cNvPr id="7" name="Picture 6">
            <a:extLst>
              <a:ext uri="{FF2B5EF4-FFF2-40B4-BE49-F238E27FC236}">
                <a16:creationId xmlns:a16="http://schemas.microsoft.com/office/drawing/2014/main" id="{B0672AA7-5EBF-0716-8E2A-4FBC4E16F869}"/>
              </a:ext>
            </a:extLst>
          </p:cNvPr>
          <p:cNvPicPr>
            <a:picLocks noChangeAspect="1"/>
          </p:cNvPicPr>
          <p:nvPr/>
        </p:nvPicPr>
        <p:blipFill>
          <a:blip r:embed="rId5"/>
          <a:srcRect/>
          <a:stretch/>
        </p:blipFill>
        <p:spPr>
          <a:xfrm>
            <a:off x="4882716" y="2924945"/>
            <a:ext cx="2426567" cy="3395856"/>
          </a:xfrm>
          <a:prstGeom prst="rect">
            <a:avLst/>
          </a:prstGeom>
        </p:spPr>
      </p:pic>
      <p:pic>
        <p:nvPicPr>
          <p:cNvPr id="8" name="Picture 7">
            <a:extLst>
              <a:ext uri="{FF2B5EF4-FFF2-40B4-BE49-F238E27FC236}">
                <a16:creationId xmlns:a16="http://schemas.microsoft.com/office/drawing/2014/main" id="{224E6F05-D2E2-0110-B30E-30740891C500}"/>
              </a:ext>
            </a:extLst>
          </p:cNvPr>
          <p:cNvPicPr>
            <a:picLocks noChangeAspect="1"/>
          </p:cNvPicPr>
          <p:nvPr/>
        </p:nvPicPr>
        <p:blipFill>
          <a:blip r:embed="rId6"/>
          <a:srcRect/>
          <a:stretch/>
        </p:blipFill>
        <p:spPr>
          <a:xfrm>
            <a:off x="7309284" y="2924945"/>
            <a:ext cx="2426567" cy="3395856"/>
          </a:xfrm>
          <a:prstGeom prst="rect">
            <a:avLst/>
          </a:prstGeom>
        </p:spPr>
      </p:pic>
      <p:pic>
        <p:nvPicPr>
          <p:cNvPr id="10" name="Picture 9">
            <a:extLst>
              <a:ext uri="{FF2B5EF4-FFF2-40B4-BE49-F238E27FC236}">
                <a16:creationId xmlns:a16="http://schemas.microsoft.com/office/drawing/2014/main" id="{11BD23F3-558D-5D9B-F154-3A30100A54B7}"/>
              </a:ext>
            </a:extLst>
          </p:cNvPr>
          <p:cNvPicPr>
            <a:picLocks noChangeAspect="1"/>
          </p:cNvPicPr>
          <p:nvPr/>
        </p:nvPicPr>
        <p:blipFill>
          <a:blip r:embed="rId7"/>
          <a:srcRect/>
          <a:stretch/>
        </p:blipFill>
        <p:spPr>
          <a:xfrm>
            <a:off x="9743711" y="2924945"/>
            <a:ext cx="2426567" cy="3395856"/>
          </a:xfrm>
          <a:prstGeom prst="rect">
            <a:avLst/>
          </a:prstGeom>
        </p:spPr>
      </p:pic>
      <p:pic>
        <p:nvPicPr>
          <p:cNvPr id="12" name="Picture 11">
            <a:extLst>
              <a:ext uri="{FF2B5EF4-FFF2-40B4-BE49-F238E27FC236}">
                <a16:creationId xmlns:a16="http://schemas.microsoft.com/office/drawing/2014/main" id="{8893D3B6-E6A0-7823-3414-2E9E19E6E64B}"/>
              </a:ext>
            </a:extLst>
          </p:cNvPr>
          <p:cNvPicPr>
            <a:picLocks noChangeAspect="1"/>
          </p:cNvPicPr>
          <p:nvPr/>
        </p:nvPicPr>
        <p:blipFill>
          <a:blip r:embed="rId8"/>
          <a:srcRect/>
          <a:stretch/>
        </p:blipFill>
        <p:spPr>
          <a:xfrm>
            <a:off x="-2976" y="-7141"/>
            <a:ext cx="12219656" cy="1374711"/>
          </a:xfrm>
          <a:prstGeom prst="rect">
            <a:avLst/>
          </a:prstGeom>
        </p:spPr>
      </p:pic>
    </p:spTree>
    <p:extLst>
      <p:ext uri="{BB962C8B-B14F-4D97-AF65-F5344CB8AC3E}">
        <p14:creationId xmlns:p14="http://schemas.microsoft.com/office/powerpoint/2010/main" val="2842183202"/>
      </p:ext>
    </p:extLst>
  </p:cSld>
  <p:clrMapOvr>
    <a:masterClrMapping/>
  </p:clrMapOvr>
</p:sld>
</file>

<file path=ppt/theme/theme1.xml><?xml version="1.0" encoding="utf-8"?>
<a:theme xmlns:a="http://schemas.openxmlformats.org/drawingml/2006/main" name="Whitewall 2022">
  <a:themeElements>
    <a:clrScheme name="Whitewall">
      <a:dk1>
        <a:sysClr val="windowText" lastClr="000000"/>
      </a:dk1>
      <a:lt1>
        <a:sysClr val="window" lastClr="FFFFFF"/>
      </a:lt1>
      <a:dk2>
        <a:srgbClr val="FFFFFF"/>
      </a:dk2>
      <a:lt2>
        <a:srgbClr val="A09CA2"/>
      </a:lt2>
      <a:accent1>
        <a:srgbClr val="143A54"/>
      </a:accent1>
      <a:accent2>
        <a:srgbClr val="D00000"/>
      </a:accent2>
      <a:accent3>
        <a:srgbClr val="EBD64E"/>
      </a:accent3>
      <a:accent4>
        <a:srgbClr val="29ABE2"/>
      </a:accent4>
      <a:accent5>
        <a:srgbClr val="4D4D4D"/>
      </a:accent5>
      <a:accent6>
        <a:srgbClr val="FFFFFF"/>
      </a:accent6>
      <a:hlink>
        <a:srgbClr val="29ABE2"/>
      </a:hlink>
      <a:folHlink>
        <a:srgbClr val="EBD64E"/>
      </a:folHlink>
    </a:clrScheme>
    <a:fontScheme name="Custom 1">
      <a:majorFont>
        <a:latin typeface="Korolev Compressed Heav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Creds" id="{678A78D7-39C1-F04B-BA9E-4743E3CACC34}" vid="{3522F4A0-B3FB-0F45-B43F-4D93B76AFFA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venir Nex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Nex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5" ma:contentTypeDescription="Create a new document." ma:contentTypeScope="" ma:versionID="ed5b21121cafb7b0c4e163b95c02ea5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8bbacb702a3ef1dcac48f4d8d396853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719FED-B334-4D75-BFB1-02353D4A4692}">
  <ds:schemaRefs>
    <ds:schemaRef ds:uri="http://schemas.microsoft.com/sharepoint/v3/contenttype/forms"/>
  </ds:schemaRefs>
</ds:datastoreItem>
</file>

<file path=customXml/itemProps2.xml><?xml version="1.0" encoding="utf-8"?>
<ds:datastoreItem xmlns:ds="http://schemas.openxmlformats.org/officeDocument/2006/customXml" ds:itemID="{EECCDF4F-200F-4921-9F11-03CA7E6FDCC0}">
  <ds:schemaRefs>
    <ds:schemaRef ds:uri="http://purl.org/dc/elements/1.1/"/>
    <ds:schemaRef ds:uri="bbe29a26-4ba2-44fb-9ebd-4f0032c7f13a"/>
    <ds:schemaRef ds:uri="http://schemas.microsoft.com/office/2006/metadata/properties"/>
    <ds:schemaRef ds:uri="http://purl.org/dc/terms/"/>
    <ds:schemaRef ds:uri="http://www.w3.org/XML/1998/namespace"/>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37024962-1aa8-4a0e-bcc4-2052b0132858"/>
  </ds:schemaRefs>
</ds:datastoreItem>
</file>

<file path=customXml/itemProps3.xml><?xml version="1.0" encoding="utf-8"?>
<ds:datastoreItem xmlns:ds="http://schemas.openxmlformats.org/officeDocument/2006/customXml" ds:itemID="{A9D1125C-A778-4AFE-99A3-D273331F14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024962-1aa8-4a0e-bcc4-2052b0132858"/>
    <ds:schemaRef ds:uri="bbe29a26-4ba2-44fb-9ebd-4f0032c7f1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Whitewall 2022</Template>
  <TotalTime>8660</TotalTime>
  <Words>1577</Words>
  <Application>Microsoft Macintosh PowerPoint</Application>
  <PresentationFormat>Widescreen</PresentationFormat>
  <Paragraphs>138</Paragraphs>
  <Slides>22</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Open Sans</vt:lpstr>
      <vt:lpstr>Aptos Display</vt:lpstr>
      <vt:lpstr>Avenir Next</vt:lpstr>
      <vt:lpstr>Bebas Neue</vt:lpstr>
      <vt:lpstr>Arial</vt:lpstr>
      <vt:lpstr>Calibri</vt:lpstr>
      <vt:lpstr>Wingdings</vt:lpstr>
      <vt:lpstr>Whitewall 2022</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Du Pisanie</dc:creator>
  <cp:lastModifiedBy>Leonard Smit</cp:lastModifiedBy>
  <cp:revision>151</cp:revision>
  <dcterms:created xsi:type="dcterms:W3CDTF">2023-06-05T10:49:38Z</dcterms:created>
  <dcterms:modified xsi:type="dcterms:W3CDTF">2025-02-28T17:58:06Z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