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2" r:id="rId5"/>
  </p:sldMasterIdLst>
  <p:notesMasterIdLst>
    <p:notesMasterId r:id="rId14"/>
  </p:notesMasterIdLst>
  <p:sldIdLst>
    <p:sldId id="258" r:id="rId6"/>
    <p:sldId id="302" r:id="rId7"/>
    <p:sldId id="308" r:id="rId8"/>
    <p:sldId id="309" r:id="rId9"/>
    <p:sldId id="310" r:id="rId10"/>
    <p:sldId id="307" r:id="rId11"/>
    <p:sldId id="311" r:id="rId12"/>
    <p:sldId id="271" r:id="rId1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15:guide id="1" pos="1436">
          <p15:clr>
            <a:srgbClr val="A4A3A4"/>
          </p15:clr>
        </p15:guide>
        <p15:guide id="2" orient="horz" pos="3861">
          <p15:clr>
            <a:srgbClr val="A4A3A4"/>
          </p15:clr>
        </p15:guide>
        <p15:guide id="3" pos="4656" userDrawn="1">
          <p15:clr>
            <a:srgbClr val="A4A3A4"/>
          </p15:clr>
        </p15:guide>
        <p15:guide id="4" pos="415" userDrawn="1">
          <p15:clr>
            <a:srgbClr val="A4A3A4"/>
          </p15:clr>
        </p15:guide>
        <p15:guide id="5" pos="665" userDrawn="1">
          <p15:clr>
            <a:srgbClr val="A4A3A4"/>
          </p15:clr>
        </p15:guide>
        <p15:guide id="6" pos="7491" userDrawn="1">
          <p15:clr>
            <a:srgbClr val="A4A3A4"/>
          </p15:clr>
        </p15:guide>
        <p15:guide id="7" orient="horz" pos="2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3A54"/>
    <a:srgbClr val="E02842"/>
    <a:srgbClr val="D21F27"/>
    <a:srgbClr val="24AAE2"/>
    <a:srgbClr val="44F5FF"/>
    <a:srgbClr val="0E3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CF50E0-03C5-064B-AE66-CB8EB67679E2}" v="19" dt="2025-01-20T18:27:35.6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26"/>
  </p:normalViewPr>
  <p:slideViewPr>
    <p:cSldViewPr snapToGrid="0" showGuides="1">
      <p:cViewPr varScale="1">
        <p:scale>
          <a:sx n="120" d="100"/>
          <a:sy n="120" d="100"/>
        </p:scale>
        <p:origin x="800" y="184"/>
      </p:cViewPr>
      <p:guideLst>
        <p:guide pos="1436"/>
        <p:guide orient="horz" pos="3861"/>
        <p:guide pos="4656"/>
        <p:guide pos="415"/>
        <p:guide pos="665"/>
        <p:guide pos="7491"/>
        <p:guide orient="horz" pos="2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4BE69F-CC25-7461-7699-AB47EE138D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753FC2C-83C4-88C4-E0A3-4FDB89FC078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A667220A-621F-4936-884B-192BB373DA2E}" type="datetimeFigureOut">
              <a:rPr lang="en-US"/>
              <a:pPr>
                <a:defRPr/>
              </a:pPr>
              <a:t>1/22/25</a:t>
            </a:fld>
            <a:endParaRPr lang="en-US"/>
          </a:p>
        </p:txBody>
      </p:sp>
      <p:sp>
        <p:nvSpPr>
          <p:cNvPr id="4" name="Slide Image Placeholder 3">
            <a:extLst>
              <a:ext uri="{FF2B5EF4-FFF2-40B4-BE49-F238E27FC236}">
                <a16:creationId xmlns:a16="http://schemas.microsoft.com/office/drawing/2014/main" id="{E4C15AE6-9828-3CFF-DA7D-E244D88C792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88290D6-CCEF-54D9-DE3B-7D4B6FC2B5E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DF7A06DC-E00E-FF43-9449-099F88B6591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9B03790-21FF-2009-C74F-639B30D7016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76F51D5-49E2-4EA7-BC0A-742BB476614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E7D9E78C-DA7E-347C-AC07-6C1FC042FC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DD09EA88-4AEB-9563-0BEF-EC2E806DA0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5FB51DDC-9DF9-5F5E-35E5-223DC395F2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6C4C6-43ED-D931-B009-20B7F6BF7419}"/>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31BEB684-9A80-0AEE-F0CC-4D8A98F86C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2D2B6C7C-0848-08AA-11E8-7438FC4D86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0CBC63CC-EC90-FCB0-06A6-55D5636C2D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2</a:t>
            </a:fld>
            <a:endParaRPr lang="en-US" altLang="en-US"/>
          </a:p>
        </p:txBody>
      </p:sp>
    </p:spTree>
    <p:extLst>
      <p:ext uri="{BB962C8B-B14F-4D97-AF65-F5344CB8AC3E}">
        <p14:creationId xmlns:p14="http://schemas.microsoft.com/office/powerpoint/2010/main" val="29782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66B24-D851-3D38-BF7C-10B7F639BF82}"/>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62A410B0-CCCD-ED43-2543-7517815299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5431C5EA-9690-A9D1-4E30-CD500B189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F1F4B45A-355C-8895-ECE2-7A43BAF990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3</a:t>
            </a:fld>
            <a:endParaRPr lang="en-US" altLang="en-US"/>
          </a:p>
        </p:txBody>
      </p:sp>
    </p:spTree>
    <p:extLst>
      <p:ext uri="{BB962C8B-B14F-4D97-AF65-F5344CB8AC3E}">
        <p14:creationId xmlns:p14="http://schemas.microsoft.com/office/powerpoint/2010/main" val="298765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05B52-CEF4-4000-9344-5A47CA28F82A}"/>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BADF6992-34B0-200C-16EB-87C3F4D3DA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452C0E1A-CEB7-FDF0-22ED-22D46EF5D9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F3EBD78D-591B-130B-2A1F-1464F70D75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4</a:t>
            </a:fld>
            <a:endParaRPr lang="en-US" altLang="en-US"/>
          </a:p>
        </p:txBody>
      </p:sp>
    </p:spTree>
    <p:extLst>
      <p:ext uri="{BB962C8B-B14F-4D97-AF65-F5344CB8AC3E}">
        <p14:creationId xmlns:p14="http://schemas.microsoft.com/office/powerpoint/2010/main" val="336654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583DA-18DF-CDC7-4F28-273358B9EA23}"/>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D45CF7FB-1022-CAA0-B581-A1FBBEFD9D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C7721D7B-DED2-D4F1-2A27-F01C9B498D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2E0FAF7E-5311-C562-EEF1-4A55225AEA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5</a:t>
            </a:fld>
            <a:endParaRPr lang="en-US" altLang="en-US"/>
          </a:p>
        </p:txBody>
      </p:sp>
    </p:spTree>
    <p:extLst>
      <p:ext uri="{BB962C8B-B14F-4D97-AF65-F5344CB8AC3E}">
        <p14:creationId xmlns:p14="http://schemas.microsoft.com/office/powerpoint/2010/main" val="440158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4BD77-74E3-5212-2C8A-C3E0558E0E31}"/>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3B311A1-402C-2D6C-9D76-1A7E96C23B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B17605DC-49D4-3669-7509-AB9EAAD759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69021129-2FF0-19B0-9311-7FC9DB93C7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6</a:t>
            </a:fld>
            <a:endParaRPr lang="en-US" altLang="en-US"/>
          </a:p>
        </p:txBody>
      </p:sp>
    </p:spTree>
    <p:extLst>
      <p:ext uri="{BB962C8B-B14F-4D97-AF65-F5344CB8AC3E}">
        <p14:creationId xmlns:p14="http://schemas.microsoft.com/office/powerpoint/2010/main" val="335587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E3756-B24B-BB72-DDFE-420C9662E653}"/>
            </a:ext>
          </a:extLst>
        </p:cNvPr>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4BC5928F-240F-8014-19A1-8E57E213AC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A6680BF4-BF42-8C4D-8A2F-909146DB9C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1507" name="Slide Number Placeholder 3">
            <a:extLst>
              <a:ext uri="{FF2B5EF4-FFF2-40B4-BE49-F238E27FC236}">
                <a16:creationId xmlns:a16="http://schemas.microsoft.com/office/drawing/2014/main" id="{0C3F7BAD-DB9A-A776-DC4E-9AED116FE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462F8EA-E2E1-4687-BF7A-5C42F62CEFDA}" type="slidenum">
              <a:rPr lang="en-US" altLang="en-US"/>
              <a:pPr fontAlgn="base">
                <a:spcBef>
                  <a:spcPct val="0"/>
                </a:spcBef>
                <a:spcAft>
                  <a:spcPct val="0"/>
                </a:spcAft>
              </a:pPr>
              <a:t>7</a:t>
            </a:fld>
            <a:endParaRPr lang="en-US" altLang="en-US"/>
          </a:p>
        </p:txBody>
      </p:sp>
    </p:spTree>
    <p:extLst>
      <p:ext uri="{BB962C8B-B14F-4D97-AF65-F5344CB8AC3E}">
        <p14:creationId xmlns:p14="http://schemas.microsoft.com/office/powerpoint/2010/main" val="2559534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3FEA053E-63FE-9D67-CAAB-E4DEF45F0D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7F8BB6BF-637C-A1E8-C57F-6825EA9CB3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2947" name="Slide Number Placeholder 3">
            <a:extLst>
              <a:ext uri="{FF2B5EF4-FFF2-40B4-BE49-F238E27FC236}">
                <a16:creationId xmlns:a16="http://schemas.microsoft.com/office/drawing/2014/main" id="{B54CF743-18E0-C7F7-F4E0-D038B2D1C7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1CE208E-A6C1-4317-9245-829F9126B298}" type="slidenum">
              <a:rPr lang="en-US" altLang="en-US"/>
              <a:pPr fontAlgn="base">
                <a:spcBef>
                  <a:spcPct val="0"/>
                </a:spcBef>
                <a:spcAft>
                  <a:spcPct val="0"/>
                </a:spcAft>
              </a:pPr>
              <a:t>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jpeg"/><Relationship Id="rId1" Type="http://schemas.openxmlformats.org/officeDocument/2006/relationships/slideMaster" Target="../slideMasters/slideMaster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3.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9.sv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76E2987-5358-2475-B257-43DCA854122D}"/>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7EED16D-8E81-4CB7-B6D3-0ED2A4914951}" type="datetimeFigureOut">
              <a:rPr lang="en-US"/>
              <a:pPr>
                <a:defRPr/>
              </a:pPr>
              <a:t>1/22/25</a:t>
            </a:fld>
            <a:endParaRPr lang="en-US"/>
          </a:p>
        </p:txBody>
      </p:sp>
      <p:sp>
        <p:nvSpPr>
          <p:cNvPr id="5" name="Footer Placeholder 4">
            <a:extLst>
              <a:ext uri="{FF2B5EF4-FFF2-40B4-BE49-F238E27FC236}">
                <a16:creationId xmlns:a16="http://schemas.microsoft.com/office/drawing/2014/main" id="{929AEBDF-9E7C-FCA2-D422-0FF14E4822F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78DE4C2E-617D-A6F6-9608-22DC152F05DC}"/>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766257A-EE10-4155-91BC-F7602A23A46D}" type="slidenum">
              <a:rPr lang="en-US"/>
              <a:pPr>
                <a:defRPr/>
              </a:pPr>
              <a:t>‹#›</a:t>
            </a:fld>
            <a:endParaRPr lang="en-US"/>
          </a:p>
        </p:txBody>
      </p:sp>
    </p:spTree>
    <p:extLst>
      <p:ext uri="{BB962C8B-B14F-4D97-AF65-F5344CB8AC3E}">
        <p14:creationId xmlns:p14="http://schemas.microsoft.com/office/powerpoint/2010/main" val="2200981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49E0BC-20A9-A8E9-AA72-3DE32B835105}"/>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157BE69-F0BA-4185-ADF3-137FBBAA517E}" type="datetimeFigureOut">
              <a:rPr lang="en-US"/>
              <a:pPr>
                <a:defRPr/>
              </a:pPr>
              <a:t>1/22/25</a:t>
            </a:fld>
            <a:endParaRPr lang="en-US"/>
          </a:p>
        </p:txBody>
      </p:sp>
      <p:sp>
        <p:nvSpPr>
          <p:cNvPr id="5" name="Footer Placeholder 4">
            <a:extLst>
              <a:ext uri="{FF2B5EF4-FFF2-40B4-BE49-F238E27FC236}">
                <a16:creationId xmlns:a16="http://schemas.microsoft.com/office/drawing/2014/main" id="{2ABC2542-791E-AB53-6874-68D3BDC05689}"/>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E884B518-8AB1-71C9-2721-0A8FB9FB523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4697598-CF5F-485E-B2FB-23AE031B71FB}" type="slidenum">
              <a:rPr lang="en-US"/>
              <a:pPr>
                <a:defRPr/>
              </a:pPr>
              <a:t>‹#›</a:t>
            </a:fld>
            <a:endParaRPr lang="en-US"/>
          </a:p>
        </p:txBody>
      </p:sp>
    </p:spTree>
    <p:extLst>
      <p:ext uri="{BB962C8B-B14F-4D97-AF65-F5344CB8AC3E}">
        <p14:creationId xmlns:p14="http://schemas.microsoft.com/office/powerpoint/2010/main" val="317214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87131A-C352-F03E-991A-91640CB790F8}"/>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BF936A2-C200-405E-82D4-6A2394E2B294}" type="datetimeFigureOut">
              <a:rPr lang="en-US"/>
              <a:pPr>
                <a:defRPr/>
              </a:pPr>
              <a:t>1/22/25</a:t>
            </a:fld>
            <a:endParaRPr lang="en-US"/>
          </a:p>
        </p:txBody>
      </p:sp>
      <p:sp>
        <p:nvSpPr>
          <p:cNvPr id="5" name="Footer Placeholder 4">
            <a:extLst>
              <a:ext uri="{FF2B5EF4-FFF2-40B4-BE49-F238E27FC236}">
                <a16:creationId xmlns:a16="http://schemas.microsoft.com/office/drawing/2014/main" id="{1E5990B8-1F28-45EC-8E77-E5D11600F36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F3E9FECC-1132-A6BF-F213-802E89DAB41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D4E98D6-CF64-40A0-B93C-045884F87EDF}" type="slidenum">
              <a:rPr lang="en-US"/>
              <a:pPr>
                <a:defRPr/>
              </a:pPr>
              <a:t>‹#›</a:t>
            </a:fld>
            <a:endParaRPr lang="en-US"/>
          </a:p>
        </p:txBody>
      </p:sp>
    </p:spTree>
    <p:extLst>
      <p:ext uri="{BB962C8B-B14F-4D97-AF65-F5344CB8AC3E}">
        <p14:creationId xmlns:p14="http://schemas.microsoft.com/office/powerpoint/2010/main" val="719171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A white paper with black lines&#10;&#10;Description automatically generated">
            <a:extLst>
              <a:ext uri="{FF2B5EF4-FFF2-40B4-BE49-F238E27FC236}">
                <a16:creationId xmlns:a16="http://schemas.microsoft.com/office/drawing/2014/main" id="{490C0FA5-54AA-AEDF-4781-1BF7BDBC86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3388" y="0"/>
            <a:ext cx="12625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349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descr="A white paper with black lines&#10;&#10;Description automatically generated">
            <a:extLst>
              <a:ext uri="{FF2B5EF4-FFF2-40B4-BE49-F238E27FC236}">
                <a16:creationId xmlns:a16="http://schemas.microsoft.com/office/drawing/2014/main" id="{F93E2F76-16C9-E6BC-25DC-D4C19CFF57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3388" y="0"/>
            <a:ext cx="12625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799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_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8F2E3-FE7C-A537-471A-16A32AEDCECC}"/>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b="-2"/>
          <a:stretch/>
        </p:blipFill>
        <p:spPr>
          <a:xfrm>
            <a:off x="0" y="1"/>
            <a:ext cx="12192000" cy="6848919"/>
          </a:xfrm>
          <a:prstGeom prst="rect">
            <a:avLst/>
          </a:prstGeom>
        </p:spPr>
      </p:pic>
      <p:pic>
        <p:nvPicPr>
          <p:cNvPr id="3" name="Graphic 2">
            <a:extLst>
              <a:ext uri="{FF2B5EF4-FFF2-40B4-BE49-F238E27FC236}">
                <a16:creationId xmlns:a16="http://schemas.microsoft.com/office/drawing/2014/main" id="{44D100C2-1B75-8634-862F-314E494A5E7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6190243" y="874315"/>
            <a:ext cx="6876070" cy="5127443"/>
          </a:xfrm>
          <a:prstGeom prst="rect">
            <a:avLst/>
          </a:prstGeom>
        </p:spPr>
      </p:pic>
      <p:pic>
        <p:nvPicPr>
          <p:cNvPr id="4" name="Graphic 3">
            <a:extLst>
              <a:ext uri="{FF2B5EF4-FFF2-40B4-BE49-F238E27FC236}">
                <a16:creationId xmlns:a16="http://schemas.microsoft.com/office/drawing/2014/main" id="{FE29A234-1C45-7314-E47C-BC1F2B8F93F4}"/>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223962" y="1823548"/>
            <a:ext cx="9744075" cy="3228975"/>
          </a:xfrm>
          <a:prstGeom prst="rect">
            <a:avLst/>
          </a:prstGeom>
        </p:spPr>
      </p:pic>
    </p:spTree>
    <p:extLst>
      <p:ext uri="{BB962C8B-B14F-4D97-AF65-F5344CB8AC3E}">
        <p14:creationId xmlns:p14="http://schemas.microsoft.com/office/powerpoint/2010/main" val="2853195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86A0E97-49C9-EBB8-7903-411F5D1F7F1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8346" t="10959" r="8346" b="4735"/>
          <a:stretch/>
        </p:blipFill>
        <p:spPr>
          <a:xfrm>
            <a:off x="176" y="0"/>
            <a:ext cx="12192000" cy="6858000"/>
          </a:xfrm>
          <a:prstGeom prst="rect">
            <a:avLst/>
          </a:prstGeom>
        </p:spPr>
      </p:pic>
      <p:cxnSp>
        <p:nvCxnSpPr>
          <p:cNvPr id="9" name="Straight Connector 8">
            <a:extLst>
              <a:ext uri="{FF2B5EF4-FFF2-40B4-BE49-F238E27FC236}">
                <a16:creationId xmlns:a16="http://schemas.microsoft.com/office/drawing/2014/main" id="{C3DCDDA6-180D-864F-F3CB-1934CE6C9A3F}"/>
              </a:ext>
            </a:extLst>
          </p:cNvPr>
          <p:cNvCxnSpPr>
            <a:cxnSpLocks/>
          </p:cNvCxnSpPr>
          <p:nvPr userDrawn="1"/>
        </p:nvCxnSpPr>
        <p:spPr>
          <a:xfrm flipV="1">
            <a:off x="5548798" y="3531691"/>
            <a:ext cx="6643202" cy="498346"/>
          </a:xfrm>
          <a:prstGeom prst="line">
            <a:avLst/>
          </a:prstGeom>
          <a:ln w="76200">
            <a:solidFill>
              <a:srgbClr val="143A54"/>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0AE2B38-7501-9DA1-0434-5F2DC3BFEBB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1329348">
            <a:off x="807701" y="1384727"/>
            <a:ext cx="3551937" cy="1164513"/>
          </a:xfrm>
          <a:prstGeom prst="rect">
            <a:avLst/>
          </a:prstGeom>
        </p:spPr>
      </p:pic>
      <p:sp>
        <p:nvSpPr>
          <p:cNvPr id="17" name="Title 12">
            <a:extLst>
              <a:ext uri="{FF2B5EF4-FFF2-40B4-BE49-F238E27FC236}">
                <a16:creationId xmlns:a16="http://schemas.microsoft.com/office/drawing/2014/main" id="{1233FCC8-8F34-8CA0-57AF-0147497594D4}"/>
              </a:ext>
            </a:extLst>
          </p:cNvPr>
          <p:cNvSpPr>
            <a:spLocks noGrp="1"/>
          </p:cNvSpPr>
          <p:nvPr>
            <p:ph type="title" hasCustomPrompt="1"/>
          </p:nvPr>
        </p:nvSpPr>
        <p:spPr>
          <a:xfrm rot="21360000">
            <a:off x="983599" y="2358493"/>
            <a:ext cx="11136561" cy="1344984"/>
          </a:xfrm>
        </p:spPr>
        <p:txBody>
          <a:bodyPr anchor="ctr" anchorCtr="0">
            <a:spAutoFit/>
          </a:bodyPr>
          <a:lstStyle>
            <a:lvl1pPr>
              <a:defRPr sz="8800">
                <a:solidFill>
                  <a:schemeClr val="bg1"/>
                </a:solidFill>
                <a:latin typeface="Bebas Neue" panose="020B0606020202050201" pitchFamily="34" charset="0"/>
                <a:cs typeface="IrisUPC" panose="020B0502040204020203" pitchFamily="34" charset="-34"/>
              </a:defRPr>
            </a:lvl1pPr>
          </a:lstStyle>
          <a:p>
            <a:r>
              <a:rPr lang="en-US"/>
              <a:t>HEADING GOES HERE</a:t>
            </a:r>
            <a:endParaRPr lang="en-GB"/>
          </a:p>
        </p:txBody>
      </p:sp>
      <p:sp>
        <p:nvSpPr>
          <p:cNvPr id="37" name="Text Placeholder 36">
            <a:extLst>
              <a:ext uri="{FF2B5EF4-FFF2-40B4-BE49-F238E27FC236}">
                <a16:creationId xmlns:a16="http://schemas.microsoft.com/office/drawing/2014/main" id="{400ADCBF-C5C2-2A66-B110-812C58F07869}"/>
              </a:ext>
            </a:extLst>
          </p:cNvPr>
          <p:cNvSpPr>
            <a:spLocks noGrp="1"/>
          </p:cNvSpPr>
          <p:nvPr>
            <p:ph type="body" sz="quarter" idx="10" hasCustomPrompt="1"/>
          </p:nvPr>
        </p:nvSpPr>
        <p:spPr>
          <a:xfrm rot="21366618">
            <a:off x="1049254" y="3897699"/>
            <a:ext cx="5256584" cy="546372"/>
          </a:xfrm>
        </p:spPr>
        <p:txBody>
          <a:bodyPr anchor="t">
            <a:noAutofit/>
          </a:bodyPr>
          <a:lstStyle>
            <a:lvl1pPr marL="0" indent="0">
              <a:buFontTx/>
              <a:buNone/>
              <a:defRPr sz="4400">
                <a:solidFill>
                  <a:schemeClr val="bg1"/>
                </a:solidFill>
                <a:latin typeface="Bebas Neue" panose="020B0606020202050201" pitchFamily="34" charset="0"/>
              </a:defRPr>
            </a:lvl1pPr>
          </a:lstStyle>
          <a:p>
            <a:pPr lvl="0"/>
            <a:r>
              <a:rPr lang="en-US"/>
              <a:t>HEADING GOES HERE</a:t>
            </a:r>
          </a:p>
        </p:txBody>
      </p:sp>
    </p:spTree>
    <p:extLst>
      <p:ext uri="{BB962C8B-B14F-4D97-AF65-F5344CB8AC3E}">
        <p14:creationId xmlns:p14="http://schemas.microsoft.com/office/powerpoint/2010/main" val="3590889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Info 3">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BE57D83-CA37-8C8D-BBCA-9E1C52509B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pic>
        <p:nvPicPr>
          <p:cNvPr id="2" name="Picture 1">
            <a:extLst>
              <a:ext uri="{FF2B5EF4-FFF2-40B4-BE49-F238E27FC236}">
                <a16:creationId xmlns:a16="http://schemas.microsoft.com/office/drawing/2014/main" id="{F2C9AA04-8DBA-3183-F8C8-2E2BDBB2681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017" y="-1"/>
            <a:ext cx="6167154" cy="6896199"/>
          </a:xfrm>
          <a:prstGeom prst="rect">
            <a:avLst/>
          </a:prstGeom>
        </p:spPr>
      </p:pic>
      <p:pic>
        <p:nvPicPr>
          <p:cNvPr id="5" name="Graphic 4">
            <a:extLst>
              <a:ext uri="{FF2B5EF4-FFF2-40B4-BE49-F238E27FC236}">
                <a16:creationId xmlns:a16="http://schemas.microsoft.com/office/drawing/2014/main" id="{4B7E83BA-CC9F-4B47-45D2-1BC8ABCB6E47}"/>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49832"/>
          <a:stretch/>
        </p:blipFill>
        <p:spPr>
          <a:xfrm rot="21361092">
            <a:off x="4393843" y="497967"/>
            <a:ext cx="7737630" cy="1584176"/>
          </a:xfrm>
          <a:prstGeom prst="rect">
            <a:avLst/>
          </a:prstGeom>
        </p:spPr>
      </p:pic>
      <p:sp>
        <p:nvSpPr>
          <p:cNvPr id="10" name="Text Placeholder 10">
            <a:extLst>
              <a:ext uri="{FF2B5EF4-FFF2-40B4-BE49-F238E27FC236}">
                <a16:creationId xmlns:a16="http://schemas.microsoft.com/office/drawing/2014/main" id="{74E063A3-C1CB-BA63-BC5A-1D66B214E014}"/>
              </a:ext>
            </a:extLst>
          </p:cNvPr>
          <p:cNvSpPr>
            <a:spLocks noGrp="1"/>
          </p:cNvSpPr>
          <p:nvPr>
            <p:ph type="body" sz="quarter" idx="11" hasCustomPrompt="1"/>
          </p:nvPr>
        </p:nvSpPr>
        <p:spPr>
          <a:xfrm>
            <a:off x="6672064" y="3139291"/>
            <a:ext cx="5181028" cy="3026013"/>
          </a:xfrm>
        </p:spPr>
        <p:txBody>
          <a:bodyPr>
            <a:noAutofit/>
          </a:bodyPr>
          <a:lstStyle>
            <a:lvl1pPr marL="0" indent="0">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Body text here</a:t>
            </a:r>
          </a:p>
        </p:txBody>
      </p:sp>
      <p:sp>
        <p:nvSpPr>
          <p:cNvPr id="13" name="Title 12">
            <a:extLst>
              <a:ext uri="{FF2B5EF4-FFF2-40B4-BE49-F238E27FC236}">
                <a16:creationId xmlns:a16="http://schemas.microsoft.com/office/drawing/2014/main" id="{7816C064-0C67-7186-1DEB-29FCC1CF8CE5}"/>
              </a:ext>
            </a:extLst>
          </p:cNvPr>
          <p:cNvSpPr>
            <a:spLocks noGrp="1"/>
          </p:cNvSpPr>
          <p:nvPr>
            <p:ph type="title" hasCustomPrompt="1"/>
          </p:nvPr>
        </p:nvSpPr>
        <p:spPr>
          <a:xfrm rot="21360000">
            <a:off x="4732378" y="993269"/>
            <a:ext cx="6384584" cy="747128"/>
          </a:xfrm>
        </p:spPr>
        <p:txBody>
          <a:bodyPr wrap="square" anchor="ctr" anchorCtr="0">
            <a:spAutoFit/>
          </a:bodyPr>
          <a:lstStyle>
            <a:lvl1pPr>
              <a:defRPr sz="4600">
                <a:solidFill>
                  <a:schemeClr val="bg1"/>
                </a:solidFill>
                <a:latin typeface="Bebas Neue" panose="020B0606020202050201" pitchFamily="34" charset="0"/>
              </a:defRPr>
            </a:lvl1pPr>
          </a:lstStyle>
          <a:p>
            <a:r>
              <a:rPr lang="en-US"/>
              <a:t>HEADING GOES HERE</a:t>
            </a:r>
            <a:endParaRPr lang="en-GB"/>
          </a:p>
        </p:txBody>
      </p:sp>
      <p:sp>
        <p:nvSpPr>
          <p:cNvPr id="15" name="Text Placeholder 14">
            <a:extLst>
              <a:ext uri="{FF2B5EF4-FFF2-40B4-BE49-F238E27FC236}">
                <a16:creationId xmlns:a16="http://schemas.microsoft.com/office/drawing/2014/main" id="{0C267E40-306C-2060-3E6C-1B7DB7365340}"/>
              </a:ext>
            </a:extLst>
          </p:cNvPr>
          <p:cNvSpPr>
            <a:spLocks noGrp="1"/>
          </p:cNvSpPr>
          <p:nvPr>
            <p:ph type="body" sz="quarter" idx="12" hasCustomPrompt="1"/>
          </p:nvPr>
        </p:nvSpPr>
        <p:spPr>
          <a:xfrm>
            <a:off x="6672064" y="2492896"/>
            <a:ext cx="5326063" cy="504825"/>
          </a:xfrm>
        </p:spPr>
        <p:txBody>
          <a:bodyPr anchor="ctr">
            <a:normAutofit/>
          </a:bodyPr>
          <a:lstStyle>
            <a:lvl1pPr marL="0" indent="0">
              <a:buFontTx/>
              <a:buNone/>
              <a:defRPr sz="2000">
                <a:solidFill>
                  <a:srgbClr val="143A54"/>
                </a:solidFill>
                <a:latin typeface="Bebas Neue" panose="020B0606020202050201" pitchFamily="34" charset="0"/>
              </a:defRPr>
            </a:lvl1pPr>
          </a:lstStyle>
          <a:p>
            <a:pPr lvl="0"/>
            <a:r>
              <a:rPr lang="en-US"/>
              <a:t>Header</a:t>
            </a:r>
          </a:p>
        </p:txBody>
      </p:sp>
    </p:spTree>
    <p:extLst>
      <p:ext uri="{BB962C8B-B14F-4D97-AF65-F5344CB8AC3E}">
        <p14:creationId xmlns:p14="http://schemas.microsoft.com/office/powerpoint/2010/main" val="5770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7086B35-9C4D-9C00-6780-E551A1AFD0A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sp>
        <p:nvSpPr>
          <p:cNvPr id="11" name="Text Placeholder 10">
            <a:extLst>
              <a:ext uri="{FF2B5EF4-FFF2-40B4-BE49-F238E27FC236}">
                <a16:creationId xmlns:a16="http://schemas.microsoft.com/office/drawing/2014/main" id="{8AC116E7-E997-B95A-2F4F-01BC86D287E9}"/>
              </a:ext>
            </a:extLst>
          </p:cNvPr>
          <p:cNvSpPr>
            <a:spLocks noGrp="1"/>
          </p:cNvSpPr>
          <p:nvPr>
            <p:ph type="body" sz="quarter" idx="11" hasCustomPrompt="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Body text here</a:t>
            </a:r>
          </a:p>
        </p:txBody>
      </p:sp>
      <p:sp>
        <p:nvSpPr>
          <p:cNvPr id="8" name="Text Placeholder 10">
            <a:extLst>
              <a:ext uri="{FF2B5EF4-FFF2-40B4-BE49-F238E27FC236}">
                <a16:creationId xmlns:a16="http://schemas.microsoft.com/office/drawing/2014/main" id="{4166BE90-2AC6-9D26-46C6-95DE31061016}"/>
              </a:ext>
            </a:extLst>
          </p:cNvPr>
          <p:cNvSpPr>
            <a:spLocks noGrp="1"/>
          </p:cNvSpPr>
          <p:nvPr>
            <p:ph type="body" sz="quarter" idx="12" hasCustomPrompt="1"/>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list</a:t>
            </a:r>
          </a:p>
        </p:txBody>
      </p:sp>
      <p:pic>
        <p:nvPicPr>
          <p:cNvPr id="13" name="Picture 12" descr="A picture containing text&#10;&#10;Description automatically generated">
            <a:extLst>
              <a:ext uri="{FF2B5EF4-FFF2-40B4-BE49-F238E27FC236}">
                <a16:creationId xmlns:a16="http://schemas.microsoft.com/office/drawing/2014/main" id="{8C074484-D751-4376-99F8-695DAEBFE3F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7372" y="384926"/>
            <a:ext cx="3725042" cy="4517710"/>
          </a:xfrm>
          <a:prstGeom prst="rect">
            <a:avLst/>
          </a:prstGeom>
        </p:spPr>
      </p:pic>
      <p:sp>
        <p:nvSpPr>
          <p:cNvPr id="14" name="Round Same-side Corner of Rectangle 12">
            <a:extLst>
              <a:ext uri="{FF2B5EF4-FFF2-40B4-BE49-F238E27FC236}">
                <a16:creationId xmlns:a16="http://schemas.microsoft.com/office/drawing/2014/main" id="{1AD1EA4D-480B-C6E9-0028-7844BC64B650}"/>
              </a:ext>
            </a:extLst>
          </p:cNvPr>
          <p:cNvSpPr/>
          <p:nvPr userDrawn="1"/>
        </p:nvSpPr>
        <p:spPr>
          <a:xfrm rot="10800000">
            <a:off x="407367" y="3600021"/>
            <a:ext cx="3725041" cy="2938095"/>
          </a:xfrm>
          <a:prstGeom prst="round2SameRect">
            <a:avLst>
              <a:gd name="adj1" fmla="val 5065"/>
              <a:gd name="adj2" fmla="val 0"/>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1">
            <a:extLst>
              <a:ext uri="{FF2B5EF4-FFF2-40B4-BE49-F238E27FC236}">
                <a16:creationId xmlns:a16="http://schemas.microsoft.com/office/drawing/2014/main" id="{10B0B277-F228-F2D8-F131-001FD333FF3C}"/>
              </a:ext>
            </a:extLst>
          </p:cNvPr>
          <p:cNvSpPr>
            <a:spLocks noGrp="1"/>
          </p:cNvSpPr>
          <p:nvPr>
            <p:ph type="body" sz="quarter" idx="13" hasCustomPrompt="1"/>
          </p:nvPr>
        </p:nvSpPr>
        <p:spPr>
          <a:xfrm>
            <a:off x="558268" y="4242148"/>
            <a:ext cx="3186149" cy="1728787"/>
          </a:xfrm>
        </p:spPr>
        <p:txBody>
          <a:bodyPr>
            <a:noAutofit/>
          </a:bodyPr>
          <a:lstStyle>
            <a:lvl1pPr marL="0" indent="0">
              <a:buNone/>
              <a:defRPr sz="1800" b="0" i="0">
                <a:solidFill>
                  <a:schemeClr val="bg1"/>
                </a:solidFill>
                <a:latin typeface="Courier New" panose="02000506000000020004" pitchFamily="2" charset="0"/>
              </a:defRPr>
            </a:lvl1pPr>
          </a:lstStyle>
          <a:p>
            <a:pPr lvl="0"/>
            <a:r>
              <a:rPr lang="en-GB"/>
              <a:t>Quotation</a:t>
            </a:r>
            <a:endParaRPr lang="en-US"/>
          </a:p>
        </p:txBody>
      </p:sp>
      <p:sp>
        <p:nvSpPr>
          <p:cNvPr id="19" name="Title 12">
            <a:extLst>
              <a:ext uri="{FF2B5EF4-FFF2-40B4-BE49-F238E27FC236}">
                <a16:creationId xmlns:a16="http://schemas.microsoft.com/office/drawing/2014/main" id="{E7B53680-190E-39CA-FA72-EEE9FA5ED988}"/>
              </a:ext>
            </a:extLst>
          </p:cNvPr>
          <p:cNvSpPr>
            <a:spLocks noGrp="1"/>
          </p:cNvSpPr>
          <p:nvPr>
            <p:ph type="title" hasCustomPrompt="1"/>
          </p:nvPr>
        </p:nvSpPr>
        <p:spPr>
          <a:xfrm rot="21360000">
            <a:off x="4599565" y="563343"/>
            <a:ext cx="6384584" cy="747128"/>
          </a:xfrm>
        </p:spPr>
        <p:txBody>
          <a:bodyPr wrap="square" anchor="ctr" anchorCtr="0">
            <a:spAutoFit/>
          </a:bodyPr>
          <a:lstStyle>
            <a:lvl1pPr>
              <a:defRPr sz="4600">
                <a:solidFill>
                  <a:srgbClr val="143A54"/>
                </a:solidFill>
                <a:latin typeface="Bebas Neue" panose="020B0606020202050201" pitchFamily="34" charset="0"/>
              </a:defRPr>
            </a:lvl1pPr>
          </a:lstStyle>
          <a:p>
            <a:r>
              <a:rPr lang="en-US"/>
              <a:t>HEADING GOES HERE</a:t>
            </a:r>
            <a:endParaRPr lang="en-GB"/>
          </a:p>
        </p:txBody>
      </p:sp>
      <p:pic>
        <p:nvPicPr>
          <p:cNvPr id="26" name="Graphic 25">
            <a:extLst>
              <a:ext uri="{FF2B5EF4-FFF2-40B4-BE49-F238E27FC236}">
                <a16:creationId xmlns:a16="http://schemas.microsoft.com/office/drawing/2014/main" id="{29107EF4-540C-FB6C-8881-3E018699A3D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5399" y="3202981"/>
            <a:ext cx="936105" cy="782415"/>
          </a:xfrm>
          <a:prstGeom prst="rect">
            <a:avLst/>
          </a:prstGeom>
        </p:spPr>
      </p:pic>
      <p:pic>
        <p:nvPicPr>
          <p:cNvPr id="28" name="Graphic 27">
            <a:extLst>
              <a:ext uri="{FF2B5EF4-FFF2-40B4-BE49-F238E27FC236}">
                <a16:creationId xmlns:a16="http://schemas.microsoft.com/office/drawing/2014/main" id="{A28F501A-8BD9-FE63-BF5A-1C2A1290365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3344885" y="5805263"/>
            <a:ext cx="505399" cy="422423"/>
          </a:xfrm>
          <a:prstGeom prst="rect">
            <a:avLst/>
          </a:prstGeom>
        </p:spPr>
      </p:pic>
    </p:spTree>
    <p:extLst>
      <p:ext uri="{BB962C8B-B14F-4D97-AF65-F5344CB8AC3E}">
        <p14:creationId xmlns:p14="http://schemas.microsoft.com/office/powerpoint/2010/main" val="906286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3C92777-974C-2916-BE44-8019F04EA6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pic>
        <p:nvPicPr>
          <p:cNvPr id="6" name="Graphic 5">
            <a:extLst>
              <a:ext uri="{FF2B5EF4-FFF2-40B4-BE49-F238E27FC236}">
                <a16:creationId xmlns:a16="http://schemas.microsoft.com/office/drawing/2014/main" id="{BA6AA26B-D387-338C-16A9-7CDCE786FE1F}"/>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9832"/>
          <a:stretch/>
        </p:blipFill>
        <p:spPr>
          <a:xfrm rot="21361092">
            <a:off x="-163613" y="497967"/>
            <a:ext cx="7737630" cy="1584176"/>
          </a:xfrm>
          <a:prstGeom prst="rect">
            <a:avLst/>
          </a:prstGeom>
        </p:spPr>
      </p:pic>
      <p:sp>
        <p:nvSpPr>
          <p:cNvPr id="10" name="Title 12">
            <a:extLst>
              <a:ext uri="{FF2B5EF4-FFF2-40B4-BE49-F238E27FC236}">
                <a16:creationId xmlns:a16="http://schemas.microsoft.com/office/drawing/2014/main" id="{AF02DE09-7475-7DBC-E6F4-A1A00BB67396}"/>
              </a:ext>
            </a:extLst>
          </p:cNvPr>
          <p:cNvSpPr>
            <a:spLocks noGrp="1"/>
          </p:cNvSpPr>
          <p:nvPr>
            <p:ph type="title" hasCustomPrompt="1"/>
          </p:nvPr>
        </p:nvSpPr>
        <p:spPr>
          <a:xfrm rot="21360000">
            <a:off x="339890" y="993269"/>
            <a:ext cx="6384584" cy="747128"/>
          </a:xfrm>
        </p:spPr>
        <p:txBody>
          <a:bodyPr wrap="square" anchor="ctr" anchorCtr="0">
            <a:spAutoFit/>
          </a:bodyPr>
          <a:lstStyle>
            <a:lvl1pPr>
              <a:defRPr sz="4600">
                <a:solidFill>
                  <a:schemeClr val="bg1"/>
                </a:solidFill>
                <a:latin typeface="Bebas Neue" panose="020B0606020202050201" pitchFamily="34" charset="0"/>
              </a:defRPr>
            </a:lvl1pPr>
          </a:lstStyle>
          <a:p>
            <a:r>
              <a:rPr lang="en-US"/>
              <a:t>HEADING GOES HERE</a:t>
            </a:r>
            <a:endParaRPr lang="en-GB"/>
          </a:p>
        </p:txBody>
      </p:sp>
    </p:spTree>
    <p:extLst>
      <p:ext uri="{BB962C8B-B14F-4D97-AF65-F5344CB8AC3E}">
        <p14:creationId xmlns:p14="http://schemas.microsoft.com/office/powerpoint/2010/main" val="3794012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3C92777-974C-2916-BE44-8019F04EA6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pic>
        <p:nvPicPr>
          <p:cNvPr id="6" name="Graphic 5">
            <a:extLst>
              <a:ext uri="{FF2B5EF4-FFF2-40B4-BE49-F238E27FC236}">
                <a16:creationId xmlns:a16="http://schemas.microsoft.com/office/drawing/2014/main" id="{BA6AA26B-D387-338C-16A9-7CDCE786FE1F}"/>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9832"/>
          <a:stretch/>
        </p:blipFill>
        <p:spPr>
          <a:xfrm rot="21361092">
            <a:off x="-163613" y="497967"/>
            <a:ext cx="7737630" cy="1584176"/>
          </a:xfrm>
          <a:prstGeom prst="rect">
            <a:avLst/>
          </a:prstGeom>
        </p:spPr>
      </p:pic>
      <p:sp>
        <p:nvSpPr>
          <p:cNvPr id="10" name="Title 12">
            <a:extLst>
              <a:ext uri="{FF2B5EF4-FFF2-40B4-BE49-F238E27FC236}">
                <a16:creationId xmlns:a16="http://schemas.microsoft.com/office/drawing/2014/main" id="{AF02DE09-7475-7DBC-E6F4-A1A00BB67396}"/>
              </a:ext>
            </a:extLst>
          </p:cNvPr>
          <p:cNvSpPr>
            <a:spLocks noGrp="1"/>
          </p:cNvSpPr>
          <p:nvPr>
            <p:ph type="title" hasCustomPrompt="1"/>
          </p:nvPr>
        </p:nvSpPr>
        <p:spPr>
          <a:xfrm rot="21360000">
            <a:off x="339890" y="993269"/>
            <a:ext cx="6384584" cy="747128"/>
          </a:xfrm>
        </p:spPr>
        <p:txBody>
          <a:bodyPr wrap="square" anchor="ctr" anchorCtr="0">
            <a:spAutoFit/>
          </a:bodyPr>
          <a:lstStyle>
            <a:lvl1pPr>
              <a:defRPr sz="4600">
                <a:solidFill>
                  <a:schemeClr val="bg1"/>
                </a:solidFill>
                <a:latin typeface="Bebas Neue" panose="020B0606020202050201" pitchFamily="34" charset="0"/>
              </a:defRPr>
            </a:lvl1pPr>
          </a:lstStyle>
          <a:p>
            <a:r>
              <a:rPr lang="en-US"/>
              <a:t>HEADING GOES HERE</a:t>
            </a:r>
            <a:endParaRPr lang="en-GB"/>
          </a:p>
        </p:txBody>
      </p:sp>
    </p:spTree>
    <p:extLst>
      <p:ext uri="{BB962C8B-B14F-4D97-AF65-F5344CB8AC3E}">
        <p14:creationId xmlns:p14="http://schemas.microsoft.com/office/powerpoint/2010/main" val="658228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AF4FC9-CA4B-AEE4-8FC3-8968807B0500}"/>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C2D9EF5-64EC-432B-AE1E-79542AFA2AC4}" type="datetimeFigureOut">
              <a:rPr lang="en-US"/>
              <a:pPr>
                <a:defRPr/>
              </a:pPr>
              <a:t>1/22/25</a:t>
            </a:fld>
            <a:endParaRPr lang="en-US"/>
          </a:p>
        </p:txBody>
      </p:sp>
      <p:sp>
        <p:nvSpPr>
          <p:cNvPr id="5" name="Footer Placeholder 4">
            <a:extLst>
              <a:ext uri="{FF2B5EF4-FFF2-40B4-BE49-F238E27FC236}">
                <a16:creationId xmlns:a16="http://schemas.microsoft.com/office/drawing/2014/main" id="{23599192-E442-C029-89D8-6E253AE1BAAD}"/>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13661C9A-96A5-EC33-C706-9CB748BDC82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DAC5FB9-044D-4228-949B-E566C2FF7BC8}" type="slidenum">
              <a:rPr lang="en-US"/>
              <a:pPr>
                <a:defRPr/>
              </a:pPr>
              <a:t>‹#›</a:t>
            </a:fld>
            <a:endParaRPr lang="en-US"/>
          </a:p>
        </p:txBody>
      </p:sp>
    </p:spTree>
    <p:extLst>
      <p:ext uri="{BB962C8B-B14F-4D97-AF65-F5344CB8AC3E}">
        <p14:creationId xmlns:p14="http://schemas.microsoft.com/office/powerpoint/2010/main" val="970766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ank 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3C92777-974C-2916-BE44-8019F04EA6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pic>
        <p:nvPicPr>
          <p:cNvPr id="6" name="Graphic 5">
            <a:extLst>
              <a:ext uri="{FF2B5EF4-FFF2-40B4-BE49-F238E27FC236}">
                <a16:creationId xmlns:a16="http://schemas.microsoft.com/office/drawing/2014/main" id="{BA6AA26B-D387-338C-16A9-7CDCE786FE1F}"/>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9832"/>
          <a:stretch/>
        </p:blipFill>
        <p:spPr>
          <a:xfrm rot="21361092">
            <a:off x="-163613" y="497967"/>
            <a:ext cx="7737630" cy="1584176"/>
          </a:xfrm>
          <a:prstGeom prst="rect">
            <a:avLst/>
          </a:prstGeom>
        </p:spPr>
      </p:pic>
      <p:sp>
        <p:nvSpPr>
          <p:cNvPr id="10" name="Title 12">
            <a:extLst>
              <a:ext uri="{FF2B5EF4-FFF2-40B4-BE49-F238E27FC236}">
                <a16:creationId xmlns:a16="http://schemas.microsoft.com/office/drawing/2014/main" id="{AF02DE09-7475-7DBC-E6F4-A1A00BB67396}"/>
              </a:ext>
            </a:extLst>
          </p:cNvPr>
          <p:cNvSpPr>
            <a:spLocks noGrp="1"/>
          </p:cNvSpPr>
          <p:nvPr>
            <p:ph type="title" hasCustomPrompt="1"/>
          </p:nvPr>
        </p:nvSpPr>
        <p:spPr>
          <a:xfrm rot="21360000">
            <a:off x="339890" y="993269"/>
            <a:ext cx="6384584" cy="747128"/>
          </a:xfrm>
        </p:spPr>
        <p:txBody>
          <a:bodyPr wrap="square" anchor="ctr" anchorCtr="0">
            <a:spAutoFit/>
          </a:bodyPr>
          <a:lstStyle>
            <a:lvl1pPr>
              <a:defRPr sz="4600">
                <a:solidFill>
                  <a:schemeClr val="accent3"/>
                </a:solidFill>
                <a:latin typeface="Bebas Neue" panose="020B0606020202050201" pitchFamily="34" charset="0"/>
              </a:defRPr>
            </a:lvl1pPr>
          </a:lstStyle>
          <a:p>
            <a:r>
              <a:rPr lang="en-US"/>
              <a:t>HEADING GOES HERE</a:t>
            </a:r>
            <a:endParaRPr lang="en-GB"/>
          </a:p>
        </p:txBody>
      </p:sp>
    </p:spTree>
    <p:extLst>
      <p:ext uri="{BB962C8B-B14F-4D97-AF65-F5344CB8AC3E}">
        <p14:creationId xmlns:p14="http://schemas.microsoft.com/office/powerpoint/2010/main" val="2837091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3C92777-974C-2916-BE44-8019F04EA6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pic>
        <p:nvPicPr>
          <p:cNvPr id="6" name="Graphic 5">
            <a:extLst>
              <a:ext uri="{FF2B5EF4-FFF2-40B4-BE49-F238E27FC236}">
                <a16:creationId xmlns:a16="http://schemas.microsoft.com/office/drawing/2014/main" id="{BA6AA26B-D387-338C-16A9-7CDCE786FE1F}"/>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9832"/>
          <a:stretch/>
        </p:blipFill>
        <p:spPr>
          <a:xfrm rot="21361092">
            <a:off x="-163613" y="497967"/>
            <a:ext cx="7737630" cy="1584176"/>
          </a:xfrm>
          <a:prstGeom prst="rect">
            <a:avLst/>
          </a:prstGeom>
        </p:spPr>
      </p:pic>
      <p:sp>
        <p:nvSpPr>
          <p:cNvPr id="10" name="Title 12">
            <a:extLst>
              <a:ext uri="{FF2B5EF4-FFF2-40B4-BE49-F238E27FC236}">
                <a16:creationId xmlns:a16="http://schemas.microsoft.com/office/drawing/2014/main" id="{AF02DE09-7475-7DBC-E6F4-A1A00BB67396}"/>
              </a:ext>
            </a:extLst>
          </p:cNvPr>
          <p:cNvSpPr>
            <a:spLocks noGrp="1"/>
          </p:cNvSpPr>
          <p:nvPr>
            <p:ph type="title" hasCustomPrompt="1"/>
          </p:nvPr>
        </p:nvSpPr>
        <p:spPr>
          <a:xfrm rot="21360000">
            <a:off x="339890" y="993269"/>
            <a:ext cx="6384584" cy="747128"/>
          </a:xfrm>
        </p:spPr>
        <p:txBody>
          <a:bodyPr wrap="square" anchor="ctr" anchorCtr="0">
            <a:spAutoFit/>
          </a:bodyPr>
          <a:lstStyle>
            <a:lvl1pPr>
              <a:defRPr sz="4600">
                <a:solidFill>
                  <a:schemeClr val="accent2"/>
                </a:solidFill>
                <a:latin typeface="Bebas Neue" panose="020B0606020202050201" pitchFamily="34" charset="0"/>
              </a:defRPr>
            </a:lvl1pPr>
          </a:lstStyle>
          <a:p>
            <a:r>
              <a:rPr lang="en-US"/>
              <a:t>HEADING GOES HERE</a:t>
            </a:r>
            <a:endParaRPr lang="en-GB"/>
          </a:p>
        </p:txBody>
      </p:sp>
    </p:spTree>
    <p:extLst>
      <p:ext uri="{BB962C8B-B14F-4D97-AF65-F5344CB8AC3E}">
        <p14:creationId xmlns:p14="http://schemas.microsoft.com/office/powerpoint/2010/main" val="573248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7DD624-4D4B-CA70-07E6-B91C66BAE8BB}"/>
              </a:ext>
            </a:extLst>
          </p:cNvPr>
          <p:cNvSpPr/>
          <p:nvPr userDrawn="1"/>
        </p:nvSpPr>
        <p:spPr>
          <a:xfrm>
            <a:off x="-6072" y="0"/>
            <a:ext cx="12198072" cy="6876068"/>
          </a:xfrm>
          <a:prstGeom prst="rect">
            <a:avLst/>
          </a:prstGeom>
          <a:solidFill>
            <a:srgbClr val="29A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801B7EC2-F117-235F-FA95-C9174400EF0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2143" y="239534"/>
            <a:ext cx="12198072" cy="6636534"/>
          </a:xfrm>
          <a:prstGeom prst="rect">
            <a:avLst/>
          </a:prstGeom>
        </p:spPr>
      </p:pic>
      <p:pic>
        <p:nvPicPr>
          <p:cNvPr id="2" name="Graphic 1">
            <a:extLst>
              <a:ext uri="{FF2B5EF4-FFF2-40B4-BE49-F238E27FC236}">
                <a16:creationId xmlns:a16="http://schemas.microsoft.com/office/drawing/2014/main" id="{C4A495E4-3CFE-1356-DB97-B21C3F413826}"/>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49832"/>
          <a:stretch/>
        </p:blipFill>
        <p:spPr>
          <a:xfrm rot="21361092">
            <a:off x="-282679" y="2116889"/>
            <a:ext cx="11293978" cy="2312290"/>
          </a:xfrm>
          <a:prstGeom prst="rect">
            <a:avLst/>
          </a:prstGeom>
        </p:spPr>
      </p:pic>
      <p:sp>
        <p:nvSpPr>
          <p:cNvPr id="17" name="Title 12">
            <a:extLst>
              <a:ext uri="{FF2B5EF4-FFF2-40B4-BE49-F238E27FC236}">
                <a16:creationId xmlns:a16="http://schemas.microsoft.com/office/drawing/2014/main" id="{1233FCC8-8F34-8CA0-57AF-0147497594D4}"/>
              </a:ext>
            </a:extLst>
          </p:cNvPr>
          <p:cNvSpPr>
            <a:spLocks noGrp="1"/>
          </p:cNvSpPr>
          <p:nvPr>
            <p:ph type="title" hasCustomPrompt="1"/>
          </p:nvPr>
        </p:nvSpPr>
        <p:spPr>
          <a:xfrm rot="21360000">
            <a:off x="402447" y="2753949"/>
            <a:ext cx="10124146" cy="1259576"/>
          </a:xfrm>
        </p:spPr>
        <p:txBody>
          <a:bodyPr anchor="ctr" anchorCtr="0">
            <a:spAutoFit/>
          </a:bodyPr>
          <a:lstStyle>
            <a:lvl1pPr>
              <a:defRPr sz="8200">
                <a:solidFill>
                  <a:schemeClr val="bg1"/>
                </a:solidFill>
                <a:latin typeface="Bebas Neue" panose="020B0606020202050201" pitchFamily="34" charset="0"/>
              </a:defRPr>
            </a:lvl1pPr>
          </a:lstStyle>
          <a:p>
            <a:r>
              <a:rPr lang="en-US"/>
              <a:t>HEADING GOES HERE</a:t>
            </a:r>
            <a:endParaRPr lang="en-GB"/>
          </a:p>
        </p:txBody>
      </p:sp>
    </p:spTree>
    <p:extLst>
      <p:ext uri="{BB962C8B-B14F-4D97-AF65-F5344CB8AC3E}">
        <p14:creationId xmlns:p14="http://schemas.microsoft.com/office/powerpoint/2010/main" val="1690268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7DD624-4D4B-CA70-07E6-B91C66BAE8BB}"/>
              </a:ext>
            </a:extLst>
          </p:cNvPr>
          <p:cNvSpPr/>
          <p:nvPr userDrawn="1"/>
        </p:nvSpPr>
        <p:spPr>
          <a:xfrm>
            <a:off x="-6072" y="0"/>
            <a:ext cx="12198072" cy="6876068"/>
          </a:xfrm>
          <a:prstGeom prst="rect">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phic 3">
            <a:extLst>
              <a:ext uri="{FF2B5EF4-FFF2-40B4-BE49-F238E27FC236}">
                <a16:creationId xmlns:a16="http://schemas.microsoft.com/office/drawing/2014/main" id="{801B7EC2-F117-235F-FA95-C9174400EF0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2143" y="239534"/>
            <a:ext cx="12198072" cy="6636534"/>
          </a:xfrm>
          <a:prstGeom prst="rect">
            <a:avLst/>
          </a:prstGeom>
        </p:spPr>
      </p:pic>
      <p:pic>
        <p:nvPicPr>
          <p:cNvPr id="6" name="Graphic 5">
            <a:extLst>
              <a:ext uri="{FF2B5EF4-FFF2-40B4-BE49-F238E27FC236}">
                <a16:creationId xmlns:a16="http://schemas.microsoft.com/office/drawing/2014/main" id="{D915D9B9-47AB-E8D0-8539-3AABF5DBDE14}"/>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49832"/>
          <a:stretch/>
        </p:blipFill>
        <p:spPr>
          <a:xfrm rot="21361092">
            <a:off x="-283803" y="2084577"/>
            <a:ext cx="12224654" cy="2312290"/>
          </a:xfrm>
          <a:prstGeom prst="rect">
            <a:avLst/>
          </a:prstGeom>
        </p:spPr>
      </p:pic>
      <p:sp>
        <p:nvSpPr>
          <p:cNvPr id="17" name="Title 12">
            <a:extLst>
              <a:ext uri="{FF2B5EF4-FFF2-40B4-BE49-F238E27FC236}">
                <a16:creationId xmlns:a16="http://schemas.microsoft.com/office/drawing/2014/main" id="{1233FCC8-8F34-8CA0-57AF-0147497594D4}"/>
              </a:ext>
            </a:extLst>
          </p:cNvPr>
          <p:cNvSpPr>
            <a:spLocks noGrp="1"/>
          </p:cNvSpPr>
          <p:nvPr>
            <p:ph type="title" hasCustomPrompt="1"/>
          </p:nvPr>
        </p:nvSpPr>
        <p:spPr>
          <a:xfrm rot="21360000">
            <a:off x="402447" y="2753949"/>
            <a:ext cx="10124146" cy="1259576"/>
          </a:xfrm>
        </p:spPr>
        <p:txBody>
          <a:bodyPr anchor="t" anchorCtr="0">
            <a:spAutoFit/>
          </a:bodyPr>
          <a:lstStyle>
            <a:lvl1pPr>
              <a:defRPr sz="8200">
                <a:solidFill>
                  <a:schemeClr val="bg1"/>
                </a:solidFill>
                <a:latin typeface="Bebas Neue" panose="020B0606020202050201" pitchFamily="34" charset="0"/>
              </a:defRPr>
            </a:lvl1pPr>
          </a:lstStyle>
          <a:p>
            <a:r>
              <a:rPr lang="en-US"/>
              <a:t>HEADING GOES HERE</a:t>
            </a:r>
            <a:endParaRPr lang="en-GB"/>
          </a:p>
        </p:txBody>
      </p:sp>
    </p:spTree>
    <p:extLst>
      <p:ext uri="{BB962C8B-B14F-4D97-AF65-F5344CB8AC3E}">
        <p14:creationId xmlns:p14="http://schemas.microsoft.com/office/powerpoint/2010/main" val="2442506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age 5">
    <p:spTree>
      <p:nvGrpSpPr>
        <p:cNvPr id="1" name=""/>
        <p:cNvGrpSpPr/>
        <p:nvPr/>
      </p:nvGrpSpPr>
      <p:grpSpPr>
        <a:xfrm>
          <a:off x="0" y="0"/>
          <a:ext cx="0" cy="0"/>
          <a:chOff x="0" y="0"/>
          <a:chExt cx="0" cy="0"/>
        </a:xfrm>
      </p:grpSpPr>
      <p:pic>
        <p:nvPicPr>
          <p:cNvPr id="4" name="Picture 3" descr="A picture containing building, outdoor, brick&#10;&#10;Description automatically generated">
            <a:extLst>
              <a:ext uri="{FF2B5EF4-FFF2-40B4-BE49-F238E27FC236}">
                <a16:creationId xmlns:a16="http://schemas.microsoft.com/office/drawing/2014/main" id="{B10C1CBF-ECDC-734E-DD6C-ACFF469669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8072"/>
            <a:ext cx="12191082" cy="6876071"/>
          </a:xfrm>
          <a:prstGeom prst="rect">
            <a:avLst/>
          </a:prstGeom>
        </p:spPr>
      </p:pic>
      <p:sp>
        <p:nvSpPr>
          <p:cNvPr id="7" name="Title 1">
            <a:extLst>
              <a:ext uri="{FF2B5EF4-FFF2-40B4-BE49-F238E27FC236}">
                <a16:creationId xmlns:a16="http://schemas.microsoft.com/office/drawing/2014/main" id="{BA2C44FB-77F9-B789-2D50-83299CB9799E}"/>
              </a:ext>
            </a:extLst>
          </p:cNvPr>
          <p:cNvSpPr>
            <a:spLocks noGrp="1"/>
          </p:cNvSpPr>
          <p:nvPr>
            <p:ph type="title" hasCustomPrompt="1"/>
          </p:nvPr>
        </p:nvSpPr>
        <p:spPr>
          <a:xfrm>
            <a:off x="5147406" y="1484784"/>
            <a:ext cx="5148185" cy="2160240"/>
          </a:xfrm>
        </p:spPr>
        <p:txBody>
          <a:bodyPr>
            <a:noAutofit/>
          </a:bodyPr>
          <a:lstStyle>
            <a:lvl1pPr>
              <a:defRPr sz="10000">
                <a:solidFill>
                  <a:srgbClr val="EBD64E"/>
                </a:solidFill>
              </a:defRPr>
            </a:lvl1pPr>
          </a:lstStyle>
          <a:p>
            <a:r>
              <a:rPr lang="en-US"/>
              <a:t>TITLE HERE</a:t>
            </a:r>
            <a:endParaRPr lang="en-GB"/>
          </a:p>
        </p:txBody>
      </p:sp>
    </p:spTree>
    <p:extLst>
      <p:ext uri="{BB962C8B-B14F-4D97-AF65-F5344CB8AC3E}">
        <p14:creationId xmlns:p14="http://schemas.microsoft.com/office/powerpoint/2010/main" val="2945362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0/50 Info 6 - 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52A3D7-E026-650C-E2B4-04C1B6E0B6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sp>
        <p:nvSpPr>
          <p:cNvPr id="7" name="Picture Placeholder 3">
            <a:extLst>
              <a:ext uri="{FF2B5EF4-FFF2-40B4-BE49-F238E27FC236}">
                <a16:creationId xmlns:a16="http://schemas.microsoft.com/office/drawing/2014/main" id="{B7FF9920-91EB-86B2-ABC7-23B558B23579}"/>
              </a:ext>
            </a:extLst>
          </p:cNvPr>
          <p:cNvSpPr>
            <a:spLocks noGrp="1"/>
          </p:cNvSpPr>
          <p:nvPr>
            <p:ph type="pic" sz="quarter" idx="16"/>
          </p:nvPr>
        </p:nvSpPr>
        <p:spPr>
          <a:xfrm>
            <a:off x="6089149" y="11165"/>
            <a:ext cx="6120000" cy="6876000"/>
          </a:xfrm>
        </p:spPr>
        <p:txBody>
          <a:bodyPr>
            <a:normAutofit/>
          </a:bodyPr>
          <a:lstStyle>
            <a:lvl1pPr>
              <a:defRPr sz="2000">
                <a:latin typeface="+mn-lt"/>
              </a:defRPr>
            </a:lvl1pPr>
          </a:lstStyle>
          <a:p>
            <a:r>
              <a:rPr lang="en-US"/>
              <a:t>Click icon to add picture</a:t>
            </a:r>
            <a:endParaRPr lang="en-GB"/>
          </a:p>
        </p:txBody>
      </p:sp>
      <p:sp>
        <p:nvSpPr>
          <p:cNvPr id="6" name="Text Placeholder 10">
            <a:extLst>
              <a:ext uri="{FF2B5EF4-FFF2-40B4-BE49-F238E27FC236}">
                <a16:creationId xmlns:a16="http://schemas.microsoft.com/office/drawing/2014/main" id="{648748F1-63F7-4C70-AC2E-CC3F7F3C495C}"/>
              </a:ext>
            </a:extLst>
          </p:cNvPr>
          <p:cNvSpPr>
            <a:spLocks noGrp="1"/>
          </p:cNvSpPr>
          <p:nvPr>
            <p:ph type="body" sz="quarter" idx="14" hasCustomPrompt="1"/>
          </p:nvPr>
        </p:nvSpPr>
        <p:spPr>
          <a:xfrm>
            <a:off x="407368" y="3139291"/>
            <a:ext cx="5326063" cy="3026013"/>
          </a:xfrm>
        </p:spPr>
        <p:txBody>
          <a:bodyPr>
            <a:noAutofit/>
          </a:bodyPr>
          <a:lstStyle>
            <a:lvl1pPr marL="0" indent="0">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Body text here</a:t>
            </a:r>
          </a:p>
        </p:txBody>
      </p:sp>
      <p:sp>
        <p:nvSpPr>
          <p:cNvPr id="10" name="Text Placeholder 14">
            <a:extLst>
              <a:ext uri="{FF2B5EF4-FFF2-40B4-BE49-F238E27FC236}">
                <a16:creationId xmlns:a16="http://schemas.microsoft.com/office/drawing/2014/main" id="{BE10A95B-1160-74DC-5387-B0B00530FDE1}"/>
              </a:ext>
            </a:extLst>
          </p:cNvPr>
          <p:cNvSpPr>
            <a:spLocks noGrp="1"/>
          </p:cNvSpPr>
          <p:nvPr>
            <p:ph type="body" sz="quarter" idx="15" hasCustomPrompt="1"/>
          </p:nvPr>
        </p:nvSpPr>
        <p:spPr>
          <a:xfrm>
            <a:off x="407369" y="2494808"/>
            <a:ext cx="5326063" cy="504825"/>
          </a:xfrm>
        </p:spPr>
        <p:txBody>
          <a:bodyPr anchor="ctr">
            <a:normAutofit/>
          </a:bodyPr>
          <a:lstStyle>
            <a:lvl1pPr marL="0" indent="0">
              <a:buFontTx/>
              <a:buNone/>
              <a:defRPr sz="2000">
                <a:solidFill>
                  <a:srgbClr val="143A54"/>
                </a:solidFill>
                <a:latin typeface="Bebas Neue" panose="020B0606020202050201" pitchFamily="34" charset="0"/>
              </a:defRPr>
            </a:lvl1pPr>
          </a:lstStyle>
          <a:p>
            <a:pPr lvl="0"/>
            <a:r>
              <a:rPr lang="en-US"/>
              <a:t>SUB Heading</a:t>
            </a:r>
          </a:p>
        </p:txBody>
      </p:sp>
    </p:spTree>
    <p:extLst>
      <p:ext uri="{BB962C8B-B14F-4D97-AF65-F5344CB8AC3E}">
        <p14:creationId xmlns:p14="http://schemas.microsoft.com/office/powerpoint/2010/main" val="3166593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lobal Reac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51332A-73D0-BE86-F0EE-DDF39F8A82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76808" y="0"/>
            <a:ext cx="16120415" cy="7461448"/>
          </a:xfrm>
          <a:prstGeom prst="rect">
            <a:avLst/>
          </a:prstGeom>
        </p:spPr>
      </p:pic>
      <p:sp>
        <p:nvSpPr>
          <p:cNvPr id="9" name="Title 12">
            <a:extLst>
              <a:ext uri="{FF2B5EF4-FFF2-40B4-BE49-F238E27FC236}">
                <a16:creationId xmlns:a16="http://schemas.microsoft.com/office/drawing/2014/main" id="{7C542767-DE73-BAAC-FC43-469688F82924}"/>
              </a:ext>
            </a:extLst>
          </p:cNvPr>
          <p:cNvSpPr>
            <a:spLocks noGrp="1"/>
          </p:cNvSpPr>
          <p:nvPr>
            <p:ph type="title" hasCustomPrompt="1"/>
          </p:nvPr>
        </p:nvSpPr>
        <p:spPr>
          <a:xfrm rot="21360000">
            <a:off x="324288" y="391900"/>
            <a:ext cx="6384584" cy="747128"/>
          </a:xfrm>
        </p:spPr>
        <p:txBody>
          <a:bodyPr wrap="square" anchor="ctr" anchorCtr="0">
            <a:spAutoFit/>
          </a:bodyPr>
          <a:lstStyle>
            <a:lvl1pPr>
              <a:defRPr sz="4600">
                <a:solidFill>
                  <a:schemeClr val="accent1"/>
                </a:solidFill>
                <a:latin typeface="Bebas Neue" panose="020B0606020202050201" pitchFamily="34" charset="0"/>
              </a:defRPr>
            </a:lvl1pPr>
          </a:lstStyle>
          <a:p>
            <a:r>
              <a:rPr lang="en-US"/>
              <a:t>HEADING GOES HERE</a:t>
            </a:r>
            <a:endParaRPr lang="en-GB"/>
          </a:p>
        </p:txBody>
      </p:sp>
      <p:sp>
        <p:nvSpPr>
          <p:cNvPr id="25" name="Text Placeholder 10">
            <a:extLst>
              <a:ext uri="{FF2B5EF4-FFF2-40B4-BE49-F238E27FC236}">
                <a16:creationId xmlns:a16="http://schemas.microsoft.com/office/drawing/2014/main" id="{4D2A8175-FC82-812F-0322-936BAF54A1DE}"/>
              </a:ext>
            </a:extLst>
          </p:cNvPr>
          <p:cNvSpPr>
            <a:spLocks noGrp="1"/>
          </p:cNvSpPr>
          <p:nvPr>
            <p:ph type="body" sz="quarter" idx="11" hasCustomPrompt="1"/>
          </p:nvPr>
        </p:nvSpPr>
        <p:spPr>
          <a:xfrm>
            <a:off x="306005" y="4667305"/>
            <a:ext cx="3341723" cy="181729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Body text here</a:t>
            </a:r>
          </a:p>
        </p:txBody>
      </p:sp>
      <p:grpSp>
        <p:nvGrpSpPr>
          <p:cNvPr id="34" name="Group 33">
            <a:extLst>
              <a:ext uri="{FF2B5EF4-FFF2-40B4-BE49-F238E27FC236}">
                <a16:creationId xmlns:a16="http://schemas.microsoft.com/office/drawing/2014/main" id="{1F950688-BCD6-BF42-5638-7BFA04B6EE7B}"/>
              </a:ext>
            </a:extLst>
          </p:cNvPr>
          <p:cNvGrpSpPr/>
          <p:nvPr userDrawn="1"/>
        </p:nvGrpSpPr>
        <p:grpSpPr>
          <a:xfrm>
            <a:off x="6265945" y="2262539"/>
            <a:ext cx="922419" cy="751514"/>
            <a:chOff x="5636550" y="2071175"/>
            <a:chExt cx="849552" cy="692148"/>
          </a:xfrm>
        </p:grpSpPr>
        <p:pic>
          <p:nvPicPr>
            <p:cNvPr id="23" name="Graphic 22">
              <a:extLst>
                <a:ext uri="{FF2B5EF4-FFF2-40B4-BE49-F238E27FC236}">
                  <a16:creationId xmlns:a16="http://schemas.microsoft.com/office/drawing/2014/main" id="{ADA8BC62-6FBF-F3DB-767A-909C7CD653F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36550" y="2071175"/>
              <a:ext cx="704132" cy="656207"/>
            </a:xfrm>
            <a:prstGeom prst="rect">
              <a:avLst/>
            </a:prstGeom>
          </p:spPr>
        </p:pic>
        <p:pic>
          <p:nvPicPr>
            <p:cNvPr id="31" name="Graphic 30">
              <a:extLst>
                <a:ext uri="{FF2B5EF4-FFF2-40B4-BE49-F238E27FC236}">
                  <a16:creationId xmlns:a16="http://schemas.microsoft.com/office/drawing/2014/main" id="{A3113E2F-9E58-1D8D-F80F-C88E3A7C0251}"/>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36550" y="2691438"/>
              <a:ext cx="849552" cy="71885"/>
            </a:xfrm>
            <a:prstGeom prst="rect">
              <a:avLst/>
            </a:prstGeom>
          </p:spPr>
        </p:pic>
      </p:grpSp>
      <p:grpSp>
        <p:nvGrpSpPr>
          <p:cNvPr id="35" name="Group 34">
            <a:extLst>
              <a:ext uri="{FF2B5EF4-FFF2-40B4-BE49-F238E27FC236}">
                <a16:creationId xmlns:a16="http://schemas.microsoft.com/office/drawing/2014/main" id="{6257DE64-5827-7379-F671-6D59161F30CD}"/>
              </a:ext>
            </a:extLst>
          </p:cNvPr>
          <p:cNvGrpSpPr/>
          <p:nvPr userDrawn="1"/>
        </p:nvGrpSpPr>
        <p:grpSpPr>
          <a:xfrm>
            <a:off x="4151784" y="2690495"/>
            <a:ext cx="939448" cy="738505"/>
            <a:chOff x="3632043" y="2399278"/>
            <a:chExt cx="865237" cy="680167"/>
          </a:xfrm>
        </p:grpSpPr>
        <p:pic>
          <p:nvPicPr>
            <p:cNvPr id="28" name="Graphic 27">
              <a:extLst>
                <a:ext uri="{FF2B5EF4-FFF2-40B4-BE49-F238E27FC236}">
                  <a16:creationId xmlns:a16="http://schemas.microsoft.com/office/drawing/2014/main" id="{3E52EBF6-C7F8-5F79-A37F-00138A91E8C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32043" y="2399278"/>
              <a:ext cx="704132" cy="656207"/>
            </a:xfrm>
            <a:prstGeom prst="rect">
              <a:avLst/>
            </a:prstGeom>
          </p:spPr>
        </p:pic>
        <p:pic>
          <p:nvPicPr>
            <p:cNvPr id="32" name="Graphic 31">
              <a:extLst>
                <a:ext uri="{FF2B5EF4-FFF2-40B4-BE49-F238E27FC236}">
                  <a16:creationId xmlns:a16="http://schemas.microsoft.com/office/drawing/2014/main" id="{A50C3C34-6CDB-3385-6147-CC594DD3C26D}"/>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47728" y="3007560"/>
              <a:ext cx="849552" cy="71885"/>
            </a:xfrm>
            <a:prstGeom prst="rect">
              <a:avLst/>
            </a:prstGeom>
          </p:spPr>
        </p:pic>
      </p:grpSp>
      <p:grpSp>
        <p:nvGrpSpPr>
          <p:cNvPr id="36" name="Group 35">
            <a:extLst>
              <a:ext uri="{FF2B5EF4-FFF2-40B4-BE49-F238E27FC236}">
                <a16:creationId xmlns:a16="http://schemas.microsoft.com/office/drawing/2014/main" id="{7D5BEC33-849E-F379-40C0-BA2850DA2479}"/>
              </a:ext>
            </a:extLst>
          </p:cNvPr>
          <p:cNvGrpSpPr/>
          <p:nvPr userDrawn="1"/>
        </p:nvGrpSpPr>
        <p:grpSpPr>
          <a:xfrm>
            <a:off x="2639615" y="2879781"/>
            <a:ext cx="922419" cy="751515"/>
            <a:chOff x="2639616" y="2879781"/>
            <a:chExt cx="849552" cy="692149"/>
          </a:xfrm>
        </p:grpSpPr>
        <p:pic>
          <p:nvPicPr>
            <p:cNvPr id="29" name="Graphic 28">
              <a:extLst>
                <a:ext uri="{FF2B5EF4-FFF2-40B4-BE49-F238E27FC236}">
                  <a16:creationId xmlns:a16="http://schemas.microsoft.com/office/drawing/2014/main" id="{E6E1DC8A-0C0F-DD93-F842-B545E10C774E}"/>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639616" y="2879781"/>
              <a:ext cx="704132" cy="656207"/>
            </a:xfrm>
            <a:prstGeom prst="rect">
              <a:avLst/>
            </a:prstGeom>
          </p:spPr>
        </p:pic>
        <p:pic>
          <p:nvPicPr>
            <p:cNvPr id="33" name="Graphic 32">
              <a:extLst>
                <a:ext uri="{FF2B5EF4-FFF2-40B4-BE49-F238E27FC236}">
                  <a16:creationId xmlns:a16="http://schemas.microsoft.com/office/drawing/2014/main" id="{DE8EB9E4-F494-66A9-1D4F-D513C6661B39}"/>
                </a:ext>
              </a:extLst>
            </p:cNvPr>
            <p:cNvPicPr>
              <a:picLocks noChangeAspect="1"/>
            </p:cNvPicPr>
            <p:nvPr userDrawn="1"/>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639616" y="3500045"/>
              <a:ext cx="849552" cy="71885"/>
            </a:xfrm>
            <a:prstGeom prst="rect">
              <a:avLst/>
            </a:prstGeom>
          </p:spPr>
        </p:pic>
      </p:grpSp>
    </p:spTree>
    <p:extLst>
      <p:ext uri="{BB962C8B-B14F-4D97-AF65-F5344CB8AC3E}">
        <p14:creationId xmlns:p14="http://schemas.microsoft.com/office/powerpoint/2010/main" val="3345096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Title &amp;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194BBBF-95CD-5F6C-7247-906772391C1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sp>
        <p:nvSpPr>
          <p:cNvPr id="11" name="Title 1">
            <a:extLst>
              <a:ext uri="{FF2B5EF4-FFF2-40B4-BE49-F238E27FC236}">
                <a16:creationId xmlns:a16="http://schemas.microsoft.com/office/drawing/2014/main" id="{88DF54AA-C7E3-033C-DABE-06B86DFCB4F3}"/>
              </a:ext>
            </a:extLst>
          </p:cNvPr>
          <p:cNvSpPr>
            <a:spLocks noGrp="1"/>
          </p:cNvSpPr>
          <p:nvPr>
            <p:ph type="title" hasCustomPrompt="1"/>
          </p:nvPr>
        </p:nvSpPr>
        <p:spPr>
          <a:xfrm rot="21355256">
            <a:off x="409609" y="468780"/>
            <a:ext cx="7728139" cy="761886"/>
          </a:xfrm>
        </p:spPr>
        <p:txBody>
          <a:bodyPr anchor="t">
            <a:noAutofit/>
          </a:bodyPr>
          <a:lstStyle>
            <a:lvl1pPr>
              <a:defRPr sz="4600" b="0">
                <a:solidFill>
                  <a:srgbClr val="143A54"/>
                </a:solidFill>
              </a:defRPr>
            </a:lvl1pPr>
          </a:lstStyle>
          <a:p>
            <a:r>
              <a:rPr lang="en-GB"/>
              <a:t>HEADING GOES HERE</a:t>
            </a:r>
          </a:p>
        </p:txBody>
      </p:sp>
      <p:sp>
        <p:nvSpPr>
          <p:cNvPr id="12" name="Text Placeholder 5">
            <a:extLst>
              <a:ext uri="{FF2B5EF4-FFF2-40B4-BE49-F238E27FC236}">
                <a16:creationId xmlns:a16="http://schemas.microsoft.com/office/drawing/2014/main" id="{670EDD1A-EC4E-4156-C3E7-CF3591DDF358}"/>
              </a:ext>
            </a:extLst>
          </p:cNvPr>
          <p:cNvSpPr>
            <a:spLocks noGrp="1"/>
          </p:cNvSpPr>
          <p:nvPr>
            <p:ph type="body" sz="quarter" idx="10" hasCustomPrompt="1"/>
          </p:nvPr>
        </p:nvSpPr>
        <p:spPr>
          <a:xfrm rot="21355256">
            <a:off x="482400" y="1189393"/>
            <a:ext cx="7729537" cy="381000"/>
          </a:xfrm>
        </p:spPr>
        <p:txBody>
          <a:bodyPr>
            <a:noAutofit/>
          </a:bodyPr>
          <a:lstStyle>
            <a:lvl1pPr marL="0" indent="0">
              <a:buNone/>
              <a:defRPr sz="2000" b="0" i="0">
                <a:solidFill>
                  <a:srgbClr val="29ABE2"/>
                </a:solidFill>
                <a:latin typeface="Bebas Neue" panose="020B0606020202050201" pitchFamily="34" charset="0"/>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GB"/>
              <a:t>SUB HEADING</a:t>
            </a:r>
            <a:endParaRPr lang="en-US"/>
          </a:p>
        </p:txBody>
      </p:sp>
    </p:spTree>
    <p:extLst>
      <p:ext uri="{BB962C8B-B14F-4D97-AF65-F5344CB8AC3E}">
        <p14:creationId xmlns:p14="http://schemas.microsoft.com/office/powerpoint/2010/main" val="920648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Title Divider">
    <p:bg>
      <p:bgPr>
        <a:solidFill>
          <a:schemeClr val="bg1"/>
        </a:solid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DB5CD18-738A-9517-45BD-94319333D32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sp>
        <p:nvSpPr>
          <p:cNvPr id="38" name="Text Placeholder 17">
            <a:extLst>
              <a:ext uri="{FF2B5EF4-FFF2-40B4-BE49-F238E27FC236}">
                <a16:creationId xmlns:a16="http://schemas.microsoft.com/office/drawing/2014/main" id="{87167320-6DAE-7663-19B6-8F982DAF7886}"/>
              </a:ext>
            </a:extLst>
          </p:cNvPr>
          <p:cNvSpPr>
            <a:spLocks noGrp="1"/>
          </p:cNvSpPr>
          <p:nvPr>
            <p:ph type="body" sz="quarter" idx="12" hasCustomPrompt="1"/>
          </p:nvPr>
        </p:nvSpPr>
        <p:spPr>
          <a:xfrm>
            <a:off x="695325" y="2420938"/>
            <a:ext cx="10225088" cy="864046"/>
          </a:xfrm>
        </p:spPr>
        <p:txBody>
          <a:bodyPr>
            <a:normAutofit/>
          </a:bodyPr>
          <a:lstStyle>
            <a:lvl1pPr marL="0" indent="0">
              <a:buFontTx/>
              <a:buNone/>
              <a:defRPr sz="2600">
                <a:solidFill>
                  <a:schemeClr val="accent1"/>
                </a:solidFill>
                <a:latin typeface="Bebas Neue" panose="020B0606020202050201" pitchFamily="34" charset="0"/>
              </a:defRPr>
            </a:lvl1pPr>
            <a:lvl2pPr marL="457200" indent="0">
              <a:buFontTx/>
              <a:buNone/>
              <a:defRPr sz="1600"/>
            </a:lvl2pPr>
            <a:lvl3pPr marL="914400" indent="0">
              <a:buFontTx/>
              <a:buNone/>
              <a:defRPr/>
            </a:lvl3pPr>
            <a:lvl4pPr marL="1371600" indent="0">
              <a:buFontTx/>
              <a:buNone/>
              <a:defRPr/>
            </a:lvl4pPr>
            <a:lvl5pPr marL="1828800" indent="0">
              <a:buFontTx/>
              <a:buNone/>
              <a:defRPr/>
            </a:lvl5pPr>
          </a:lstStyle>
          <a:p>
            <a:pPr lvl="0"/>
            <a:r>
              <a:rPr lang="en-US"/>
              <a:t>Sub Heading</a:t>
            </a:r>
          </a:p>
        </p:txBody>
      </p:sp>
      <p:sp>
        <p:nvSpPr>
          <p:cNvPr id="39" name="Text Placeholder 17">
            <a:extLst>
              <a:ext uri="{FF2B5EF4-FFF2-40B4-BE49-F238E27FC236}">
                <a16:creationId xmlns:a16="http://schemas.microsoft.com/office/drawing/2014/main" id="{704ABDAA-97F9-E417-7F87-A5C8DAA08E27}"/>
              </a:ext>
            </a:extLst>
          </p:cNvPr>
          <p:cNvSpPr>
            <a:spLocks noGrp="1"/>
          </p:cNvSpPr>
          <p:nvPr>
            <p:ph type="body" sz="quarter" idx="13" hasCustomPrompt="1"/>
          </p:nvPr>
        </p:nvSpPr>
        <p:spPr>
          <a:xfrm>
            <a:off x="695325" y="3284984"/>
            <a:ext cx="10225088" cy="864046"/>
          </a:xfrm>
        </p:spPr>
        <p:txBody>
          <a:bodyPr>
            <a:normAutofit/>
          </a:bodyPr>
          <a:lstStyle>
            <a:lvl1pPr marL="0" indent="0">
              <a:buFontTx/>
              <a:buNone/>
              <a:defRPr sz="1400">
                <a:latin typeface="+mn-lt"/>
              </a:defRPr>
            </a:lvl1pPr>
            <a:lvl2pPr marL="457200" indent="0">
              <a:buFontTx/>
              <a:buNone/>
              <a:defRPr sz="1600"/>
            </a:lvl2pPr>
            <a:lvl3pPr marL="914400" indent="0">
              <a:buFontTx/>
              <a:buNone/>
              <a:defRPr/>
            </a:lvl3pPr>
            <a:lvl4pPr marL="1371600" indent="0">
              <a:buFontTx/>
              <a:buNone/>
              <a:defRPr/>
            </a:lvl4pPr>
            <a:lvl5pPr marL="1828800" indent="0">
              <a:buFontTx/>
              <a:buNone/>
              <a:defRPr/>
            </a:lvl5pPr>
          </a:lstStyle>
          <a:p>
            <a:pPr lvl="0"/>
            <a:r>
              <a:rPr lang="en-US"/>
              <a:t>Body</a:t>
            </a:r>
          </a:p>
        </p:txBody>
      </p:sp>
      <p:sp>
        <p:nvSpPr>
          <p:cNvPr id="45" name="Title 12">
            <a:extLst>
              <a:ext uri="{FF2B5EF4-FFF2-40B4-BE49-F238E27FC236}">
                <a16:creationId xmlns:a16="http://schemas.microsoft.com/office/drawing/2014/main" id="{BB8DE374-A6BD-B9AB-231A-4836373D40D4}"/>
              </a:ext>
            </a:extLst>
          </p:cNvPr>
          <p:cNvSpPr>
            <a:spLocks noGrp="1"/>
          </p:cNvSpPr>
          <p:nvPr>
            <p:ph type="title" hasCustomPrompt="1"/>
          </p:nvPr>
        </p:nvSpPr>
        <p:spPr>
          <a:xfrm>
            <a:off x="575512" y="937587"/>
            <a:ext cx="6384584" cy="747128"/>
          </a:xfrm>
        </p:spPr>
        <p:txBody>
          <a:bodyPr wrap="square" anchor="ctr" anchorCtr="0">
            <a:spAutoFit/>
          </a:bodyPr>
          <a:lstStyle>
            <a:lvl1pPr>
              <a:defRPr sz="4600">
                <a:solidFill>
                  <a:schemeClr val="bg1"/>
                </a:solidFill>
                <a:latin typeface="Bebas Neue" panose="020B0606020202050201" pitchFamily="34" charset="0"/>
              </a:defRPr>
            </a:lvl1pPr>
          </a:lstStyle>
          <a:p>
            <a:r>
              <a:rPr lang="en-US"/>
              <a:t>HEADING GOES HERE</a:t>
            </a:r>
            <a:endParaRPr lang="en-GB"/>
          </a:p>
        </p:txBody>
      </p:sp>
    </p:spTree>
    <p:extLst>
      <p:ext uri="{BB962C8B-B14F-4D97-AF65-F5344CB8AC3E}">
        <p14:creationId xmlns:p14="http://schemas.microsoft.com/office/powerpoint/2010/main" val="3417828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ation slide 4 Blank">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7086B35-9C4D-9C00-6780-E551A1AFD0A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sp>
        <p:nvSpPr>
          <p:cNvPr id="2" name="Round Same-side Corner of Rectangle 12">
            <a:extLst>
              <a:ext uri="{FF2B5EF4-FFF2-40B4-BE49-F238E27FC236}">
                <a16:creationId xmlns:a16="http://schemas.microsoft.com/office/drawing/2014/main" id="{0F2A531E-E6E6-EE3F-03F1-6D6C320609E1}"/>
              </a:ext>
            </a:extLst>
          </p:cNvPr>
          <p:cNvSpPr/>
          <p:nvPr userDrawn="1"/>
        </p:nvSpPr>
        <p:spPr>
          <a:xfrm rot="10800000">
            <a:off x="407367" y="3600021"/>
            <a:ext cx="3725041" cy="2938095"/>
          </a:xfrm>
          <a:prstGeom prst="round2SameRect">
            <a:avLst>
              <a:gd name="adj1" fmla="val 5065"/>
              <a:gd name="adj2" fmla="val 0"/>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8AC116E7-E997-B95A-2F4F-01BC86D287E9}"/>
              </a:ext>
            </a:extLst>
          </p:cNvPr>
          <p:cNvSpPr>
            <a:spLocks noGrp="1"/>
          </p:cNvSpPr>
          <p:nvPr>
            <p:ph type="body" sz="quarter" idx="11" hasCustomPrompt="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Body text here</a:t>
            </a:r>
          </a:p>
        </p:txBody>
      </p:sp>
      <p:sp>
        <p:nvSpPr>
          <p:cNvPr id="8" name="Text Placeholder 10">
            <a:extLst>
              <a:ext uri="{FF2B5EF4-FFF2-40B4-BE49-F238E27FC236}">
                <a16:creationId xmlns:a16="http://schemas.microsoft.com/office/drawing/2014/main" id="{4166BE90-2AC6-9D26-46C6-95DE31061016}"/>
              </a:ext>
            </a:extLst>
          </p:cNvPr>
          <p:cNvSpPr>
            <a:spLocks noGrp="1"/>
          </p:cNvSpPr>
          <p:nvPr>
            <p:ph type="body" sz="quarter" idx="12" hasCustomPrompt="1"/>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list</a:t>
            </a:r>
          </a:p>
        </p:txBody>
      </p:sp>
      <p:sp>
        <p:nvSpPr>
          <p:cNvPr id="15" name="Text Placeholder 11">
            <a:extLst>
              <a:ext uri="{FF2B5EF4-FFF2-40B4-BE49-F238E27FC236}">
                <a16:creationId xmlns:a16="http://schemas.microsoft.com/office/drawing/2014/main" id="{10B0B277-F228-F2D8-F131-001FD333FF3C}"/>
              </a:ext>
            </a:extLst>
          </p:cNvPr>
          <p:cNvSpPr>
            <a:spLocks noGrp="1"/>
          </p:cNvSpPr>
          <p:nvPr>
            <p:ph type="body" sz="quarter" idx="13" hasCustomPrompt="1"/>
          </p:nvPr>
        </p:nvSpPr>
        <p:spPr>
          <a:xfrm>
            <a:off x="558268" y="4242148"/>
            <a:ext cx="3186149" cy="1728787"/>
          </a:xfrm>
        </p:spPr>
        <p:txBody>
          <a:bodyPr>
            <a:noAutofit/>
          </a:bodyPr>
          <a:lstStyle>
            <a:lvl1pPr marL="0" indent="0">
              <a:buNone/>
              <a:defRPr sz="1800" b="0" i="0">
                <a:solidFill>
                  <a:schemeClr val="bg1"/>
                </a:solidFill>
                <a:latin typeface="+mn-lt"/>
              </a:defRPr>
            </a:lvl1pPr>
          </a:lstStyle>
          <a:p>
            <a:pPr lvl="0"/>
            <a:r>
              <a:rPr lang="en-GB"/>
              <a:t>Quotation</a:t>
            </a:r>
            <a:endParaRPr lang="en-US"/>
          </a:p>
        </p:txBody>
      </p:sp>
      <p:sp>
        <p:nvSpPr>
          <p:cNvPr id="19" name="Title 12">
            <a:extLst>
              <a:ext uri="{FF2B5EF4-FFF2-40B4-BE49-F238E27FC236}">
                <a16:creationId xmlns:a16="http://schemas.microsoft.com/office/drawing/2014/main" id="{E7B53680-190E-39CA-FA72-EEE9FA5ED988}"/>
              </a:ext>
            </a:extLst>
          </p:cNvPr>
          <p:cNvSpPr>
            <a:spLocks noGrp="1"/>
          </p:cNvSpPr>
          <p:nvPr>
            <p:ph type="title" hasCustomPrompt="1"/>
          </p:nvPr>
        </p:nvSpPr>
        <p:spPr>
          <a:xfrm rot="21360000">
            <a:off x="4599565" y="563343"/>
            <a:ext cx="6384584" cy="747128"/>
          </a:xfrm>
        </p:spPr>
        <p:txBody>
          <a:bodyPr wrap="square" anchor="ctr" anchorCtr="0">
            <a:spAutoFit/>
          </a:bodyPr>
          <a:lstStyle>
            <a:lvl1pPr>
              <a:defRPr sz="4600">
                <a:solidFill>
                  <a:srgbClr val="143A54"/>
                </a:solidFill>
                <a:latin typeface="Bebas Neue" panose="020B0606020202050201" pitchFamily="34" charset="0"/>
              </a:defRPr>
            </a:lvl1pPr>
          </a:lstStyle>
          <a:p>
            <a:r>
              <a:rPr lang="en-US"/>
              <a:t>HEADING GOES HERE</a:t>
            </a:r>
            <a:endParaRPr lang="en-GB"/>
          </a:p>
        </p:txBody>
      </p:sp>
      <p:sp>
        <p:nvSpPr>
          <p:cNvPr id="3" name="Picture Placeholder 2">
            <a:extLst>
              <a:ext uri="{FF2B5EF4-FFF2-40B4-BE49-F238E27FC236}">
                <a16:creationId xmlns:a16="http://schemas.microsoft.com/office/drawing/2014/main" id="{E4142095-9D23-87C6-C2E6-3E77D1FFF498}"/>
              </a:ext>
            </a:extLst>
          </p:cNvPr>
          <p:cNvSpPr>
            <a:spLocks noGrp="1"/>
          </p:cNvSpPr>
          <p:nvPr>
            <p:ph type="pic" sz="quarter" idx="14"/>
          </p:nvPr>
        </p:nvSpPr>
        <p:spPr>
          <a:xfrm>
            <a:off x="407222" y="384926"/>
            <a:ext cx="3725041" cy="3215524"/>
          </a:xfrm>
        </p:spPr>
        <p:txBody>
          <a:bodyPr>
            <a:normAutofit/>
          </a:bodyPr>
          <a:lstStyle>
            <a:lvl1pPr>
              <a:defRPr sz="2000">
                <a:latin typeface="+mn-lt"/>
              </a:defRPr>
            </a:lvl1pPr>
          </a:lstStyle>
          <a:p>
            <a:r>
              <a:rPr lang="en-US"/>
              <a:t>Click icon to add picture</a:t>
            </a:r>
            <a:endParaRPr lang="en-GB"/>
          </a:p>
        </p:txBody>
      </p:sp>
      <p:pic>
        <p:nvPicPr>
          <p:cNvPr id="4" name="Graphic 3">
            <a:extLst>
              <a:ext uri="{FF2B5EF4-FFF2-40B4-BE49-F238E27FC236}">
                <a16:creationId xmlns:a16="http://schemas.microsoft.com/office/drawing/2014/main" id="{9B002361-E968-E328-C359-C3D538229AB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5399" y="3202981"/>
            <a:ext cx="936105" cy="782415"/>
          </a:xfrm>
          <a:prstGeom prst="rect">
            <a:avLst/>
          </a:prstGeom>
        </p:spPr>
      </p:pic>
      <p:pic>
        <p:nvPicPr>
          <p:cNvPr id="5" name="Graphic 4">
            <a:extLst>
              <a:ext uri="{FF2B5EF4-FFF2-40B4-BE49-F238E27FC236}">
                <a16:creationId xmlns:a16="http://schemas.microsoft.com/office/drawing/2014/main" id="{CCC62722-714A-7300-4555-A10F0024DD9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3344885" y="5805263"/>
            <a:ext cx="505399" cy="422423"/>
          </a:xfrm>
          <a:prstGeom prst="rect">
            <a:avLst/>
          </a:prstGeom>
        </p:spPr>
      </p:pic>
    </p:spTree>
    <p:extLst>
      <p:ext uri="{BB962C8B-B14F-4D97-AF65-F5344CB8AC3E}">
        <p14:creationId xmlns:p14="http://schemas.microsoft.com/office/powerpoint/2010/main" val="229755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32AFE01-8478-8D48-6AFF-74581555892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5B7B9BF-1C53-4718-805B-E94DFA2F7603}" type="datetimeFigureOut">
              <a:rPr lang="en-US"/>
              <a:pPr>
                <a:defRPr/>
              </a:pPr>
              <a:t>1/22/25</a:t>
            </a:fld>
            <a:endParaRPr lang="en-US"/>
          </a:p>
        </p:txBody>
      </p:sp>
      <p:sp>
        <p:nvSpPr>
          <p:cNvPr id="5" name="Footer Placeholder 4">
            <a:extLst>
              <a:ext uri="{FF2B5EF4-FFF2-40B4-BE49-F238E27FC236}">
                <a16:creationId xmlns:a16="http://schemas.microsoft.com/office/drawing/2014/main" id="{EE4F0084-4464-31EA-1D7D-DC5EDE8C76C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D12BD5D9-0209-F69B-C6A3-A32B30CF5BA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8A07C49-927A-47C3-BF3D-A54548AD69D3}" type="slidenum">
              <a:rPr lang="en-US"/>
              <a:pPr>
                <a:defRPr/>
              </a:pPr>
              <a:t>‹#›</a:t>
            </a:fld>
            <a:endParaRPr lang="en-US"/>
          </a:p>
        </p:txBody>
      </p:sp>
    </p:spTree>
    <p:extLst>
      <p:ext uri="{BB962C8B-B14F-4D97-AF65-F5344CB8AC3E}">
        <p14:creationId xmlns:p14="http://schemas.microsoft.com/office/powerpoint/2010/main" val="3023682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quote slide">
    <p:spTree>
      <p:nvGrpSpPr>
        <p:cNvPr id="1" name=""/>
        <p:cNvGrpSpPr/>
        <p:nvPr/>
      </p:nvGrpSpPr>
      <p:grpSpPr>
        <a:xfrm>
          <a:off x="0" y="0"/>
          <a:ext cx="0" cy="0"/>
          <a:chOff x="0" y="0"/>
          <a:chExt cx="0" cy="0"/>
        </a:xfrm>
      </p:grpSpPr>
      <p:pic>
        <p:nvPicPr>
          <p:cNvPr id="2" name="Picture 1" descr="A sign on a wall&#10;&#10;Description automatically generated with medium confidence">
            <a:extLst>
              <a:ext uri="{FF2B5EF4-FFF2-40B4-BE49-F238E27FC236}">
                <a16:creationId xmlns:a16="http://schemas.microsoft.com/office/drawing/2014/main" id="{31CA74D8-9F51-3791-5F19-2C1CB6270F0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136"/>
            <a:ext cx="4079777" cy="6869946"/>
          </a:xfrm>
          <a:prstGeom prst="rect">
            <a:avLst/>
          </a:prstGeom>
        </p:spPr>
      </p:pic>
      <p:pic>
        <p:nvPicPr>
          <p:cNvPr id="11" name="Graphic 10">
            <a:extLst>
              <a:ext uri="{FF2B5EF4-FFF2-40B4-BE49-F238E27FC236}">
                <a16:creationId xmlns:a16="http://schemas.microsoft.com/office/drawing/2014/main" id="{E7C14DE8-B856-21E0-F95A-D8F2430809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079776" y="792899"/>
            <a:ext cx="8112224" cy="6049235"/>
          </a:xfrm>
          <a:prstGeom prst="rect">
            <a:avLst/>
          </a:prstGeom>
        </p:spPr>
      </p:pic>
      <p:pic>
        <p:nvPicPr>
          <p:cNvPr id="13" name="Graphic 12">
            <a:extLst>
              <a:ext uri="{FF2B5EF4-FFF2-40B4-BE49-F238E27FC236}">
                <a16:creationId xmlns:a16="http://schemas.microsoft.com/office/drawing/2014/main" id="{25F1E1E5-B572-7F8C-5D11-2A7BD2BCF04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2332135">
            <a:off x="7830147" y="922341"/>
            <a:ext cx="866576" cy="596659"/>
          </a:xfrm>
          <a:prstGeom prst="rect">
            <a:avLst/>
          </a:prstGeom>
        </p:spPr>
      </p:pic>
      <p:sp>
        <p:nvSpPr>
          <p:cNvPr id="21" name="Title 14">
            <a:extLst>
              <a:ext uri="{FF2B5EF4-FFF2-40B4-BE49-F238E27FC236}">
                <a16:creationId xmlns:a16="http://schemas.microsoft.com/office/drawing/2014/main" id="{1CC6AE26-D03A-1C58-6F80-6AE50AA10256}"/>
              </a:ext>
            </a:extLst>
          </p:cNvPr>
          <p:cNvSpPr>
            <a:spLocks noGrp="1"/>
          </p:cNvSpPr>
          <p:nvPr>
            <p:ph type="title" hasCustomPrompt="1"/>
          </p:nvPr>
        </p:nvSpPr>
        <p:spPr>
          <a:xfrm rot="21411553">
            <a:off x="4925733" y="1177168"/>
            <a:ext cx="3407124" cy="1325563"/>
          </a:xfrm>
        </p:spPr>
        <p:txBody>
          <a:bodyPr>
            <a:normAutofit/>
          </a:bodyPr>
          <a:lstStyle>
            <a:lvl1pPr>
              <a:tabLst>
                <a:tab pos="1084263" algn="l"/>
              </a:tabLst>
              <a:defRPr sz="4600">
                <a:solidFill>
                  <a:srgbClr val="EBD64E"/>
                </a:solidFill>
              </a:defRPr>
            </a:lvl1pPr>
          </a:lstStyle>
          <a:p>
            <a:r>
              <a:rPr lang="en-US"/>
              <a:t>TITLE TO GO HERE</a:t>
            </a:r>
            <a:endParaRPr lang="en-GB"/>
          </a:p>
        </p:txBody>
      </p:sp>
      <p:sp>
        <p:nvSpPr>
          <p:cNvPr id="22" name="Text Placeholder 10">
            <a:extLst>
              <a:ext uri="{FF2B5EF4-FFF2-40B4-BE49-F238E27FC236}">
                <a16:creationId xmlns:a16="http://schemas.microsoft.com/office/drawing/2014/main" id="{D7E5A2A4-12C4-875D-3D86-109848D9362D}"/>
              </a:ext>
            </a:extLst>
          </p:cNvPr>
          <p:cNvSpPr>
            <a:spLocks noGrp="1"/>
          </p:cNvSpPr>
          <p:nvPr>
            <p:ph type="body" sz="quarter" idx="12" hasCustomPrompt="1"/>
          </p:nvPr>
        </p:nvSpPr>
        <p:spPr>
          <a:xfrm>
            <a:off x="4947420" y="2898819"/>
            <a:ext cx="5181028" cy="3026013"/>
          </a:xfrm>
        </p:spPr>
        <p:txBody>
          <a:bodyPr>
            <a:noAutofit/>
          </a:bodyPr>
          <a:lstStyle>
            <a:lvl1pPr marL="285750" indent="-285750">
              <a:buClr>
                <a:srgbClr val="EBD64E"/>
              </a:buClr>
              <a:buFont typeface="Arial" panose="020B0604020202020204" pitchFamily="34" charset="0"/>
              <a:buChar char="•"/>
              <a:defRPr sz="1400">
                <a:solidFill>
                  <a:schemeClr val="bg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Body text here</a:t>
            </a:r>
          </a:p>
        </p:txBody>
      </p:sp>
      <p:sp>
        <p:nvSpPr>
          <p:cNvPr id="26" name="Text Placeholder 24">
            <a:extLst>
              <a:ext uri="{FF2B5EF4-FFF2-40B4-BE49-F238E27FC236}">
                <a16:creationId xmlns:a16="http://schemas.microsoft.com/office/drawing/2014/main" id="{7216CB18-3BAB-E900-FE91-37064A027064}"/>
              </a:ext>
            </a:extLst>
          </p:cNvPr>
          <p:cNvSpPr>
            <a:spLocks noGrp="1"/>
          </p:cNvSpPr>
          <p:nvPr>
            <p:ph type="body" sz="quarter" idx="13"/>
          </p:nvPr>
        </p:nvSpPr>
        <p:spPr>
          <a:xfrm rot="20820000">
            <a:off x="8881825" y="1081523"/>
            <a:ext cx="2951574" cy="1183129"/>
          </a:xfrm>
        </p:spPr>
        <p:txBody>
          <a:bodyPr>
            <a:normAutofit/>
          </a:bodyPr>
          <a:lstStyle>
            <a:lvl1pPr marL="0" indent="0">
              <a:buFontTx/>
              <a:buNone/>
              <a:defRPr sz="1300">
                <a:solidFill>
                  <a:schemeClr val="bg1"/>
                </a:solidFill>
                <a:latin typeface="+mn-lt"/>
              </a:defRPr>
            </a:lvl1pPr>
            <a:lvl2pPr marL="457200" indent="0">
              <a:buFontTx/>
              <a:buNone/>
              <a:defRPr sz="1200">
                <a:latin typeface="Courier New" pitchFamily="2" charset="0"/>
              </a:defRPr>
            </a:lvl2pPr>
            <a:lvl3pPr marL="914400" indent="0">
              <a:buFontTx/>
              <a:buNone/>
              <a:defRPr sz="1200">
                <a:latin typeface="Courier New" pitchFamily="2" charset="0"/>
              </a:defRPr>
            </a:lvl3pPr>
            <a:lvl4pPr marL="1371600" indent="0">
              <a:buFontTx/>
              <a:buNone/>
              <a:defRPr sz="1200">
                <a:latin typeface="Courier New" pitchFamily="2" charset="0"/>
              </a:defRPr>
            </a:lvl4pPr>
            <a:lvl5pPr marL="1828800" indent="0">
              <a:buFontTx/>
              <a:buNone/>
              <a:defRPr sz="1200">
                <a:latin typeface="Courier New" pitchFamily="2" charset="0"/>
              </a:defRPr>
            </a:lvl5pPr>
          </a:lstStyle>
          <a:p>
            <a:pPr lvl="0"/>
            <a:r>
              <a:rPr lang="en-US"/>
              <a:t>Click to edit Master text styles</a:t>
            </a:r>
          </a:p>
        </p:txBody>
      </p:sp>
    </p:spTree>
    <p:extLst>
      <p:ext uri="{BB962C8B-B14F-4D97-AF65-F5344CB8AC3E}">
        <p14:creationId xmlns:p14="http://schemas.microsoft.com/office/powerpoint/2010/main" val="1899532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0/50 Info 10 - 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D3B2E3-1EE8-109D-F46D-E395E5270BC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sp>
        <p:nvSpPr>
          <p:cNvPr id="16" name="Text Placeholder 14">
            <a:extLst>
              <a:ext uri="{FF2B5EF4-FFF2-40B4-BE49-F238E27FC236}">
                <a16:creationId xmlns:a16="http://schemas.microsoft.com/office/drawing/2014/main" id="{91743A5E-11F4-728A-B5FC-7E6B525FE0A3}"/>
              </a:ext>
            </a:extLst>
          </p:cNvPr>
          <p:cNvSpPr>
            <a:spLocks noGrp="1"/>
          </p:cNvSpPr>
          <p:nvPr>
            <p:ph type="body" sz="quarter" idx="12" hasCustomPrompt="1"/>
          </p:nvPr>
        </p:nvSpPr>
        <p:spPr>
          <a:xfrm>
            <a:off x="6672064" y="2492896"/>
            <a:ext cx="5326063" cy="504825"/>
          </a:xfrm>
        </p:spPr>
        <p:txBody>
          <a:bodyPr anchor="ctr">
            <a:normAutofit/>
          </a:bodyPr>
          <a:lstStyle>
            <a:lvl1pPr marL="0" indent="0">
              <a:buFontTx/>
              <a:buNone/>
              <a:defRPr sz="2000">
                <a:solidFill>
                  <a:srgbClr val="143A54"/>
                </a:solidFill>
                <a:latin typeface="Bebas Neue" panose="020B0606020202050201" pitchFamily="34" charset="0"/>
              </a:defRPr>
            </a:lvl1pPr>
          </a:lstStyle>
          <a:p>
            <a:pPr lvl="0"/>
            <a:r>
              <a:rPr lang="en-US"/>
              <a:t>SUB Heading</a:t>
            </a:r>
          </a:p>
        </p:txBody>
      </p:sp>
      <p:sp>
        <p:nvSpPr>
          <p:cNvPr id="19" name="Text Placeholder 10">
            <a:extLst>
              <a:ext uri="{FF2B5EF4-FFF2-40B4-BE49-F238E27FC236}">
                <a16:creationId xmlns:a16="http://schemas.microsoft.com/office/drawing/2014/main" id="{C3D4BE6B-79A8-F342-1369-B393ED00D8BC}"/>
              </a:ext>
            </a:extLst>
          </p:cNvPr>
          <p:cNvSpPr>
            <a:spLocks noGrp="1"/>
          </p:cNvSpPr>
          <p:nvPr>
            <p:ph type="body" sz="quarter" idx="15" hasCustomPrompt="1"/>
          </p:nvPr>
        </p:nvSpPr>
        <p:spPr>
          <a:xfrm>
            <a:off x="6672065" y="3139291"/>
            <a:ext cx="5181028" cy="3026013"/>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list</a:t>
            </a:r>
          </a:p>
        </p:txBody>
      </p:sp>
      <p:sp>
        <p:nvSpPr>
          <p:cNvPr id="5" name="Picture Placeholder 3">
            <a:extLst>
              <a:ext uri="{FF2B5EF4-FFF2-40B4-BE49-F238E27FC236}">
                <a16:creationId xmlns:a16="http://schemas.microsoft.com/office/drawing/2014/main" id="{D7E46C70-1EA3-C583-AD8A-260021AD3845}"/>
              </a:ext>
            </a:extLst>
          </p:cNvPr>
          <p:cNvSpPr>
            <a:spLocks noGrp="1"/>
          </p:cNvSpPr>
          <p:nvPr>
            <p:ph type="pic" sz="quarter" idx="16"/>
          </p:nvPr>
        </p:nvSpPr>
        <p:spPr>
          <a:xfrm>
            <a:off x="-11113" y="-10016"/>
            <a:ext cx="6133090" cy="6877541"/>
          </a:xfrm>
        </p:spPr>
        <p:txBody>
          <a:bodyPr>
            <a:normAutofit/>
          </a:bodyPr>
          <a:lstStyle>
            <a:lvl1pPr>
              <a:defRPr sz="2000">
                <a:latin typeface="+mn-lt"/>
              </a:defRPr>
            </a:lvl1pPr>
          </a:lstStyle>
          <a:p>
            <a:r>
              <a:rPr lang="en-US"/>
              <a:t>Click icon to add picture</a:t>
            </a:r>
            <a:endParaRPr lang="en-GB"/>
          </a:p>
        </p:txBody>
      </p:sp>
    </p:spTree>
    <p:extLst>
      <p:ext uri="{BB962C8B-B14F-4D97-AF65-F5344CB8AC3E}">
        <p14:creationId xmlns:p14="http://schemas.microsoft.com/office/powerpoint/2010/main" val="4036806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0/50 Mobi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95EFE49-CCAE-981A-54AF-58CCDC85DA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pic>
        <p:nvPicPr>
          <p:cNvPr id="13" name="Graphic 12">
            <a:extLst>
              <a:ext uri="{FF2B5EF4-FFF2-40B4-BE49-F238E27FC236}">
                <a16:creationId xmlns:a16="http://schemas.microsoft.com/office/drawing/2014/main" id="{A873E076-6F14-453E-E81B-77C225164BEB}"/>
              </a:ext>
            </a:extLst>
          </p:cNvPr>
          <p:cNvPicPr>
            <a:picLocks noChangeAspect="1"/>
          </p:cNvPicPr>
          <p:nvPr userDrawn="1"/>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9832"/>
          <a:stretch/>
        </p:blipFill>
        <p:spPr>
          <a:xfrm rot="21361092">
            <a:off x="-163613" y="497967"/>
            <a:ext cx="7737630" cy="1584176"/>
          </a:xfrm>
          <a:prstGeom prst="rect">
            <a:avLst/>
          </a:prstGeom>
        </p:spPr>
      </p:pic>
      <p:sp>
        <p:nvSpPr>
          <p:cNvPr id="14" name="Title 12">
            <a:extLst>
              <a:ext uri="{FF2B5EF4-FFF2-40B4-BE49-F238E27FC236}">
                <a16:creationId xmlns:a16="http://schemas.microsoft.com/office/drawing/2014/main" id="{A3C73C41-648C-2850-B1DB-083C3AF8DE84}"/>
              </a:ext>
            </a:extLst>
          </p:cNvPr>
          <p:cNvSpPr>
            <a:spLocks noGrp="1"/>
          </p:cNvSpPr>
          <p:nvPr>
            <p:ph type="title" hasCustomPrompt="1"/>
          </p:nvPr>
        </p:nvSpPr>
        <p:spPr>
          <a:xfrm rot="21360000">
            <a:off x="339890" y="993269"/>
            <a:ext cx="6384584" cy="747128"/>
          </a:xfrm>
        </p:spPr>
        <p:txBody>
          <a:bodyPr wrap="square" anchor="ctr" anchorCtr="0">
            <a:spAutoFit/>
          </a:bodyPr>
          <a:lstStyle>
            <a:lvl1pPr>
              <a:defRPr sz="4600">
                <a:solidFill>
                  <a:schemeClr val="bg1"/>
                </a:solidFill>
                <a:latin typeface="Bebas Neue" panose="020B0606020202050201" pitchFamily="34" charset="0"/>
              </a:defRPr>
            </a:lvl1pPr>
          </a:lstStyle>
          <a:p>
            <a:r>
              <a:rPr lang="en-US"/>
              <a:t>HEADING GOES HERE</a:t>
            </a:r>
            <a:endParaRPr lang="en-GB"/>
          </a:p>
        </p:txBody>
      </p:sp>
      <p:sp>
        <p:nvSpPr>
          <p:cNvPr id="15" name="Text Placeholder 10">
            <a:extLst>
              <a:ext uri="{FF2B5EF4-FFF2-40B4-BE49-F238E27FC236}">
                <a16:creationId xmlns:a16="http://schemas.microsoft.com/office/drawing/2014/main" id="{EFD91BA7-AA0B-6B9B-2265-D36260489349}"/>
              </a:ext>
            </a:extLst>
          </p:cNvPr>
          <p:cNvSpPr>
            <a:spLocks noGrp="1"/>
          </p:cNvSpPr>
          <p:nvPr>
            <p:ph type="body" sz="quarter" idx="14" hasCustomPrompt="1"/>
          </p:nvPr>
        </p:nvSpPr>
        <p:spPr>
          <a:xfrm>
            <a:off x="499005" y="3139291"/>
            <a:ext cx="5181028" cy="3026013"/>
          </a:xfrm>
        </p:spPr>
        <p:txBody>
          <a:bodyPr>
            <a:noAutofit/>
          </a:bodyPr>
          <a:lstStyle>
            <a:lvl1pPr marL="285750" indent="-285750">
              <a:buClr>
                <a:schemeClr val="accent4"/>
              </a:buClr>
              <a:buFont typeface="Wingdings" panose="05000000000000000000" pitchFamily="2" charset="2"/>
              <a:buChar char="§"/>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Body text here</a:t>
            </a:r>
          </a:p>
        </p:txBody>
      </p:sp>
      <p:sp>
        <p:nvSpPr>
          <p:cNvPr id="16" name="Text Placeholder 14">
            <a:extLst>
              <a:ext uri="{FF2B5EF4-FFF2-40B4-BE49-F238E27FC236}">
                <a16:creationId xmlns:a16="http://schemas.microsoft.com/office/drawing/2014/main" id="{5EF156CF-F367-CBB5-3896-4B629D7AA17A}"/>
              </a:ext>
            </a:extLst>
          </p:cNvPr>
          <p:cNvSpPr>
            <a:spLocks noGrp="1"/>
          </p:cNvSpPr>
          <p:nvPr>
            <p:ph type="body" sz="quarter" idx="15" hasCustomPrompt="1"/>
          </p:nvPr>
        </p:nvSpPr>
        <p:spPr>
          <a:xfrm>
            <a:off x="499005" y="2492942"/>
            <a:ext cx="5326063" cy="504825"/>
          </a:xfrm>
        </p:spPr>
        <p:txBody>
          <a:bodyPr anchor="ctr">
            <a:normAutofit/>
          </a:bodyPr>
          <a:lstStyle>
            <a:lvl1pPr marL="0" indent="0">
              <a:buFontTx/>
              <a:buNone/>
              <a:defRPr sz="2000">
                <a:solidFill>
                  <a:srgbClr val="143A54"/>
                </a:solidFill>
                <a:latin typeface="Bebas Neue" panose="020B0606020202050201" pitchFamily="34" charset="0"/>
              </a:defRPr>
            </a:lvl1pPr>
          </a:lstStyle>
          <a:p>
            <a:pPr lvl="0"/>
            <a:r>
              <a:rPr lang="en-US"/>
              <a:t>Sub heading</a:t>
            </a:r>
          </a:p>
        </p:txBody>
      </p:sp>
      <p:sp>
        <p:nvSpPr>
          <p:cNvPr id="22" name="Picture Placeholder 21">
            <a:extLst>
              <a:ext uri="{FF2B5EF4-FFF2-40B4-BE49-F238E27FC236}">
                <a16:creationId xmlns:a16="http://schemas.microsoft.com/office/drawing/2014/main" id="{B4932D6C-ECCF-1077-60D0-EA6AE35A8EBA}"/>
              </a:ext>
            </a:extLst>
          </p:cNvPr>
          <p:cNvSpPr>
            <a:spLocks noGrp="1"/>
          </p:cNvSpPr>
          <p:nvPr>
            <p:ph type="pic" sz="quarter" idx="16"/>
          </p:nvPr>
        </p:nvSpPr>
        <p:spPr>
          <a:xfrm>
            <a:off x="7254874" y="548680"/>
            <a:ext cx="3953693" cy="5760640"/>
          </a:xfrm>
        </p:spPr>
        <p:txBody>
          <a:bodyPr>
            <a:normAutofit/>
          </a:bodyPr>
          <a:lstStyle>
            <a:lvl1pPr>
              <a:defRPr sz="2000">
                <a:latin typeface="+mn-lt"/>
              </a:defRPr>
            </a:lvl1pPr>
          </a:lstStyle>
          <a:p>
            <a:r>
              <a:rPr lang="en-US"/>
              <a:t>Click icon to add picture</a:t>
            </a:r>
            <a:endParaRPr lang="en-GB"/>
          </a:p>
        </p:txBody>
      </p:sp>
    </p:spTree>
    <p:extLst>
      <p:ext uri="{BB962C8B-B14F-4D97-AF65-F5344CB8AC3E}">
        <p14:creationId xmlns:p14="http://schemas.microsoft.com/office/powerpoint/2010/main" val="2149078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 slide 4 - Blank">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7086B35-9C4D-9C00-6780-E551A1AFD0A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sp>
        <p:nvSpPr>
          <p:cNvPr id="11" name="Text Placeholder 10">
            <a:extLst>
              <a:ext uri="{FF2B5EF4-FFF2-40B4-BE49-F238E27FC236}">
                <a16:creationId xmlns:a16="http://schemas.microsoft.com/office/drawing/2014/main" id="{8AC116E7-E997-B95A-2F4F-01BC86D287E9}"/>
              </a:ext>
            </a:extLst>
          </p:cNvPr>
          <p:cNvSpPr>
            <a:spLocks noGrp="1"/>
          </p:cNvSpPr>
          <p:nvPr>
            <p:ph type="body" sz="quarter" idx="11" hasCustomPrompt="1"/>
          </p:nvPr>
        </p:nvSpPr>
        <p:spPr>
          <a:xfrm>
            <a:off x="4727849" y="1569594"/>
            <a:ext cx="6120679" cy="1634851"/>
          </a:xfrm>
        </p:spPr>
        <p:txBody>
          <a:bodyPr>
            <a:noAutofit/>
          </a:bodyPr>
          <a:lstStyle>
            <a:lvl1pPr marL="0" indent="0">
              <a:lnSpc>
                <a:spcPct val="100000"/>
              </a:lnSpc>
              <a:buNone/>
              <a:defRPr sz="140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Body text here</a:t>
            </a:r>
          </a:p>
        </p:txBody>
      </p:sp>
      <p:sp>
        <p:nvSpPr>
          <p:cNvPr id="8" name="Text Placeholder 10">
            <a:extLst>
              <a:ext uri="{FF2B5EF4-FFF2-40B4-BE49-F238E27FC236}">
                <a16:creationId xmlns:a16="http://schemas.microsoft.com/office/drawing/2014/main" id="{4166BE90-2AC6-9D26-46C6-95DE31061016}"/>
              </a:ext>
            </a:extLst>
          </p:cNvPr>
          <p:cNvSpPr>
            <a:spLocks noGrp="1"/>
          </p:cNvSpPr>
          <p:nvPr>
            <p:ph type="body" sz="quarter" idx="12" hasCustomPrompt="1"/>
          </p:nvPr>
        </p:nvSpPr>
        <p:spPr>
          <a:xfrm>
            <a:off x="4727849" y="3299217"/>
            <a:ext cx="6120679" cy="2938095"/>
          </a:xfrm>
        </p:spPr>
        <p:txBody>
          <a:bodyPr>
            <a:noAutofit/>
          </a:bodyPr>
          <a:lstStyle>
            <a:lvl1pPr marL="285750" indent="-285750">
              <a:buClr>
                <a:srgbClr val="29ABE2"/>
              </a:buClr>
              <a:buFont typeface="Arial" panose="020B0604020202020204" pitchFamily="34" charset="0"/>
              <a:buChar char="•"/>
              <a:defRPr sz="1400" b="0">
                <a:solidFill>
                  <a:schemeClr val="tx1"/>
                </a:solidFill>
                <a:latin typeface="+mn-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list</a:t>
            </a:r>
          </a:p>
        </p:txBody>
      </p:sp>
      <p:sp>
        <p:nvSpPr>
          <p:cNvPr id="19" name="Title 12">
            <a:extLst>
              <a:ext uri="{FF2B5EF4-FFF2-40B4-BE49-F238E27FC236}">
                <a16:creationId xmlns:a16="http://schemas.microsoft.com/office/drawing/2014/main" id="{E7B53680-190E-39CA-FA72-EEE9FA5ED988}"/>
              </a:ext>
            </a:extLst>
          </p:cNvPr>
          <p:cNvSpPr>
            <a:spLocks noGrp="1"/>
          </p:cNvSpPr>
          <p:nvPr>
            <p:ph type="title" hasCustomPrompt="1"/>
          </p:nvPr>
        </p:nvSpPr>
        <p:spPr>
          <a:xfrm rot="21360000">
            <a:off x="4599565" y="563343"/>
            <a:ext cx="6384584" cy="747128"/>
          </a:xfrm>
        </p:spPr>
        <p:txBody>
          <a:bodyPr wrap="square" anchor="ctr" anchorCtr="0">
            <a:spAutoFit/>
          </a:bodyPr>
          <a:lstStyle>
            <a:lvl1pPr>
              <a:defRPr sz="4600">
                <a:solidFill>
                  <a:srgbClr val="143A54"/>
                </a:solidFill>
                <a:latin typeface="Bebas Neue" panose="020B0606020202050201" pitchFamily="34" charset="0"/>
              </a:defRPr>
            </a:lvl1pPr>
          </a:lstStyle>
          <a:p>
            <a:r>
              <a:rPr lang="en-US"/>
              <a:t>HEADING GOES HERE</a:t>
            </a:r>
            <a:endParaRPr lang="en-GB"/>
          </a:p>
        </p:txBody>
      </p:sp>
      <p:sp>
        <p:nvSpPr>
          <p:cNvPr id="5" name="Picture Placeholder 2">
            <a:extLst>
              <a:ext uri="{FF2B5EF4-FFF2-40B4-BE49-F238E27FC236}">
                <a16:creationId xmlns:a16="http://schemas.microsoft.com/office/drawing/2014/main" id="{E358A675-F82E-4F7E-24DF-E7D36765D60B}"/>
              </a:ext>
            </a:extLst>
          </p:cNvPr>
          <p:cNvSpPr>
            <a:spLocks noGrp="1"/>
          </p:cNvSpPr>
          <p:nvPr>
            <p:ph type="pic" sz="quarter" idx="14"/>
          </p:nvPr>
        </p:nvSpPr>
        <p:spPr>
          <a:xfrm>
            <a:off x="407222" y="384926"/>
            <a:ext cx="3725041" cy="3215524"/>
          </a:xfrm>
        </p:spPr>
        <p:txBody>
          <a:bodyPr>
            <a:normAutofit/>
          </a:bodyPr>
          <a:lstStyle>
            <a:lvl1pPr>
              <a:defRPr sz="2000">
                <a:latin typeface="+mn-lt"/>
              </a:defRPr>
            </a:lvl1pPr>
          </a:lstStyle>
          <a:p>
            <a:r>
              <a:rPr lang="en-US"/>
              <a:t>Click icon to add picture</a:t>
            </a:r>
            <a:endParaRPr lang="en-GB"/>
          </a:p>
        </p:txBody>
      </p:sp>
      <p:sp>
        <p:nvSpPr>
          <p:cNvPr id="15" name="Text Placeholder 11">
            <a:extLst>
              <a:ext uri="{FF2B5EF4-FFF2-40B4-BE49-F238E27FC236}">
                <a16:creationId xmlns:a16="http://schemas.microsoft.com/office/drawing/2014/main" id="{10B0B277-F228-F2D8-F131-001FD333FF3C}"/>
              </a:ext>
            </a:extLst>
          </p:cNvPr>
          <p:cNvSpPr>
            <a:spLocks noGrp="1"/>
          </p:cNvSpPr>
          <p:nvPr>
            <p:ph type="body" sz="quarter" idx="13" hasCustomPrompt="1"/>
          </p:nvPr>
        </p:nvSpPr>
        <p:spPr>
          <a:xfrm>
            <a:off x="558268" y="3860453"/>
            <a:ext cx="3186149" cy="1728787"/>
          </a:xfrm>
        </p:spPr>
        <p:txBody>
          <a:bodyPr>
            <a:noAutofit/>
          </a:bodyPr>
          <a:lstStyle>
            <a:lvl1pPr marL="0" indent="0">
              <a:buNone/>
              <a:defRPr sz="1800" b="0" i="0">
                <a:solidFill>
                  <a:schemeClr val="bg1"/>
                </a:solidFill>
                <a:latin typeface="+mn-lt"/>
              </a:defRPr>
            </a:lvl1pPr>
          </a:lstStyle>
          <a:p>
            <a:pPr lvl="0"/>
            <a:r>
              <a:rPr lang="en-GB"/>
              <a:t>Statement</a:t>
            </a:r>
            <a:endParaRPr lang="en-US"/>
          </a:p>
        </p:txBody>
      </p:sp>
    </p:spTree>
    <p:extLst>
      <p:ext uri="{BB962C8B-B14F-4D97-AF65-F5344CB8AC3E}">
        <p14:creationId xmlns:p14="http://schemas.microsoft.com/office/powerpoint/2010/main" val="2763324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482B07E-2F3B-D3FA-ED4A-FFC4E54E9F4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cxnSp>
        <p:nvCxnSpPr>
          <p:cNvPr id="7" name="Straight Connector 6">
            <a:extLst>
              <a:ext uri="{FF2B5EF4-FFF2-40B4-BE49-F238E27FC236}">
                <a16:creationId xmlns:a16="http://schemas.microsoft.com/office/drawing/2014/main" id="{5A499CC7-43E0-73ED-F032-49424B1878EE}"/>
              </a:ext>
            </a:extLst>
          </p:cNvPr>
          <p:cNvCxnSpPr>
            <a:cxnSpLocks/>
          </p:cNvCxnSpPr>
          <p:nvPr userDrawn="1"/>
        </p:nvCxnSpPr>
        <p:spPr>
          <a:xfrm>
            <a:off x="4694891" y="1338468"/>
            <a:ext cx="0" cy="1635581"/>
          </a:xfrm>
          <a:prstGeom prst="line">
            <a:avLst/>
          </a:prstGeom>
          <a:ln w="12700">
            <a:solidFill>
              <a:srgbClr val="5A5A5A"/>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8F49BA69-2A57-8851-AF4D-E8BBD65BBCBD}"/>
              </a:ext>
            </a:extLst>
          </p:cNvPr>
          <p:cNvSpPr>
            <a:spLocks noGrp="1"/>
          </p:cNvSpPr>
          <p:nvPr>
            <p:ph type="pic" sz="quarter" idx="10" hasCustomPrompt="1"/>
          </p:nvPr>
        </p:nvSpPr>
        <p:spPr>
          <a:xfrm>
            <a:off x="5191213" y="1546658"/>
            <a:ext cx="3795713" cy="1219200"/>
          </a:xfrm>
        </p:spPr>
        <p:txBody>
          <a:bodyPr/>
          <a:lstStyle>
            <a:lvl1pPr marL="0" indent="0" algn="ctr">
              <a:buNone/>
              <a:defRPr/>
            </a:lvl1pPr>
          </a:lstStyle>
          <a:p>
            <a:r>
              <a:rPr lang="en-US"/>
              <a:t>Insert Dual branding Logo</a:t>
            </a:r>
          </a:p>
        </p:txBody>
      </p:sp>
      <p:sp>
        <p:nvSpPr>
          <p:cNvPr id="12" name="TextBox 11">
            <a:extLst>
              <a:ext uri="{FF2B5EF4-FFF2-40B4-BE49-F238E27FC236}">
                <a16:creationId xmlns:a16="http://schemas.microsoft.com/office/drawing/2014/main" id="{D98F3F36-E188-3E4C-E654-7DF6647C4E68}"/>
              </a:ext>
            </a:extLst>
          </p:cNvPr>
          <p:cNvSpPr txBox="1"/>
          <p:nvPr userDrawn="1"/>
        </p:nvSpPr>
        <p:spPr>
          <a:xfrm>
            <a:off x="142240" y="6521818"/>
            <a:ext cx="3982720" cy="230832"/>
          </a:xfrm>
          <a:prstGeom prst="rect">
            <a:avLst/>
          </a:prstGeom>
          <a:noFill/>
        </p:spPr>
        <p:txBody>
          <a:bodyPr wrap="square">
            <a:spAutoFit/>
          </a:bodyPr>
          <a:lstStyle/>
          <a:p>
            <a:r>
              <a:rPr lang="en-GB" sz="900" b="0" i="0">
                <a:solidFill>
                  <a:srgbClr val="4D5156"/>
                </a:solidFill>
                <a:effectLst/>
                <a:latin typeface="+mn-lt"/>
              </a:rPr>
              <a:t>Company Confidential © 2022 Whitewall</a:t>
            </a:r>
            <a:endParaRPr lang="en-GB" sz="900">
              <a:latin typeface="+mn-lt"/>
            </a:endParaRPr>
          </a:p>
        </p:txBody>
      </p:sp>
      <p:pic>
        <p:nvPicPr>
          <p:cNvPr id="14" name="Graphic 13">
            <a:extLst>
              <a:ext uri="{FF2B5EF4-FFF2-40B4-BE49-F238E27FC236}">
                <a16:creationId xmlns:a16="http://schemas.microsoft.com/office/drawing/2014/main" id="{74D45F0A-2CC8-518B-BF52-4147503618D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4637" y="1793165"/>
            <a:ext cx="3315713" cy="652271"/>
          </a:xfrm>
          <a:prstGeom prst="rect">
            <a:avLst/>
          </a:prstGeom>
        </p:spPr>
      </p:pic>
      <p:pic>
        <p:nvPicPr>
          <p:cNvPr id="24" name="Graphic 23">
            <a:extLst>
              <a:ext uri="{FF2B5EF4-FFF2-40B4-BE49-F238E27FC236}">
                <a16:creationId xmlns:a16="http://schemas.microsoft.com/office/drawing/2014/main" id="{DCDC39B7-0CE4-0161-C3CA-CA5B855CC0E6}"/>
              </a:ext>
            </a:extLst>
          </p:cNvPr>
          <p:cNvPicPr>
            <a:picLocks noChangeAspect="1"/>
          </p:cNvPicPr>
          <p:nvPr userDrawn="1"/>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24748"/>
          <a:stretch/>
        </p:blipFill>
        <p:spPr>
          <a:xfrm>
            <a:off x="0" y="3810458"/>
            <a:ext cx="11606445" cy="1584176"/>
          </a:xfrm>
          <a:prstGeom prst="rect">
            <a:avLst/>
          </a:prstGeom>
        </p:spPr>
      </p:pic>
      <p:sp>
        <p:nvSpPr>
          <p:cNvPr id="26" name="Title 12">
            <a:extLst>
              <a:ext uri="{FF2B5EF4-FFF2-40B4-BE49-F238E27FC236}">
                <a16:creationId xmlns:a16="http://schemas.microsoft.com/office/drawing/2014/main" id="{7F50798D-CDD0-8862-2185-F70D2E7AB022}"/>
              </a:ext>
            </a:extLst>
          </p:cNvPr>
          <p:cNvSpPr>
            <a:spLocks noGrp="1"/>
          </p:cNvSpPr>
          <p:nvPr>
            <p:ph type="title" hasCustomPrompt="1"/>
          </p:nvPr>
        </p:nvSpPr>
        <p:spPr>
          <a:xfrm>
            <a:off x="464560" y="4266048"/>
            <a:ext cx="6384584" cy="747128"/>
          </a:xfrm>
        </p:spPr>
        <p:txBody>
          <a:bodyPr wrap="square" anchor="ctr" anchorCtr="0">
            <a:spAutoFit/>
          </a:bodyPr>
          <a:lstStyle>
            <a:lvl1pPr>
              <a:defRPr sz="4600">
                <a:solidFill>
                  <a:schemeClr val="bg1"/>
                </a:solidFill>
                <a:latin typeface="Bebas Neue" panose="020B0606020202050201" pitchFamily="34" charset="0"/>
              </a:defRPr>
            </a:lvl1pPr>
          </a:lstStyle>
          <a:p>
            <a:r>
              <a:rPr lang="en-US"/>
              <a:t>HEADING GOES HERE</a:t>
            </a:r>
            <a:endParaRPr lang="en-GB"/>
          </a:p>
        </p:txBody>
      </p:sp>
    </p:spTree>
    <p:extLst>
      <p:ext uri="{BB962C8B-B14F-4D97-AF65-F5344CB8AC3E}">
        <p14:creationId xmlns:p14="http://schemas.microsoft.com/office/powerpoint/2010/main" val="658477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86A0E97-49C9-EBB8-7903-411F5D1F7F1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8346" t="10959" r="8346" b="4735"/>
          <a:stretch/>
        </p:blipFill>
        <p:spPr>
          <a:xfrm>
            <a:off x="176" y="0"/>
            <a:ext cx="12192000" cy="6858000"/>
          </a:xfrm>
          <a:prstGeom prst="rect">
            <a:avLst/>
          </a:prstGeom>
        </p:spPr>
      </p:pic>
      <p:cxnSp>
        <p:nvCxnSpPr>
          <p:cNvPr id="9" name="Straight Connector 8">
            <a:extLst>
              <a:ext uri="{FF2B5EF4-FFF2-40B4-BE49-F238E27FC236}">
                <a16:creationId xmlns:a16="http://schemas.microsoft.com/office/drawing/2014/main" id="{C3DCDDA6-180D-864F-F3CB-1934CE6C9A3F}"/>
              </a:ext>
            </a:extLst>
          </p:cNvPr>
          <p:cNvCxnSpPr>
            <a:cxnSpLocks/>
          </p:cNvCxnSpPr>
          <p:nvPr userDrawn="1"/>
        </p:nvCxnSpPr>
        <p:spPr>
          <a:xfrm flipV="1">
            <a:off x="5531805" y="3531691"/>
            <a:ext cx="6660195" cy="499620"/>
          </a:xfrm>
          <a:prstGeom prst="line">
            <a:avLst/>
          </a:prstGeom>
          <a:ln w="76200">
            <a:solidFill>
              <a:srgbClr val="143A54"/>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0AE2B38-7501-9DA1-0434-5F2DC3BFEBB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1329348">
            <a:off x="807701" y="1384727"/>
            <a:ext cx="3551937" cy="1164513"/>
          </a:xfrm>
          <a:prstGeom prst="rect">
            <a:avLst/>
          </a:prstGeom>
        </p:spPr>
      </p:pic>
      <p:sp>
        <p:nvSpPr>
          <p:cNvPr id="2" name="Title 12">
            <a:extLst>
              <a:ext uri="{FF2B5EF4-FFF2-40B4-BE49-F238E27FC236}">
                <a16:creationId xmlns:a16="http://schemas.microsoft.com/office/drawing/2014/main" id="{14FC566E-3745-161D-E117-B7988B31B636}"/>
              </a:ext>
            </a:extLst>
          </p:cNvPr>
          <p:cNvSpPr>
            <a:spLocks noGrp="1"/>
          </p:cNvSpPr>
          <p:nvPr>
            <p:ph type="title" hasCustomPrompt="1"/>
          </p:nvPr>
        </p:nvSpPr>
        <p:spPr>
          <a:xfrm rot="21360000">
            <a:off x="1030710" y="3839850"/>
            <a:ext cx="4474340" cy="946413"/>
          </a:xfrm>
        </p:spPr>
        <p:txBody>
          <a:bodyPr wrap="square" anchor="t" anchorCtr="0">
            <a:spAutoFit/>
          </a:bodyPr>
          <a:lstStyle>
            <a:lvl1pPr>
              <a:defRPr sz="6000">
                <a:solidFill>
                  <a:schemeClr val="bg1"/>
                </a:solidFill>
                <a:latin typeface="Bebas Neue" panose="020B0606020202050201" pitchFamily="34" charset="0"/>
              </a:defRPr>
            </a:lvl1pPr>
          </a:lstStyle>
          <a:p>
            <a:r>
              <a:rPr lang="en-US"/>
              <a:t>THANK YOU </a:t>
            </a:r>
            <a:endParaRPr lang="en-GB"/>
          </a:p>
        </p:txBody>
      </p:sp>
    </p:spTree>
    <p:extLst>
      <p:ext uri="{BB962C8B-B14F-4D97-AF65-F5344CB8AC3E}">
        <p14:creationId xmlns:p14="http://schemas.microsoft.com/office/powerpoint/2010/main" val="437845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46829DB-5939-2C4E-0CE3-87359675FD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54732" y="-2674782"/>
            <a:ext cx="6896198" cy="12227695"/>
          </a:xfrm>
          <a:prstGeom prst="rect">
            <a:avLst/>
          </a:prstGeom>
        </p:spPr>
      </p:pic>
      <p:sp>
        <p:nvSpPr>
          <p:cNvPr id="3" name="Rectangle 2">
            <a:extLst>
              <a:ext uri="{FF2B5EF4-FFF2-40B4-BE49-F238E27FC236}">
                <a16:creationId xmlns:a16="http://schemas.microsoft.com/office/drawing/2014/main" id="{2CA80AE3-7B00-B23B-298E-D0B55D26CF59}"/>
              </a:ext>
            </a:extLst>
          </p:cNvPr>
          <p:cNvSpPr/>
          <p:nvPr userDrawn="1"/>
        </p:nvSpPr>
        <p:spPr>
          <a:xfrm>
            <a:off x="6537278" y="36"/>
            <a:ext cx="5654722" cy="6857964"/>
          </a:xfrm>
          <a:prstGeom prst="rect">
            <a:avLst/>
          </a:prstGeom>
          <a:solidFill>
            <a:srgbClr val="143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C067F58A-7B5A-1A1E-6A58-7CE9198C0185}"/>
              </a:ext>
            </a:extLst>
          </p:cNvPr>
          <p:cNvSpPr>
            <a:spLocks noGrp="1"/>
          </p:cNvSpPr>
          <p:nvPr>
            <p:ph type="title" hasCustomPrompt="1"/>
          </p:nvPr>
        </p:nvSpPr>
        <p:spPr>
          <a:xfrm>
            <a:off x="7607278" y="1340768"/>
            <a:ext cx="3925586" cy="4176464"/>
          </a:xfrm>
        </p:spPr>
        <p:txBody>
          <a:bodyPr>
            <a:noAutofit/>
          </a:bodyPr>
          <a:lstStyle>
            <a:lvl1pPr>
              <a:defRPr sz="10000">
                <a:solidFill>
                  <a:schemeClr val="bg1"/>
                </a:solidFill>
                <a:latin typeface="Bebas Neue" panose="020B0606020202050201" pitchFamily="34" charset="0"/>
              </a:defRPr>
            </a:lvl1pPr>
          </a:lstStyle>
          <a:p>
            <a:r>
              <a:rPr lang="en-US"/>
              <a:t>TITLE to go HERE</a:t>
            </a:r>
            <a:endParaRPr lang="en-GB"/>
          </a:p>
        </p:txBody>
      </p:sp>
      <p:pic>
        <p:nvPicPr>
          <p:cNvPr id="5" name="Graphic 4">
            <a:extLst>
              <a:ext uri="{FF2B5EF4-FFF2-40B4-BE49-F238E27FC236}">
                <a16:creationId xmlns:a16="http://schemas.microsoft.com/office/drawing/2014/main" id="{ECBF935F-71D1-2C49-F74A-9847962F735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721836">
            <a:off x="10504715" y="5288669"/>
            <a:ext cx="1400614" cy="1354518"/>
          </a:xfrm>
          <a:prstGeom prst="rect">
            <a:avLst/>
          </a:prstGeom>
        </p:spPr>
      </p:pic>
      <p:sp>
        <p:nvSpPr>
          <p:cNvPr id="11" name="Text Placeholder 31">
            <a:extLst>
              <a:ext uri="{FF2B5EF4-FFF2-40B4-BE49-F238E27FC236}">
                <a16:creationId xmlns:a16="http://schemas.microsoft.com/office/drawing/2014/main" id="{2E2A87C3-B992-B0F3-E72C-001ABAC5EC80}"/>
              </a:ext>
            </a:extLst>
          </p:cNvPr>
          <p:cNvSpPr>
            <a:spLocks noGrp="1"/>
          </p:cNvSpPr>
          <p:nvPr>
            <p:ph type="body" sz="quarter" idx="11" hasCustomPrompt="1"/>
          </p:nvPr>
        </p:nvSpPr>
        <p:spPr>
          <a:xfrm>
            <a:off x="986979" y="2976149"/>
            <a:ext cx="3413125" cy="738187"/>
          </a:xfrm>
        </p:spPr>
        <p:txBody>
          <a:bodyPr anchor="ctr">
            <a:noAutofit/>
          </a:bodyPr>
          <a:lstStyle>
            <a:lvl1pPr marL="0" indent="0">
              <a:buNone/>
              <a:defRPr sz="2200" b="0">
                <a:solidFill>
                  <a:srgbClr val="29ABE2"/>
                </a:solidFill>
                <a:latin typeface="Bebas Neue" panose="020B0606020202050201" pitchFamily="34" charset="0"/>
              </a:defRPr>
            </a:lvl1pPr>
          </a:lstStyle>
          <a:p>
            <a:pPr lvl="0"/>
            <a:r>
              <a:rPr lang="en-GB"/>
              <a:t>Title</a:t>
            </a:r>
            <a:endParaRPr lang="en-US"/>
          </a:p>
        </p:txBody>
      </p:sp>
      <p:sp>
        <p:nvSpPr>
          <p:cNvPr id="12" name="Text Placeholder 31">
            <a:extLst>
              <a:ext uri="{FF2B5EF4-FFF2-40B4-BE49-F238E27FC236}">
                <a16:creationId xmlns:a16="http://schemas.microsoft.com/office/drawing/2014/main" id="{CAAF5CFB-4C53-5B00-B754-FCE41C4DFBC3}"/>
              </a:ext>
            </a:extLst>
          </p:cNvPr>
          <p:cNvSpPr>
            <a:spLocks noGrp="1"/>
          </p:cNvSpPr>
          <p:nvPr>
            <p:ph type="body" sz="quarter" idx="12" hasCustomPrompt="1"/>
          </p:nvPr>
        </p:nvSpPr>
        <p:spPr>
          <a:xfrm>
            <a:off x="986979" y="4395506"/>
            <a:ext cx="3413125" cy="738187"/>
          </a:xfrm>
        </p:spPr>
        <p:txBody>
          <a:bodyPr anchor="ctr">
            <a:noAutofit/>
          </a:bodyPr>
          <a:lstStyle>
            <a:lvl1pPr marL="0" indent="0">
              <a:buNone/>
              <a:defRPr sz="2200" b="0">
                <a:solidFill>
                  <a:srgbClr val="29ABE2"/>
                </a:solidFill>
                <a:latin typeface="Bebas Neue" panose="020B0606020202050201" pitchFamily="34" charset="0"/>
              </a:defRPr>
            </a:lvl1pPr>
          </a:lstStyle>
          <a:p>
            <a:pPr lvl="0"/>
            <a:r>
              <a:rPr lang="en-GB"/>
              <a:t>Title</a:t>
            </a:r>
            <a:endParaRPr lang="en-US"/>
          </a:p>
        </p:txBody>
      </p:sp>
      <p:sp>
        <p:nvSpPr>
          <p:cNvPr id="13" name="Text Placeholder 31">
            <a:extLst>
              <a:ext uri="{FF2B5EF4-FFF2-40B4-BE49-F238E27FC236}">
                <a16:creationId xmlns:a16="http://schemas.microsoft.com/office/drawing/2014/main" id="{50D37521-DA16-E5E9-4FBE-B5BB75DD013B}"/>
              </a:ext>
            </a:extLst>
          </p:cNvPr>
          <p:cNvSpPr>
            <a:spLocks noGrp="1"/>
          </p:cNvSpPr>
          <p:nvPr>
            <p:ph type="body" sz="quarter" idx="13" hasCustomPrompt="1"/>
          </p:nvPr>
        </p:nvSpPr>
        <p:spPr>
          <a:xfrm>
            <a:off x="986978" y="1556792"/>
            <a:ext cx="3413125" cy="738187"/>
          </a:xfrm>
        </p:spPr>
        <p:txBody>
          <a:bodyPr anchor="ctr">
            <a:noAutofit/>
          </a:bodyPr>
          <a:lstStyle>
            <a:lvl1pPr marL="0" indent="0">
              <a:buNone/>
              <a:defRPr sz="2200" b="0">
                <a:solidFill>
                  <a:srgbClr val="29ABE2"/>
                </a:solidFill>
                <a:latin typeface="Bebas Neue" panose="020B0606020202050201" pitchFamily="34" charset="0"/>
              </a:defRPr>
            </a:lvl1pPr>
          </a:lstStyle>
          <a:p>
            <a:pPr lvl="0"/>
            <a:r>
              <a:rPr lang="en-GB"/>
              <a:t>Title</a:t>
            </a:r>
            <a:endParaRPr lang="en-US"/>
          </a:p>
        </p:txBody>
      </p:sp>
    </p:spTree>
    <p:extLst>
      <p:ext uri="{BB962C8B-B14F-4D97-AF65-F5344CB8AC3E}">
        <p14:creationId xmlns:p14="http://schemas.microsoft.com/office/powerpoint/2010/main" val="559004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blue slide">
    <p:bg>
      <p:bgPr>
        <a:solidFill>
          <a:srgbClr val="143A54"/>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34F6F81-14C9-19A7-3910-8A038FFA1E0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2143" y="239534"/>
            <a:ext cx="12198072" cy="6636534"/>
          </a:xfrm>
          <a:prstGeom prst="rect">
            <a:avLst/>
          </a:prstGeom>
        </p:spPr>
      </p:pic>
      <p:sp>
        <p:nvSpPr>
          <p:cNvPr id="2" name="Title 12">
            <a:extLst>
              <a:ext uri="{FF2B5EF4-FFF2-40B4-BE49-F238E27FC236}">
                <a16:creationId xmlns:a16="http://schemas.microsoft.com/office/drawing/2014/main" id="{FC4CA1BA-A63E-67A6-3E2C-10C7F6DB3681}"/>
              </a:ext>
            </a:extLst>
          </p:cNvPr>
          <p:cNvSpPr>
            <a:spLocks noGrp="1"/>
          </p:cNvSpPr>
          <p:nvPr>
            <p:ph type="title" hasCustomPrompt="1"/>
          </p:nvPr>
        </p:nvSpPr>
        <p:spPr>
          <a:xfrm rot="21360000">
            <a:off x="3849722" y="2813446"/>
            <a:ext cx="4474340" cy="1231106"/>
          </a:xfrm>
        </p:spPr>
        <p:txBody>
          <a:bodyPr wrap="square" anchor="t" anchorCtr="0">
            <a:spAutoFit/>
          </a:bodyPr>
          <a:lstStyle>
            <a:lvl1pPr algn="ctr">
              <a:defRPr sz="8000">
                <a:solidFill>
                  <a:schemeClr val="bg1"/>
                </a:solidFill>
                <a:latin typeface="Bebas Neue" panose="020B0606020202050201" pitchFamily="34" charset="0"/>
              </a:defRPr>
            </a:lvl1pPr>
          </a:lstStyle>
          <a:p>
            <a:r>
              <a:rPr lang="en-US"/>
              <a:t>TITLE HERE</a:t>
            </a:r>
            <a:endParaRPr lang="en-GB"/>
          </a:p>
        </p:txBody>
      </p:sp>
    </p:spTree>
    <p:extLst>
      <p:ext uri="{BB962C8B-B14F-4D97-AF65-F5344CB8AC3E}">
        <p14:creationId xmlns:p14="http://schemas.microsoft.com/office/powerpoint/2010/main" val="4261413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482B07E-2F3B-D3FA-ED4A-FFC4E54E9F4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665751" y="-2665750"/>
            <a:ext cx="6896202" cy="12227703"/>
          </a:xfrm>
          <a:prstGeom prst="rect">
            <a:avLst/>
          </a:prstGeom>
        </p:spPr>
      </p:pic>
    </p:spTree>
    <p:extLst>
      <p:ext uri="{BB962C8B-B14F-4D97-AF65-F5344CB8AC3E}">
        <p14:creationId xmlns:p14="http://schemas.microsoft.com/office/powerpoint/2010/main" val="374225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0D253B1-21E6-37A5-9F71-28C910FA09CB}"/>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4EC9CF9-BE2D-42F9-9415-3CAB0898B042}" type="datetimeFigureOut">
              <a:rPr lang="en-US"/>
              <a:pPr>
                <a:defRPr/>
              </a:pPr>
              <a:t>1/22/25</a:t>
            </a:fld>
            <a:endParaRPr lang="en-US"/>
          </a:p>
        </p:txBody>
      </p:sp>
      <p:sp>
        <p:nvSpPr>
          <p:cNvPr id="6" name="Footer Placeholder 5">
            <a:extLst>
              <a:ext uri="{FF2B5EF4-FFF2-40B4-BE49-F238E27FC236}">
                <a16:creationId xmlns:a16="http://schemas.microsoft.com/office/drawing/2014/main" id="{4D8AB2EF-6602-0A67-4B3D-A5267C4C531F}"/>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9FCE9631-C6FD-ECD7-1749-8AB13CC47198}"/>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0F220E4-C790-47DA-8278-677069BE2E91}" type="slidenum">
              <a:rPr lang="en-US"/>
              <a:pPr>
                <a:defRPr/>
              </a:pPr>
              <a:t>‹#›</a:t>
            </a:fld>
            <a:endParaRPr lang="en-US"/>
          </a:p>
        </p:txBody>
      </p:sp>
    </p:spTree>
    <p:extLst>
      <p:ext uri="{BB962C8B-B14F-4D97-AF65-F5344CB8AC3E}">
        <p14:creationId xmlns:p14="http://schemas.microsoft.com/office/powerpoint/2010/main" val="3935607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3DC2DD1-01AD-E322-4966-3BD8C0D0C72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1167E7E-2FC5-4335-BB79-96F2146ACAC4}" type="datetimeFigureOut">
              <a:rPr lang="en-US"/>
              <a:pPr>
                <a:defRPr/>
              </a:pPr>
              <a:t>1/22/25</a:t>
            </a:fld>
            <a:endParaRPr lang="en-US"/>
          </a:p>
        </p:txBody>
      </p:sp>
      <p:sp>
        <p:nvSpPr>
          <p:cNvPr id="8" name="Footer Placeholder 7">
            <a:extLst>
              <a:ext uri="{FF2B5EF4-FFF2-40B4-BE49-F238E27FC236}">
                <a16:creationId xmlns:a16="http://schemas.microsoft.com/office/drawing/2014/main" id="{B871B013-2736-8F7F-0FAB-579CF22BD7A9}"/>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9" name="Slide Number Placeholder 8">
            <a:extLst>
              <a:ext uri="{FF2B5EF4-FFF2-40B4-BE49-F238E27FC236}">
                <a16:creationId xmlns:a16="http://schemas.microsoft.com/office/drawing/2014/main" id="{13026619-793F-73F6-CC7F-672237957A7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12E27E9-3291-4E66-A05B-E6DCE7723994}" type="slidenum">
              <a:rPr lang="en-US"/>
              <a:pPr>
                <a:defRPr/>
              </a:pPr>
              <a:t>‹#›</a:t>
            </a:fld>
            <a:endParaRPr lang="en-US"/>
          </a:p>
        </p:txBody>
      </p:sp>
    </p:spTree>
    <p:extLst>
      <p:ext uri="{BB962C8B-B14F-4D97-AF65-F5344CB8AC3E}">
        <p14:creationId xmlns:p14="http://schemas.microsoft.com/office/powerpoint/2010/main" val="2802245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EE19E11-C09E-9279-24CF-1952238C71B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109A440-EE7B-46EE-A1F4-A0E11439ECA6}" type="datetimeFigureOut">
              <a:rPr lang="en-US"/>
              <a:pPr>
                <a:defRPr/>
              </a:pPr>
              <a:t>1/22/25</a:t>
            </a:fld>
            <a:endParaRPr lang="en-US"/>
          </a:p>
        </p:txBody>
      </p:sp>
      <p:sp>
        <p:nvSpPr>
          <p:cNvPr id="4" name="Footer Placeholder 3">
            <a:extLst>
              <a:ext uri="{FF2B5EF4-FFF2-40B4-BE49-F238E27FC236}">
                <a16:creationId xmlns:a16="http://schemas.microsoft.com/office/drawing/2014/main" id="{FF8BB100-148B-FE59-1CB3-AB6C477A7F58}"/>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5" name="Slide Number Placeholder 4">
            <a:extLst>
              <a:ext uri="{FF2B5EF4-FFF2-40B4-BE49-F238E27FC236}">
                <a16:creationId xmlns:a16="http://schemas.microsoft.com/office/drawing/2014/main" id="{872B7D8D-4BB7-D969-D9F8-AA53DF473397}"/>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EF94F238-52E2-4863-803F-55C79FB41B66}" type="slidenum">
              <a:rPr lang="en-US"/>
              <a:pPr>
                <a:defRPr/>
              </a:pPr>
              <a:t>‹#›</a:t>
            </a:fld>
            <a:endParaRPr lang="en-US"/>
          </a:p>
        </p:txBody>
      </p:sp>
    </p:spTree>
    <p:extLst>
      <p:ext uri="{BB962C8B-B14F-4D97-AF65-F5344CB8AC3E}">
        <p14:creationId xmlns:p14="http://schemas.microsoft.com/office/powerpoint/2010/main" val="128145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E5196-708C-A968-E904-B6C5A09770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0C7A6E4-34B5-4FDD-A185-B99531EBA2C7}" type="datetimeFigureOut">
              <a:rPr lang="en-US"/>
              <a:pPr>
                <a:defRPr/>
              </a:pPr>
              <a:t>1/22/25</a:t>
            </a:fld>
            <a:endParaRPr lang="en-US"/>
          </a:p>
        </p:txBody>
      </p:sp>
      <p:sp>
        <p:nvSpPr>
          <p:cNvPr id="3" name="Footer Placeholder 2">
            <a:extLst>
              <a:ext uri="{FF2B5EF4-FFF2-40B4-BE49-F238E27FC236}">
                <a16:creationId xmlns:a16="http://schemas.microsoft.com/office/drawing/2014/main" id="{49EB303B-2F99-A850-898F-31DFFFE50B7C}"/>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44786DB4-A025-FFF5-FF1E-D443B2E5ECDF}"/>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B5B7994-79F1-44E8-A7A9-1097F8368D82}" type="slidenum">
              <a:rPr lang="en-US"/>
              <a:pPr>
                <a:defRPr/>
              </a:pPr>
              <a:t>‹#›</a:t>
            </a:fld>
            <a:endParaRPr lang="en-US"/>
          </a:p>
        </p:txBody>
      </p:sp>
    </p:spTree>
    <p:extLst>
      <p:ext uri="{BB962C8B-B14F-4D97-AF65-F5344CB8AC3E}">
        <p14:creationId xmlns:p14="http://schemas.microsoft.com/office/powerpoint/2010/main" val="3833570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530881-AC9C-5EFD-A1B3-DD0F573114AF}"/>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175F3D4-9707-444A-A627-EB5E336ADDBC}" type="datetimeFigureOut">
              <a:rPr lang="en-US"/>
              <a:pPr>
                <a:defRPr/>
              </a:pPr>
              <a:t>1/22/25</a:t>
            </a:fld>
            <a:endParaRPr lang="en-US"/>
          </a:p>
        </p:txBody>
      </p:sp>
      <p:sp>
        <p:nvSpPr>
          <p:cNvPr id="6" name="Footer Placeholder 5">
            <a:extLst>
              <a:ext uri="{FF2B5EF4-FFF2-40B4-BE49-F238E27FC236}">
                <a16:creationId xmlns:a16="http://schemas.microsoft.com/office/drawing/2014/main" id="{15EF9D93-985B-487D-2C10-6D43FF2A4FB3}"/>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519944BA-4969-7ED4-CDC5-90353CEB5E85}"/>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F244F2A3-57BF-4395-93DA-993C87487421}" type="slidenum">
              <a:rPr lang="en-US"/>
              <a:pPr>
                <a:defRPr/>
              </a:pPr>
              <a:t>‹#›</a:t>
            </a:fld>
            <a:endParaRPr lang="en-US"/>
          </a:p>
        </p:txBody>
      </p:sp>
    </p:spTree>
    <p:extLst>
      <p:ext uri="{BB962C8B-B14F-4D97-AF65-F5344CB8AC3E}">
        <p14:creationId xmlns:p14="http://schemas.microsoft.com/office/powerpoint/2010/main" val="3314029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15C155-D4F9-1716-C943-89F8F4D3775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F811D0C3-3D18-47AE-8D06-9FC2596E4DD8}" type="datetimeFigureOut">
              <a:rPr lang="en-US"/>
              <a:pPr>
                <a:defRPr/>
              </a:pPr>
              <a:t>1/22/25</a:t>
            </a:fld>
            <a:endParaRPr lang="en-US"/>
          </a:p>
        </p:txBody>
      </p:sp>
      <p:sp>
        <p:nvSpPr>
          <p:cNvPr id="6" name="Footer Placeholder 5">
            <a:extLst>
              <a:ext uri="{FF2B5EF4-FFF2-40B4-BE49-F238E27FC236}">
                <a16:creationId xmlns:a16="http://schemas.microsoft.com/office/drawing/2014/main" id="{D7B74DF4-9E77-8D16-E47B-46DB40DCA427}"/>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7A9CA562-50A7-803F-46DE-74A6524B1436}"/>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E09DB1BA-54B9-44E1-BD48-3BD1B09985FB}" type="slidenum">
              <a:rPr lang="en-US"/>
              <a:pPr>
                <a:defRPr/>
              </a:pPr>
              <a:t>‹#›</a:t>
            </a:fld>
            <a:endParaRPr lang="en-US"/>
          </a:p>
        </p:txBody>
      </p:sp>
    </p:spTree>
    <p:extLst>
      <p:ext uri="{BB962C8B-B14F-4D97-AF65-F5344CB8AC3E}">
        <p14:creationId xmlns:p14="http://schemas.microsoft.com/office/powerpoint/2010/main" val="3926451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F26D23AD-1F84-4C0F-89D0-AAD2FCDB74CC}"/>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33388" y="1588"/>
            <a:ext cx="1262538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panose="020B0004020202020204" pitchFamily="34" charset="0"/>
        </a:defRPr>
      </a:lvl2pPr>
      <a:lvl3pPr algn="l" rtl="0" fontAlgn="base">
        <a:lnSpc>
          <a:spcPct val="90000"/>
        </a:lnSpc>
        <a:spcBef>
          <a:spcPct val="0"/>
        </a:spcBef>
        <a:spcAft>
          <a:spcPct val="0"/>
        </a:spcAft>
        <a:defRPr sz="4400">
          <a:solidFill>
            <a:schemeClr val="tx1"/>
          </a:solidFill>
          <a:latin typeface="Aptos Display" panose="020B0004020202020204" pitchFamily="34" charset="0"/>
        </a:defRPr>
      </a:lvl3pPr>
      <a:lvl4pPr algn="l" rtl="0" fontAlgn="base">
        <a:lnSpc>
          <a:spcPct val="90000"/>
        </a:lnSpc>
        <a:spcBef>
          <a:spcPct val="0"/>
        </a:spcBef>
        <a:spcAft>
          <a:spcPct val="0"/>
        </a:spcAft>
        <a:defRPr sz="4400">
          <a:solidFill>
            <a:schemeClr val="tx1"/>
          </a:solidFill>
          <a:latin typeface="Aptos Display" panose="020B0004020202020204" pitchFamily="34" charset="0"/>
        </a:defRPr>
      </a:lvl4pPr>
      <a:lvl5pPr algn="l"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4BC7A4-6391-BB46-81E7-7F531006D1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269A7-3421-D24A-9CCB-C4C2229E06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24493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Lst>
  <p:txStyles>
    <p:titleStyle>
      <a:lvl1pPr algn="l" defTabSz="914400" rtl="0" eaLnBrk="1" latinLnBrk="0" hangingPunct="1">
        <a:lnSpc>
          <a:spcPct val="90000"/>
        </a:lnSpc>
        <a:spcBef>
          <a:spcPct val="0"/>
        </a:spcBef>
        <a:buNone/>
        <a:defRPr sz="5000" b="0" kern="1200">
          <a:solidFill>
            <a:schemeClr val="tx1"/>
          </a:solidFill>
          <a:latin typeface="Bebas Neue"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venir Next" panose="020B0503020202020204" pitchFamily="34" charset="0"/>
        <a:buChar char="•"/>
        <a:defRPr sz="2800" b="0" kern="1200">
          <a:solidFill>
            <a:schemeClr val="tx1"/>
          </a:solidFill>
          <a:latin typeface="Bebas Neue" panose="020B0606020202050201" pitchFamily="34" charset="0"/>
          <a:ea typeface="+mn-ea"/>
          <a:cs typeface="+mn-cs"/>
        </a:defRPr>
      </a:lvl1pPr>
      <a:lvl2pPr marL="685800" indent="-228600" algn="l" defTabSz="914400" rtl="0" eaLnBrk="1" latinLnBrk="0" hangingPunct="1">
        <a:lnSpc>
          <a:spcPct val="90000"/>
        </a:lnSpc>
        <a:spcBef>
          <a:spcPts val="500"/>
        </a:spcBef>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www.whitewallcreative.com/" TargetMode="Externa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5">
            <a:extLst>
              <a:ext uri="{FF2B5EF4-FFF2-40B4-BE49-F238E27FC236}">
                <a16:creationId xmlns:a16="http://schemas.microsoft.com/office/drawing/2014/main" id="{884042C8-79D9-713E-F43A-7B2CC80BC6D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C182BCE-788B-B28A-D9A3-BFF5CD524374}"/>
              </a:ext>
            </a:extLst>
          </p:cNvPr>
          <p:cNvSpPr txBox="1"/>
          <p:nvPr/>
        </p:nvSpPr>
        <p:spPr>
          <a:xfrm>
            <a:off x="643588" y="1970180"/>
            <a:ext cx="11548412" cy="1246495"/>
          </a:xfrm>
          <a:prstGeom prst="rect">
            <a:avLst/>
          </a:prstGeom>
          <a:noFill/>
          <a:effectLst/>
        </p:spPr>
        <p:txBody>
          <a:bodyPr wrap="square">
            <a:spAutoFit/>
          </a:bodyPr>
          <a:lstStyle/>
          <a:p>
            <a:pPr eaLnBrk="1" fontAlgn="auto" hangingPunct="1">
              <a:spcBef>
                <a:spcPts val="0"/>
              </a:spcBef>
              <a:spcAft>
                <a:spcPts val="0"/>
              </a:spcAft>
              <a:defRPr/>
            </a:pPr>
            <a:r>
              <a:rPr lang="en-GB" sz="7500">
                <a:solidFill>
                  <a:srgbClr val="133A54"/>
                </a:solidFill>
                <a:latin typeface="Bebas Neue" panose="020B0606020202050201" pitchFamily="34" charset="77"/>
              </a:rPr>
              <a:t>THE UK: A HISTORY OF</a:t>
            </a:r>
            <a:endParaRPr lang="en-US" sz="7500">
              <a:solidFill>
                <a:srgbClr val="133A54"/>
              </a:solidFill>
              <a:latin typeface="Bebas Neue" panose="020B0606020202050201" pitchFamily="34" charset="77"/>
            </a:endParaRPr>
          </a:p>
        </p:txBody>
      </p:sp>
      <p:sp>
        <p:nvSpPr>
          <p:cNvPr id="20536" name="TextBox 18">
            <a:extLst>
              <a:ext uri="{FF2B5EF4-FFF2-40B4-BE49-F238E27FC236}">
                <a16:creationId xmlns:a16="http://schemas.microsoft.com/office/drawing/2014/main" id="{8EAE5D7E-037A-6942-2E5F-AC90C99C9475}"/>
              </a:ext>
            </a:extLst>
          </p:cNvPr>
          <p:cNvSpPr txBox="1">
            <a:spLocks noChangeArrowheads="1"/>
          </p:cNvSpPr>
          <p:nvPr/>
        </p:nvSpPr>
        <p:spPr bwMode="auto">
          <a:xfrm>
            <a:off x="766762" y="3381373"/>
            <a:ext cx="379933" cy="190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3C44B9AA-C4B5-F635-09DB-2DC781090A4E}"/>
              </a:ext>
            </a:extLst>
          </p:cNvPr>
          <p:cNvSpPr txBox="1"/>
          <p:nvPr/>
        </p:nvSpPr>
        <p:spPr>
          <a:xfrm>
            <a:off x="183192" y="3216675"/>
            <a:ext cx="10736262" cy="911788"/>
          </a:xfrm>
          <a:prstGeom prst="rect">
            <a:avLst/>
          </a:prstGeom>
          <a:noFill/>
          <a:effectLst/>
        </p:spPr>
        <p:txBody>
          <a:bodyPr wrap="square">
            <a:spAutoFit/>
          </a:bodyPr>
          <a:lstStyle/>
          <a:p>
            <a:pPr lvl="1" eaLnBrk="1" fontAlgn="auto" hangingPunct="1">
              <a:lnSpc>
                <a:spcPts val="5000"/>
              </a:lnSpc>
              <a:spcBef>
                <a:spcPts val="0"/>
              </a:spcBef>
              <a:spcAft>
                <a:spcPts val="0"/>
              </a:spcAft>
              <a:defRPr/>
            </a:pPr>
            <a:r>
              <a:rPr lang="en-GB" sz="8800" dirty="0">
                <a:solidFill>
                  <a:srgbClr val="E02842"/>
                </a:solidFill>
                <a:latin typeface="Bebas Neue" panose="020B0606020202050201" pitchFamily="34" charset="77"/>
              </a:rPr>
              <a:t>DISRUPTIVE BEHAVIOR</a:t>
            </a:r>
            <a:endParaRPr lang="en-US" sz="8800" dirty="0">
              <a:solidFill>
                <a:srgbClr val="E02842"/>
              </a:solidFill>
              <a:latin typeface="Bebas Neue" panose="020B0606020202050201" pitchFamily="34" charset="77"/>
            </a:endParaRPr>
          </a:p>
        </p:txBody>
      </p:sp>
      <p:pic>
        <p:nvPicPr>
          <p:cNvPr id="3" name="Picture 2" descr="A white text on a black background&#10;&#10;Description automatically generated">
            <a:extLst>
              <a:ext uri="{FF2B5EF4-FFF2-40B4-BE49-F238E27FC236}">
                <a16:creationId xmlns:a16="http://schemas.microsoft.com/office/drawing/2014/main" id="{FED43AE1-EC67-5525-5136-DD3AC2945B70}"/>
              </a:ext>
            </a:extLst>
          </p:cNvPr>
          <p:cNvPicPr>
            <a:picLocks noChangeAspect="1"/>
          </p:cNvPicPr>
          <p:nvPr/>
        </p:nvPicPr>
        <p:blipFill>
          <a:blip r:embed="rId4"/>
          <a:stretch>
            <a:fillRect/>
          </a:stretch>
        </p:blipFill>
        <p:spPr>
          <a:xfrm>
            <a:off x="9144000" y="6045454"/>
            <a:ext cx="2828366" cy="557706"/>
          </a:xfrm>
          <a:prstGeom prst="rect">
            <a:avLst/>
          </a:prstGeom>
        </p:spPr>
      </p:pic>
      <p:sp>
        <p:nvSpPr>
          <p:cNvPr id="2" name="TextBox 19">
            <a:extLst>
              <a:ext uri="{FF2B5EF4-FFF2-40B4-BE49-F238E27FC236}">
                <a16:creationId xmlns:a16="http://schemas.microsoft.com/office/drawing/2014/main" id="{72860194-08F5-E303-8889-240F50458116}"/>
              </a:ext>
            </a:extLst>
          </p:cNvPr>
          <p:cNvSpPr txBox="1">
            <a:spLocks noChangeArrowheads="1"/>
          </p:cNvSpPr>
          <p:nvPr/>
        </p:nvSpPr>
        <p:spPr bwMode="auto">
          <a:xfrm>
            <a:off x="744460" y="3942247"/>
            <a:ext cx="10306399" cy="40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nSpc>
                <a:spcPct val="115000"/>
              </a:lnSpc>
              <a:spcAft>
                <a:spcPts val="800"/>
              </a:spcAft>
            </a:pPr>
            <a:r>
              <a:rPr lang="en-GB" sz="2400" i="1" kern="100">
                <a:solidFill>
                  <a:srgbClr val="133A54"/>
                </a:solidFill>
                <a:latin typeface="Open Sans" panose="020B0606030504020204" pitchFamily="34" charset="0"/>
                <a:ea typeface="Open Sans" panose="020B0606030504020204" pitchFamily="34" charset="0"/>
                <a:cs typeface="Open Sans" panose="020B0606030504020204" pitchFamily="34" charset="0"/>
              </a:rPr>
              <a:t>Transforming US Business through UK Creativity &amp; Innovation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 presetClass="entr" presetSubtype="0" fill="hold" grpId="0" nodeType="afterEffect">
                                  <p:stCondLst>
                                    <p:cond delay="500"/>
                                  </p:stCondLst>
                                  <p:iterate type="wd">
                                    <p:tmAbs val="500"/>
                                  </p:iterate>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par>
                          <p:cTn id="12" fill="hold">
                            <p:stCondLst>
                              <p:cond delay="2501"/>
                            </p:stCondLst>
                            <p:childTnLst>
                              <p:par>
                                <p:cTn id="13" presetID="2" presetClass="entr" presetSubtype="8" fill="hold" grpId="0" nodeType="afterEffect">
                                  <p:stCondLst>
                                    <p:cond delay="500"/>
                                  </p:stCondLst>
                                  <p:iterate type="wd">
                                    <p:tmPct val="10000"/>
                                  </p:iterate>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build="p" bldLvl="2"/>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38179-21EC-5A78-A218-F128560E93EE}"/>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5F99DA23-BA28-6217-6F99-36B0C192860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5C7627A-2B7F-5D65-C586-513C919F7368}"/>
              </a:ext>
            </a:extLst>
          </p:cNvPr>
          <p:cNvSpPr txBox="1"/>
          <p:nvPr/>
        </p:nvSpPr>
        <p:spPr>
          <a:xfrm>
            <a:off x="601548" y="391139"/>
            <a:ext cx="10722126" cy="1569660"/>
          </a:xfrm>
          <a:prstGeom prst="rect">
            <a:avLst/>
          </a:prstGeom>
          <a:noFill/>
          <a:effectLst/>
        </p:spPr>
        <p:txBody>
          <a:bodyPr wrap="square">
            <a:spAutoFit/>
          </a:bodyPr>
          <a:lstStyle/>
          <a:p>
            <a:pPr eaLnBrk="1" fontAlgn="auto" hangingPunct="1">
              <a:spcBef>
                <a:spcPts val="0"/>
              </a:spcBef>
              <a:spcAft>
                <a:spcPts val="0"/>
              </a:spcAft>
              <a:defRPr/>
            </a:pPr>
            <a:r>
              <a:rPr lang="en-GB" sz="9600" dirty="0">
                <a:solidFill>
                  <a:srgbClr val="133A54"/>
                </a:solidFill>
                <a:latin typeface="Bebas Neue" panose="020B0606020202050201" pitchFamily="34" charset="77"/>
              </a:rPr>
              <a:t>synopsis</a:t>
            </a:r>
            <a:endParaRPr lang="en-US" sz="9600" dirty="0">
              <a:solidFill>
                <a:srgbClr val="133A54"/>
              </a:solidFill>
              <a:latin typeface="Bebas Neue" panose="020B0606020202050201" pitchFamily="34" charset="77"/>
            </a:endParaRPr>
          </a:p>
        </p:txBody>
      </p:sp>
      <p:grpSp>
        <p:nvGrpSpPr>
          <p:cNvPr id="20484" name="Group 23">
            <a:extLst>
              <a:ext uri="{FF2B5EF4-FFF2-40B4-BE49-F238E27FC236}">
                <a16:creationId xmlns:a16="http://schemas.microsoft.com/office/drawing/2014/main" id="{C192AAD8-2E21-FA06-7669-2ECAE1310185}"/>
              </a:ext>
            </a:extLst>
          </p:cNvPr>
          <p:cNvGrpSpPr>
            <a:grpSpLocks/>
          </p:cNvGrpSpPr>
          <p:nvPr/>
        </p:nvGrpSpPr>
        <p:grpSpPr bwMode="auto">
          <a:xfrm>
            <a:off x="695379" y="1960799"/>
            <a:ext cx="11196584" cy="3877985"/>
            <a:chOff x="999760" y="2270403"/>
            <a:chExt cx="5582699" cy="3876222"/>
          </a:xfrm>
        </p:grpSpPr>
        <p:sp>
          <p:nvSpPr>
            <p:cNvPr id="20536" name="TextBox 18">
              <a:extLst>
                <a:ext uri="{FF2B5EF4-FFF2-40B4-BE49-F238E27FC236}">
                  <a16:creationId xmlns:a16="http://schemas.microsoft.com/office/drawing/2014/main" id="{F4C2C0E6-7D73-5E58-211E-10E984084F71}"/>
                </a:ext>
              </a:extLst>
            </p:cNvPr>
            <p:cNvSpPr txBox="1">
              <a:spLocks noChangeArrowheads="1"/>
            </p:cNvSpPr>
            <p:nvPr/>
          </p:nvSpPr>
          <p:spPr bwMode="auto">
            <a:xfrm>
              <a:off x="1038175" y="3690329"/>
              <a:ext cx="275298" cy="190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sp>
          <p:nvSpPr>
            <p:cNvPr id="20537" name="TextBox 19">
              <a:extLst>
                <a:ext uri="{FF2B5EF4-FFF2-40B4-BE49-F238E27FC236}">
                  <a16:creationId xmlns:a16="http://schemas.microsoft.com/office/drawing/2014/main" id="{EAA95B80-6D64-5002-0DF8-29AE824D0BB3}"/>
                </a:ext>
              </a:extLst>
            </p:cNvPr>
            <p:cNvSpPr txBox="1">
              <a:spLocks noChangeArrowheads="1"/>
            </p:cNvSpPr>
            <p:nvPr/>
          </p:nvSpPr>
          <p:spPr bwMode="auto">
            <a:xfrm>
              <a:off x="999760" y="2270403"/>
              <a:ext cx="5582699" cy="387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l"/>
              <a: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Discover how British disruptors, with their unique blend of tradition and reinvention, have transformed industries and inspired innovation in US businesses. From Shakespeare revolutionizing storytelling, to The Beatles redefining branding and popular culture, to Sir Jony </a:t>
              </a:r>
              <a:r>
                <a:rPr lang="en-GB" b="0" i="0" u="none" strike="noStrike" dirty="0" err="1">
                  <a:solidFill>
                    <a:srgbClr val="133A54"/>
                  </a:solidFill>
                  <a:effectLst/>
                  <a:latin typeface="Open Sans" panose="020B0606030504020204" pitchFamily="34" charset="0"/>
                  <a:ea typeface="Open Sans" panose="020B0606030504020204" pitchFamily="34" charset="0"/>
                  <a:cs typeface="Open Sans" panose="020B0606030504020204" pitchFamily="34" charset="0"/>
                </a:rPr>
                <a:t>Ive’s</a:t>
              </a:r>
              <a: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 groundbreaking designs at Apple, British ingenuity consistently reinvents the familiar to create the extraordinary.</a:t>
              </a:r>
            </a:p>
            <a:p>
              <a:pPr algn="l"/>
              <a:endPar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In this session, Phil White examines how UK creatives have taken existing concepts and added a distinctive British twist to shape global trends. Through real-world examples—including the work of modern agencies like Whitewall—this talk explores how the UK’s unique approach to disruption and reinvention is driving transformative results in US B2B business.</a:t>
              </a:r>
            </a:p>
            <a:p>
              <a:pPr algn="l"/>
              <a:endPar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GB" b="1"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Attendees will learn:</a:t>
              </a:r>
              <a:endPar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How British disruptors reshaped global industries through creativity and innovation.</a:t>
              </a:r>
            </a:p>
            <a:p>
              <a:pPr marL="285750" indent="-285750" algn="l">
                <a:buFont typeface="Arial" panose="020B0604020202020204" pitchFamily="34" charset="0"/>
                <a:buChar char="•"/>
              </a:pPr>
              <a: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Actionable strategies for applying British-style disruption to elevate B2B engagement.</a:t>
              </a:r>
            </a:p>
            <a:p>
              <a:pPr marL="285750" indent="-285750" algn="l">
                <a:buFont typeface="Arial" panose="020B0604020202020204" pitchFamily="34" charset="0"/>
                <a:buChar char="•"/>
              </a:pPr>
              <a: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Inspiring success stories of UK innovators redefining success in the US market.</a:t>
              </a:r>
            </a:p>
          </p:txBody>
        </p:sp>
      </p:grpSp>
      <p:pic>
        <p:nvPicPr>
          <p:cNvPr id="3" name="Picture 2" descr="A white text on a black background&#10;&#10;Description automatically generated">
            <a:extLst>
              <a:ext uri="{FF2B5EF4-FFF2-40B4-BE49-F238E27FC236}">
                <a16:creationId xmlns:a16="http://schemas.microsoft.com/office/drawing/2014/main" id="{FFE8E787-2C10-A413-B786-E3D6105B4D60}"/>
              </a:ext>
            </a:extLst>
          </p:cNvPr>
          <p:cNvPicPr>
            <a:picLocks noChangeAspect="1"/>
          </p:cNvPicPr>
          <p:nvPr/>
        </p:nvPicPr>
        <p:blipFill>
          <a:blip r:embed="rId4"/>
          <a:stretch>
            <a:fillRect/>
          </a:stretch>
        </p:blipFill>
        <p:spPr>
          <a:xfrm>
            <a:off x="9144000" y="6045454"/>
            <a:ext cx="2828366" cy="557706"/>
          </a:xfrm>
          <a:prstGeom prst="rect">
            <a:avLst/>
          </a:prstGeom>
        </p:spPr>
      </p:pic>
    </p:spTree>
    <p:extLst>
      <p:ext uri="{BB962C8B-B14F-4D97-AF65-F5344CB8AC3E}">
        <p14:creationId xmlns:p14="http://schemas.microsoft.com/office/powerpoint/2010/main" val="387246063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0677F-C98F-008E-AD6D-74465552A6EA}"/>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A24274FE-3589-8CF5-B3F8-664EDD47746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E34912A-3FD8-1AD1-A44D-68AE269999A9}"/>
              </a:ext>
            </a:extLst>
          </p:cNvPr>
          <p:cNvSpPr txBox="1"/>
          <p:nvPr/>
        </p:nvSpPr>
        <p:spPr>
          <a:xfrm>
            <a:off x="601548" y="391139"/>
            <a:ext cx="10722126" cy="1569660"/>
          </a:xfrm>
          <a:prstGeom prst="rect">
            <a:avLst/>
          </a:prstGeom>
          <a:noFill/>
          <a:effectLst/>
        </p:spPr>
        <p:txBody>
          <a:bodyPr wrap="square">
            <a:spAutoFit/>
          </a:bodyPr>
          <a:lstStyle/>
          <a:p>
            <a:pPr eaLnBrk="1" fontAlgn="auto" hangingPunct="1">
              <a:spcBef>
                <a:spcPts val="0"/>
              </a:spcBef>
              <a:spcAft>
                <a:spcPts val="0"/>
              </a:spcAft>
              <a:defRPr/>
            </a:pPr>
            <a:r>
              <a:rPr lang="en-GB" sz="9600" dirty="0">
                <a:solidFill>
                  <a:srgbClr val="133A54"/>
                </a:solidFill>
                <a:latin typeface="Bebas Neue" panose="020B0606020202050201" pitchFamily="34" charset="77"/>
              </a:rPr>
              <a:t>THE DISRUPTORS</a:t>
            </a:r>
            <a:endParaRPr lang="en-US" sz="9600" dirty="0">
              <a:solidFill>
                <a:srgbClr val="133A54"/>
              </a:solidFill>
              <a:latin typeface="Bebas Neue" panose="020B0606020202050201" pitchFamily="34" charset="77"/>
            </a:endParaRPr>
          </a:p>
        </p:txBody>
      </p:sp>
      <p:grpSp>
        <p:nvGrpSpPr>
          <p:cNvPr id="20484" name="Group 23">
            <a:extLst>
              <a:ext uri="{FF2B5EF4-FFF2-40B4-BE49-F238E27FC236}">
                <a16:creationId xmlns:a16="http://schemas.microsoft.com/office/drawing/2014/main" id="{B8A15E37-92F9-179E-7F01-EB50A2B89218}"/>
              </a:ext>
            </a:extLst>
          </p:cNvPr>
          <p:cNvGrpSpPr>
            <a:grpSpLocks/>
          </p:cNvGrpSpPr>
          <p:nvPr/>
        </p:nvGrpSpPr>
        <p:grpSpPr bwMode="auto">
          <a:xfrm>
            <a:off x="740261" y="1815377"/>
            <a:ext cx="11151701" cy="4154984"/>
            <a:chOff x="1023913" y="2125047"/>
            <a:chExt cx="5582699" cy="4153095"/>
          </a:xfrm>
        </p:grpSpPr>
        <p:sp>
          <p:nvSpPr>
            <p:cNvPr id="20536" name="TextBox 18">
              <a:extLst>
                <a:ext uri="{FF2B5EF4-FFF2-40B4-BE49-F238E27FC236}">
                  <a16:creationId xmlns:a16="http://schemas.microsoft.com/office/drawing/2014/main" id="{DA0A2887-E1BE-95FA-A83B-2F1A84CC76C5}"/>
                </a:ext>
              </a:extLst>
            </p:cNvPr>
            <p:cNvSpPr txBox="1">
              <a:spLocks noChangeArrowheads="1"/>
            </p:cNvSpPr>
            <p:nvPr/>
          </p:nvSpPr>
          <p:spPr bwMode="auto">
            <a:xfrm>
              <a:off x="1038175" y="3690329"/>
              <a:ext cx="275298" cy="190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sp>
          <p:nvSpPr>
            <p:cNvPr id="20537" name="TextBox 19">
              <a:extLst>
                <a:ext uri="{FF2B5EF4-FFF2-40B4-BE49-F238E27FC236}">
                  <a16:creationId xmlns:a16="http://schemas.microsoft.com/office/drawing/2014/main" id="{3DAC35A1-485A-9580-7162-EBC082591EF4}"/>
                </a:ext>
              </a:extLst>
            </p:cNvPr>
            <p:cNvSpPr txBox="1">
              <a:spLocks noChangeArrowheads="1"/>
            </p:cNvSpPr>
            <p:nvPr/>
          </p:nvSpPr>
          <p:spPr bwMode="auto">
            <a:xfrm>
              <a:off x="1023913" y="2125047"/>
              <a:ext cx="5582699" cy="415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l"/>
              <a:r>
                <a:rPr lang="en-GB" b="1" dirty="0">
                  <a:solidFill>
                    <a:srgbClr val="133A54"/>
                  </a:solidFill>
                  <a:latin typeface="Open Sans" panose="020B0606030504020204" pitchFamily="34" charset="0"/>
                  <a:ea typeface="Open Sans" panose="020B0606030504020204" pitchFamily="34" charset="0"/>
                  <a:cs typeface="Open Sans" panose="020B0606030504020204" pitchFamily="34" charset="0"/>
                </a:rPr>
                <a:t>From Conquering America to Redefining Creativity: A British Legacy</a:t>
              </a:r>
            </a:p>
            <a:p>
              <a:pPr algn="l"/>
              <a:endParaRPr lang="en-GB" b="1"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algn="l"/>
              <a:r>
                <a:rPr lang="en-GB" b="1" dirty="0">
                  <a:solidFill>
                    <a:srgbClr val="133A54"/>
                  </a:solidFill>
                  <a:latin typeface="Open Sans" panose="020B0606030504020204" pitchFamily="34" charset="0"/>
                  <a:ea typeface="Open Sans" panose="020B0606030504020204" pitchFamily="34" charset="0"/>
                  <a:cs typeface="Open Sans" panose="020B0606030504020204" pitchFamily="34" charset="0"/>
                </a:rPr>
                <a:t>The Historical Perspective:</a:t>
              </a:r>
            </a:p>
            <a:p>
              <a:pPr algn="l"/>
              <a:endParaRPr lang="en-GB"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algn="l"/>
              <a:r>
                <a:rPr lang="en-GB" dirty="0">
                  <a:solidFill>
                    <a:srgbClr val="133A54"/>
                  </a:solidFill>
                  <a:latin typeface="Open Sans" panose="020B0606030504020204" pitchFamily="34" charset="0"/>
                  <a:ea typeface="Open Sans" panose="020B0606030504020204" pitchFamily="34" charset="0"/>
                  <a:cs typeface="Open Sans" panose="020B0606030504020204" pitchFamily="34" charset="0"/>
                </a:rPr>
                <a:t>Once, British creatives set their sights on “conquering America.” Icons like The Beatles, David Bowie, and filmmakers such as Alfred Hitchcock actively pursued opportunities to make their mark in the US, drawn by its vast market, cultural influence, and global reach. This ambition was </a:t>
              </a:r>
              <a:r>
                <a:rPr lang="en-GB" dirty="0" err="1">
                  <a:solidFill>
                    <a:srgbClr val="133A54"/>
                  </a:solidFill>
                  <a:latin typeface="Open Sans" panose="020B0606030504020204" pitchFamily="34" charset="0"/>
                  <a:ea typeface="Open Sans" panose="020B0606030504020204" pitchFamily="34" charset="0"/>
                  <a:cs typeface="Open Sans" panose="020B0606030504020204" pitchFamily="34" charset="0"/>
                </a:rPr>
                <a:t>fueled</a:t>
              </a:r>
              <a:r>
                <a:rPr lang="en-GB" dirty="0">
                  <a:solidFill>
                    <a:srgbClr val="133A54"/>
                  </a:solidFill>
                  <a:latin typeface="Open Sans" panose="020B0606030504020204" pitchFamily="34" charset="0"/>
                  <a:ea typeface="Open Sans" panose="020B0606030504020204" pitchFamily="34" charset="0"/>
                  <a:cs typeface="Open Sans" panose="020B0606030504020204" pitchFamily="34" charset="0"/>
                </a:rPr>
                <a:t> by a desire to adapt British artistry to US sensibilities, positioning themselves as leaders on the world stage.</a:t>
              </a:r>
            </a:p>
            <a:p>
              <a:pPr algn="l"/>
              <a:endParaRPr lang="en-GB" dirty="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pPr algn="l"/>
              <a:r>
                <a:rPr lang="en-GB" b="1" dirty="0">
                  <a:solidFill>
                    <a:srgbClr val="133A54"/>
                  </a:solidFill>
                  <a:latin typeface="Open Sans" panose="020B0606030504020204" pitchFamily="34" charset="0"/>
                  <a:ea typeface="Open Sans" panose="020B0606030504020204" pitchFamily="34" charset="0"/>
                  <a:cs typeface="Open Sans" panose="020B0606030504020204" pitchFamily="34" charset="0"/>
                </a:rPr>
                <a:t>The New Reality:</a:t>
              </a:r>
            </a:p>
            <a:p>
              <a:pPr algn="l"/>
              <a:r>
                <a:rPr lang="en-GB" dirty="0">
                  <a:solidFill>
                    <a:srgbClr val="133A54"/>
                  </a:solidFill>
                  <a:latin typeface="Open Sans" panose="020B0606030504020204" pitchFamily="34" charset="0"/>
                  <a:ea typeface="Open Sans" panose="020B0606030504020204" pitchFamily="34" charset="0"/>
                  <a:cs typeface="Open Sans" panose="020B0606030504020204" pitchFamily="34" charset="0"/>
                </a:rPr>
                <a:t>Today, the dynamic has shifted. Instead of British creatives striving to break into the US, the reverse is true—US businesses now actively seek out the distinct creative edge that British talent offers. From bold storytelling to innovative design, British creativity has become a sought-after commodity, helping US companies innovate and thrive in an ever-changing global market.</a:t>
              </a:r>
            </a:p>
            <a:p>
              <a:pPr algn="l">
                <a:buFont typeface="Arial" panose="020B0604020202020204" pitchFamily="34" charset="0"/>
                <a:buChar char="•"/>
              </a:pPr>
              <a:endParaRPr lang="en-GB"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descr="A white text on a black background&#10;&#10;Description automatically generated">
            <a:extLst>
              <a:ext uri="{FF2B5EF4-FFF2-40B4-BE49-F238E27FC236}">
                <a16:creationId xmlns:a16="http://schemas.microsoft.com/office/drawing/2014/main" id="{3AE25841-03BF-D32B-BC65-75ED7D763434}"/>
              </a:ext>
            </a:extLst>
          </p:cNvPr>
          <p:cNvPicPr>
            <a:picLocks noChangeAspect="1"/>
          </p:cNvPicPr>
          <p:nvPr/>
        </p:nvPicPr>
        <p:blipFill>
          <a:blip r:embed="rId4"/>
          <a:stretch>
            <a:fillRect/>
          </a:stretch>
        </p:blipFill>
        <p:spPr>
          <a:xfrm>
            <a:off x="9144000" y="6045454"/>
            <a:ext cx="2828366" cy="557706"/>
          </a:xfrm>
          <a:prstGeom prst="rect">
            <a:avLst/>
          </a:prstGeom>
        </p:spPr>
      </p:pic>
    </p:spTree>
    <p:extLst>
      <p:ext uri="{BB962C8B-B14F-4D97-AF65-F5344CB8AC3E}">
        <p14:creationId xmlns:p14="http://schemas.microsoft.com/office/powerpoint/2010/main" val="17377151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14F7F-2F4A-3BEA-A2A4-DFB65D8A62A8}"/>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469594FD-3D21-0E83-6B78-1BD59E9C278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CDBCD8C-90C4-E770-0DD6-A48C1306F7D2}"/>
              </a:ext>
            </a:extLst>
          </p:cNvPr>
          <p:cNvSpPr txBox="1"/>
          <p:nvPr/>
        </p:nvSpPr>
        <p:spPr>
          <a:xfrm>
            <a:off x="601548" y="391139"/>
            <a:ext cx="10722126" cy="1569660"/>
          </a:xfrm>
          <a:prstGeom prst="rect">
            <a:avLst/>
          </a:prstGeom>
          <a:noFill/>
          <a:effectLst/>
        </p:spPr>
        <p:txBody>
          <a:bodyPr wrap="square">
            <a:spAutoFit/>
          </a:bodyPr>
          <a:lstStyle/>
          <a:p>
            <a:pPr eaLnBrk="1" fontAlgn="auto" hangingPunct="1">
              <a:spcBef>
                <a:spcPts val="0"/>
              </a:spcBef>
              <a:spcAft>
                <a:spcPts val="0"/>
              </a:spcAft>
              <a:defRPr/>
            </a:pPr>
            <a:r>
              <a:rPr lang="en-GB" sz="9600" dirty="0">
                <a:solidFill>
                  <a:srgbClr val="133A54"/>
                </a:solidFill>
                <a:latin typeface="Bebas Neue" panose="020B0606020202050201" pitchFamily="34" charset="77"/>
              </a:rPr>
              <a:t>THE DISRUPTORS</a:t>
            </a:r>
            <a:endParaRPr lang="en-US" sz="9600" dirty="0">
              <a:solidFill>
                <a:srgbClr val="133A54"/>
              </a:solidFill>
              <a:latin typeface="Bebas Neue" panose="020B0606020202050201" pitchFamily="34" charset="77"/>
            </a:endParaRPr>
          </a:p>
        </p:txBody>
      </p:sp>
      <p:grpSp>
        <p:nvGrpSpPr>
          <p:cNvPr id="20484" name="Group 23">
            <a:extLst>
              <a:ext uri="{FF2B5EF4-FFF2-40B4-BE49-F238E27FC236}">
                <a16:creationId xmlns:a16="http://schemas.microsoft.com/office/drawing/2014/main" id="{06C2520E-6FE6-3809-7154-E3405CDD84D9}"/>
              </a:ext>
            </a:extLst>
          </p:cNvPr>
          <p:cNvGrpSpPr>
            <a:grpSpLocks/>
          </p:cNvGrpSpPr>
          <p:nvPr/>
        </p:nvGrpSpPr>
        <p:grpSpPr bwMode="auto">
          <a:xfrm>
            <a:off x="740261" y="1815377"/>
            <a:ext cx="11151701" cy="3600986"/>
            <a:chOff x="1023913" y="2125047"/>
            <a:chExt cx="5582699" cy="3599349"/>
          </a:xfrm>
        </p:grpSpPr>
        <p:sp>
          <p:nvSpPr>
            <p:cNvPr id="20536" name="TextBox 18">
              <a:extLst>
                <a:ext uri="{FF2B5EF4-FFF2-40B4-BE49-F238E27FC236}">
                  <a16:creationId xmlns:a16="http://schemas.microsoft.com/office/drawing/2014/main" id="{1487DFD2-D1EB-A534-31F7-B505B696FAD2}"/>
                </a:ext>
              </a:extLst>
            </p:cNvPr>
            <p:cNvSpPr txBox="1">
              <a:spLocks noChangeArrowheads="1"/>
            </p:cNvSpPr>
            <p:nvPr/>
          </p:nvSpPr>
          <p:spPr bwMode="auto">
            <a:xfrm>
              <a:off x="1038175" y="3690329"/>
              <a:ext cx="275298" cy="190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sp>
          <p:nvSpPr>
            <p:cNvPr id="20537" name="TextBox 19">
              <a:extLst>
                <a:ext uri="{FF2B5EF4-FFF2-40B4-BE49-F238E27FC236}">
                  <a16:creationId xmlns:a16="http://schemas.microsoft.com/office/drawing/2014/main" id="{20C9FD60-87F9-6550-73EB-AF88D4069D64}"/>
                </a:ext>
              </a:extLst>
            </p:cNvPr>
            <p:cNvSpPr txBox="1">
              <a:spLocks noChangeArrowheads="1"/>
            </p:cNvSpPr>
            <p:nvPr/>
          </p:nvSpPr>
          <p:spPr bwMode="auto">
            <a:xfrm>
              <a:off x="1023913" y="2125047"/>
              <a:ext cx="5582699" cy="359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l"/>
              <a:r>
                <a:rPr lang="en-GB" b="1"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Why the Demand for British Creativity?</a:t>
              </a:r>
            </a:p>
            <a:p>
              <a:pPr algn="l"/>
              <a:endParaRPr lang="en-GB" b="1"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en-GB" b="1"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Unparalleled Balance of Wit and Originality:</a:t>
              </a:r>
              <a:b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br>
              <a: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British creativity is celebrated for its unique blend of wit, sophistication, and originality. This distinctive approach offers fresh, compelling perspectives that stand out in today’s saturated global marketplace.</a:t>
              </a:r>
            </a:p>
            <a:p>
              <a:pPr marL="285750" indent="-285750" algn="l">
                <a:buFont typeface="Arial" panose="020B0604020202020204" pitchFamily="34" charset="0"/>
                <a:buChar char="•"/>
              </a:pPr>
              <a:r>
                <a:rPr lang="en-GB" b="1"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Cultural Nuance Meets Strategic Precision:</a:t>
              </a:r>
              <a:b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br>
              <a: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UK creatives excel at harmonizing cultural depth with business strategy. Their ability to adapt seamlessly to American audiences while maintaining an authentic British voice makes their work highly effective and memorable.</a:t>
              </a:r>
            </a:p>
            <a:p>
              <a:pPr marL="285750" indent="-285750" algn="l">
                <a:buFont typeface="Arial" panose="020B0604020202020204" pitchFamily="34" charset="0"/>
                <a:buChar char="•"/>
              </a:pPr>
              <a:r>
                <a:rPr lang="en-GB" b="1"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Global Influence on Creative Standards:</a:t>
              </a:r>
              <a:b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br>
              <a: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This growing demand underscores the UK’s role in redefining global creative benchmarks. As a result, British talent has become a sought-after resource for US businesses striving to innovate, differentiate, and connect with their audiences in more meaningful ways.</a:t>
              </a:r>
            </a:p>
          </p:txBody>
        </p:sp>
      </p:grpSp>
      <p:pic>
        <p:nvPicPr>
          <p:cNvPr id="3" name="Picture 2" descr="A white text on a black background&#10;&#10;Description automatically generated">
            <a:extLst>
              <a:ext uri="{FF2B5EF4-FFF2-40B4-BE49-F238E27FC236}">
                <a16:creationId xmlns:a16="http://schemas.microsoft.com/office/drawing/2014/main" id="{EDA1173E-39A9-688E-23D8-D9D988F0D17C}"/>
              </a:ext>
            </a:extLst>
          </p:cNvPr>
          <p:cNvPicPr>
            <a:picLocks noChangeAspect="1"/>
          </p:cNvPicPr>
          <p:nvPr/>
        </p:nvPicPr>
        <p:blipFill>
          <a:blip r:embed="rId4"/>
          <a:stretch>
            <a:fillRect/>
          </a:stretch>
        </p:blipFill>
        <p:spPr>
          <a:xfrm>
            <a:off x="9144000" y="6045454"/>
            <a:ext cx="2828366" cy="557706"/>
          </a:xfrm>
          <a:prstGeom prst="rect">
            <a:avLst/>
          </a:prstGeom>
        </p:spPr>
      </p:pic>
    </p:spTree>
    <p:extLst>
      <p:ext uri="{BB962C8B-B14F-4D97-AF65-F5344CB8AC3E}">
        <p14:creationId xmlns:p14="http://schemas.microsoft.com/office/powerpoint/2010/main" val="7562046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C4313-AE1B-A3DA-B284-BD1C21788AD2}"/>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0819BDCC-8677-E7F8-5AF0-C9A549889AC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9694957-BC8C-3FA4-E846-2D8479462633}"/>
              </a:ext>
            </a:extLst>
          </p:cNvPr>
          <p:cNvSpPr txBox="1"/>
          <p:nvPr/>
        </p:nvSpPr>
        <p:spPr>
          <a:xfrm>
            <a:off x="601548" y="391139"/>
            <a:ext cx="10722126" cy="1569660"/>
          </a:xfrm>
          <a:prstGeom prst="rect">
            <a:avLst/>
          </a:prstGeom>
          <a:noFill/>
          <a:effectLst/>
        </p:spPr>
        <p:txBody>
          <a:bodyPr wrap="square">
            <a:spAutoFit/>
          </a:bodyPr>
          <a:lstStyle/>
          <a:p>
            <a:pPr eaLnBrk="1" fontAlgn="auto" hangingPunct="1">
              <a:spcBef>
                <a:spcPts val="0"/>
              </a:spcBef>
              <a:spcAft>
                <a:spcPts val="0"/>
              </a:spcAft>
              <a:defRPr/>
            </a:pPr>
            <a:r>
              <a:rPr lang="en-GB" sz="9600" dirty="0">
                <a:solidFill>
                  <a:srgbClr val="133A54"/>
                </a:solidFill>
                <a:latin typeface="Bebas Neue" panose="020B0606020202050201" pitchFamily="34" charset="77"/>
              </a:rPr>
              <a:t>THE DISRUPTORS</a:t>
            </a:r>
            <a:endParaRPr lang="en-US" sz="9600" dirty="0">
              <a:solidFill>
                <a:srgbClr val="133A54"/>
              </a:solidFill>
              <a:latin typeface="Bebas Neue" panose="020B0606020202050201" pitchFamily="34" charset="77"/>
            </a:endParaRPr>
          </a:p>
        </p:txBody>
      </p:sp>
      <p:grpSp>
        <p:nvGrpSpPr>
          <p:cNvPr id="20484" name="Group 23">
            <a:extLst>
              <a:ext uri="{FF2B5EF4-FFF2-40B4-BE49-F238E27FC236}">
                <a16:creationId xmlns:a16="http://schemas.microsoft.com/office/drawing/2014/main" id="{1A12A093-96D5-3640-D0EE-DE2772CE1716}"/>
              </a:ext>
            </a:extLst>
          </p:cNvPr>
          <p:cNvGrpSpPr>
            <a:grpSpLocks/>
          </p:cNvGrpSpPr>
          <p:nvPr/>
        </p:nvGrpSpPr>
        <p:grpSpPr bwMode="auto">
          <a:xfrm>
            <a:off x="740261" y="1815377"/>
            <a:ext cx="11151701" cy="3877985"/>
            <a:chOff x="1023913" y="2125047"/>
            <a:chExt cx="5582699" cy="3876222"/>
          </a:xfrm>
        </p:grpSpPr>
        <p:sp>
          <p:nvSpPr>
            <p:cNvPr id="20536" name="TextBox 18">
              <a:extLst>
                <a:ext uri="{FF2B5EF4-FFF2-40B4-BE49-F238E27FC236}">
                  <a16:creationId xmlns:a16="http://schemas.microsoft.com/office/drawing/2014/main" id="{FBB202E2-622F-BE50-B0D0-81DD5A903043}"/>
                </a:ext>
              </a:extLst>
            </p:cNvPr>
            <p:cNvSpPr txBox="1">
              <a:spLocks noChangeArrowheads="1"/>
            </p:cNvSpPr>
            <p:nvPr/>
          </p:nvSpPr>
          <p:spPr bwMode="auto">
            <a:xfrm>
              <a:off x="1038175" y="3690329"/>
              <a:ext cx="275298" cy="190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sp>
          <p:nvSpPr>
            <p:cNvPr id="20537" name="TextBox 19">
              <a:extLst>
                <a:ext uri="{FF2B5EF4-FFF2-40B4-BE49-F238E27FC236}">
                  <a16:creationId xmlns:a16="http://schemas.microsoft.com/office/drawing/2014/main" id="{180799DF-B51E-E9ED-83B2-5FA981D082A7}"/>
                </a:ext>
              </a:extLst>
            </p:cNvPr>
            <p:cNvSpPr txBox="1">
              <a:spLocks noChangeArrowheads="1"/>
            </p:cNvSpPr>
            <p:nvPr/>
          </p:nvSpPr>
          <p:spPr bwMode="auto">
            <a:xfrm>
              <a:off x="1023913" y="2125047"/>
              <a:ext cx="5582699" cy="387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l"/>
              <a:r>
                <a:rPr lang="en-GB" b="1"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The Lesson for B2B Engagement</a:t>
              </a:r>
            </a:p>
            <a:p>
              <a:pPr algn="l"/>
              <a:endParaRPr lang="en-GB" b="1"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en-GB" b="1"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A Growing Appetite for British Creativity:</a:t>
              </a:r>
              <a:b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br>
              <a: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The rising demand for British creativity in the US reflects a clear recognition that bold, innovative ideas infused with British authenticity can cut through the noise and drive meaningful impact.</a:t>
              </a:r>
            </a:p>
            <a:p>
              <a:pPr marL="285750" indent="-285750" algn="l">
                <a:buFont typeface="Arial" panose="020B0604020202020204" pitchFamily="34" charset="0"/>
                <a:buChar char="•"/>
              </a:pPr>
              <a:endPar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Arial" panose="020B0604020202020204" pitchFamily="34" charset="0"/>
                <a:buChar char="•"/>
              </a:pPr>
              <a:r>
                <a:rPr lang="en-GB" b="1"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Collaboration as a Strategic Imperative:</a:t>
              </a:r>
              <a:b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br>
              <a: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For US businesses, partnering with UK creatives is no longer a luxury but a necessity to maintain a competitive edge in dynamic markets. British ingenuity provides the spark needed to deliver fresh, innovative approaches that resonate globally.</a:t>
              </a:r>
            </a:p>
            <a:p>
              <a:pPr marL="285750" indent="-285750" algn="l">
                <a:buFont typeface="Arial" panose="020B0604020202020204" pitchFamily="34" charset="0"/>
                <a:buChar char="•"/>
              </a:pPr>
              <a:endPar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endParaRPr>
            </a:p>
            <a:p>
              <a:pPr algn="l"/>
              <a:r>
                <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This evolution—from UK creatives aspiring to break into the US market to being actively sought after—highlights the transformative value British talent offers in redefining the US business landscape.</a:t>
              </a:r>
            </a:p>
            <a:p>
              <a:endParaRPr lang="en-GB" b="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descr="A white text on a black background&#10;&#10;Description automatically generated">
            <a:extLst>
              <a:ext uri="{FF2B5EF4-FFF2-40B4-BE49-F238E27FC236}">
                <a16:creationId xmlns:a16="http://schemas.microsoft.com/office/drawing/2014/main" id="{B250B5CB-CDCD-5A6B-F63C-9888928F3AB1}"/>
              </a:ext>
            </a:extLst>
          </p:cNvPr>
          <p:cNvPicPr>
            <a:picLocks noChangeAspect="1"/>
          </p:cNvPicPr>
          <p:nvPr/>
        </p:nvPicPr>
        <p:blipFill>
          <a:blip r:embed="rId4"/>
          <a:stretch>
            <a:fillRect/>
          </a:stretch>
        </p:blipFill>
        <p:spPr>
          <a:xfrm>
            <a:off x="9144000" y="6045454"/>
            <a:ext cx="2828366" cy="557706"/>
          </a:xfrm>
          <a:prstGeom prst="rect">
            <a:avLst/>
          </a:prstGeom>
        </p:spPr>
      </p:pic>
    </p:spTree>
    <p:extLst>
      <p:ext uri="{BB962C8B-B14F-4D97-AF65-F5344CB8AC3E}">
        <p14:creationId xmlns:p14="http://schemas.microsoft.com/office/powerpoint/2010/main" val="25778213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0C3AD-27A3-7E9C-DDBE-07FACAED3D1B}"/>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94E2FD66-BE19-FAB2-EE19-F363613B07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4A09A71-E144-C891-396F-91C8D14DA8B5}"/>
              </a:ext>
            </a:extLst>
          </p:cNvPr>
          <p:cNvSpPr txBox="1"/>
          <p:nvPr/>
        </p:nvSpPr>
        <p:spPr>
          <a:xfrm>
            <a:off x="601548" y="391139"/>
            <a:ext cx="10722126" cy="1569660"/>
          </a:xfrm>
          <a:prstGeom prst="rect">
            <a:avLst/>
          </a:prstGeom>
          <a:noFill/>
          <a:effectLst/>
        </p:spPr>
        <p:txBody>
          <a:bodyPr wrap="square">
            <a:spAutoFit/>
          </a:bodyPr>
          <a:lstStyle/>
          <a:p>
            <a:pPr eaLnBrk="1" fontAlgn="auto" hangingPunct="1">
              <a:spcBef>
                <a:spcPts val="0"/>
              </a:spcBef>
              <a:spcAft>
                <a:spcPts val="0"/>
              </a:spcAft>
              <a:defRPr/>
            </a:pPr>
            <a:r>
              <a:rPr lang="en-GB" sz="9600">
                <a:solidFill>
                  <a:srgbClr val="133A54"/>
                </a:solidFill>
                <a:latin typeface="Bebas Neue" panose="020B0606020202050201" pitchFamily="34" charset="77"/>
              </a:rPr>
              <a:t>WHITEWALL</a:t>
            </a:r>
            <a:endParaRPr lang="en-US" sz="9600">
              <a:solidFill>
                <a:srgbClr val="133A54"/>
              </a:solidFill>
              <a:latin typeface="Bebas Neue" panose="020B0606020202050201" pitchFamily="34" charset="77"/>
            </a:endParaRPr>
          </a:p>
        </p:txBody>
      </p:sp>
      <p:grpSp>
        <p:nvGrpSpPr>
          <p:cNvPr id="20484" name="Group 23">
            <a:extLst>
              <a:ext uri="{FF2B5EF4-FFF2-40B4-BE49-F238E27FC236}">
                <a16:creationId xmlns:a16="http://schemas.microsoft.com/office/drawing/2014/main" id="{585BFD4A-2BD0-6BB9-FFC2-B6878C7FD138}"/>
              </a:ext>
            </a:extLst>
          </p:cNvPr>
          <p:cNvGrpSpPr>
            <a:grpSpLocks/>
          </p:cNvGrpSpPr>
          <p:nvPr/>
        </p:nvGrpSpPr>
        <p:grpSpPr bwMode="auto">
          <a:xfrm>
            <a:off x="740261" y="1815377"/>
            <a:ext cx="11151701" cy="3939540"/>
            <a:chOff x="1023913" y="2125047"/>
            <a:chExt cx="5582699" cy="3937749"/>
          </a:xfrm>
        </p:grpSpPr>
        <p:sp>
          <p:nvSpPr>
            <p:cNvPr id="20536" name="TextBox 18">
              <a:extLst>
                <a:ext uri="{FF2B5EF4-FFF2-40B4-BE49-F238E27FC236}">
                  <a16:creationId xmlns:a16="http://schemas.microsoft.com/office/drawing/2014/main" id="{440738FD-AAB8-FF0B-1E13-C2E992BCB6FF}"/>
                </a:ext>
              </a:extLst>
            </p:cNvPr>
            <p:cNvSpPr txBox="1">
              <a:spLocks noChangeArrowheads="1"/>
            </p:cNvSpPr>
            <p:nvPr/>
          </p:nvSpPr>
          <p:spPr bwMode="auto">
            <a:xfrm>
              <a:off x="1038175" y="3690329"/>
              <a:ext cx="275298" cy="190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sp>
          <p:nvSpPr>
            <p:cNvPr id="20537" name="TextBox 19">
              <a:extLst>
                <a:ext uri="{FF2B5EF4-FFF2-40B4-BE49-F238E27FC236}">
                  <a16:creationId xmlns:a16="http://schemas.microsoft.com/office/drawing/2014/main" id="{6DEB1CBB-B54E-38BF-92AD-48AD5434EDB0}"/>
                </a:ext>
              </a:extLst>
            </p:cNvPr>
            <p:cNvSpPr txBox="1">
              <a:spLocks noChangeArrowheads="1"/>
            </p:cNvSpPr>
            <p:nvPr/>
          </p:nvSpPr>
          <p:spPr bwMode="auto">
            <a:xfrm>
              <a:off x="1023913" y="2125047"/>
              <a:ext cx="5582699" cy="393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r>
                <a:rPr lang="en-GB" sz="1600" b="1">
                  <a:solidFill>
                    <a:srgbClr val="133A54"/>
                  </a:solidFill>
                  <a:latin typeface="Open Sans" panose="020B0606030504020204" pitchFamily="34" charset="0"/>
                  <a:ea typeface="Open Sans" panose="020B0606030504020204" pitchFamily="34" charset="0"/>
                  <a:cs typeface="Open Sans" panose="020B0606030504020204" pitchFamily="34" charset="0"/>
                </a:rPr>
                <a:t>The Journey</a:t>
              </a:r>
              <a:r>
                <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rPr>
                <a:t>:</a:t>
              </a:r>
              <a:br>
                <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rPr>
                <a:t>Whitewall, a creative agency with deep roots in the UK, has successfully navigated the transatlantic journey, bringing a distinctive British voice to the US market while adopting a pronounced American accent in its execution. Known for its sharp wit, bold ideas, and ability to blend British creativity with American commercial sensibilities, Whitewall has made a significant impact on US businesses.</a:t>
              </a:r>
            </a:p>
            <a:p>
              <a:endPar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r>
                <a:rPr lang="en-GB" sz="1600" b="1">
                  <a:solidFill>
                    <a:srgbClr val="133A54"/>
                  </a:solidFill>
                  <a:latin typeface="Open Sans" panose="020B0606030504020204" pitchFamily="34" charset="0"/>
                  <a:ea typeface="Open Sans" panose="020B0606030504020204" pitchFamily="34" charset="0"/>
                  <a:cs typeface="Open Sans" panose="020B0606030504020204" pitchFamily="34" charset="0"/>
                </a:rPr>
                <a:t>Example</a:t>
              </a:r>
              <a:r>
                <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rPr>
                <a:t>:</a:t>
              </a:r>
              <a:br>
                <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rPr>
                <a:t>Whitewall’s work with US clients exemplifies their ability to merge British storytelling expertise with a nuanced understanding of American cultural and business contexts. For instance, a campaign for a major US technology company showcased Whitewall’s talent for crafting narratives that are both globally resonant and locally relevant, utilizing humour, design, and clarity to capture the attention of American audiences.</a:t>
              </a:r>
            </a:p>
            <a:p>
              <a:endPar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endParaRPr>
            </a:p>
            <a:p>
              <a:r>
                <a:rPr lang="en-GB" sz="1600" b="1">
                  <a:solidFill>
                    <a:srgbClr val="133A54"/>
                  </a:solidFill>
                  <a:latin typeface="Open Sans" panose="020B0606030504020204" pitchFamily="34" charset="0"/>
                  <a:ea typeface="Open Sans" panose="020B0606030504020204" pitchFamily="34" charset="0"/>
                  <a:cs typeface="Open Sans" panose="020B0606030504020204" pitchFamily="34" charset="0"/>
                </a:rPr>
                <a:t>Lesson for B2B Engagement</a:t>
              </a:r>
              <a:r>
                <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rPr>
                <a:t>:</a:t>
              </a:r>
              <a:br>
                <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rPr>
              </a:br>
              <a:r>
                <a:rPr lang="en-GB" sz="1600">
                  <a:solidFill>
                    <a:srgbClr val="133A54"/>
                  </a:solidFill>
                  <a:latin typeface="Open Sans" panose="020B0606030504020204" pitchFamily="34" charset="0"/>
                  <a:ea typeface="Open Sans" panose="020B0606030504020204" pitchFamily="34" charset="0"/>
                  <a:cs typeface="Open Sans" panose="020B0606030504020204" pitchFamily="34" charset="0"/>
                </a:rPr>
                <a:t>Whitewall illustrates how maintaining a clear and authentic British creative voice—rooted in originality and sophistication—can be effectively adapted to resonate deeply with American partners. This adaptability is key to fostering successful cross-cultural collaborations that drive impactful results.</a:t>
              </a:r>
            </a:p>
          </p:txBody>
        </p:sp>
      </p:grpSp>
      <p:pic>
        <p:nvPicPr>
          <p:cNvPr id="3" name="Picture 2" descr="A white text on a black background&#10;&#10;Description automatically generated">
            <a:extLst>
              <a:ext uri="{FF2B5EF4-FFF2-40B4-BE49-F238E27FC236}">
                <a16:creationId xmlns:a16="http://schemas.microsoft.com/office/drawing/2014/main" id="{B0CDF87B-4851-9DF7-DF46-1323B9F00A6A}"/>
              </a:ext>
            </a:extLst>
          </p:cNvPr>
          <p:cNvPicPr>
            <a:picLocks noChangeAspect="1"/>
          </p:cNvPicPr>
          <p:nvPr/>
        </p:nvPicPr>
        <p:blipFill>
          <a:blip r:embed="rId4"/>
          <a:stretch>
            <a:fillRect/>
          </a:stretch>
        </p:blipFill>
        <p:spPr>
          <a:xfrm>
            <a:off x="9144000" y="6045454"/>
            <a:ext cx="2828366" cy="557706"/>
          </a:xfrm>
          <a:prstGeom prst="rect">
            <a:avLst/>
          </a:prstGeom>
        </p:spPr>
      </p:pic>
    </p:spTree>
    <p:extLst>
      <p:ext uri="{BB962C8B-B14F-4D97-AF65-F5344CB8AC3E}">
        <p14:creationId xmlns:p14="http://schemas.microsoft.com/office/powerpoint/2010/main" val="208369502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D0D79-D828-D7D4-621B-812EEB43F338}"/>
            </a:ext>
          </a:extLst>
        </p:cNvPr>
        <p:cNvGrpSpPr/>
        <p:nvPr/>
      </p:nvGrpSpPr>
      <p:grpSpPr>
        <a:xfrm>
          <a:off x="0" y="0"/>
          <a:ext cx="0" cy="0"/>
          <a:chOff x="0" y="0"/>
          <a:chExt cx="0" cy="0"/>
        </a:xfrm>
      </p:grpSpPr>
      <p:pic>
        <p:nvPicPr>
          <p:cNvPr id="20481" name="Picture 25">
            <a:extLst>
              <a:ext uri="{FF2B5EF4-FFF2-40B4-BE49-F238E27FC236}">
                <a16:creationId xmlns:a16="http://schemas.microsoft.com/office/drawing/2014/main" id="{92838884-336D-D60B-770D-76F63A467FB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7038" y="3175"/>
            <a:ext cx="12619038"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5F039CC-F5D1-CFD6-3938-3DEDCD767BAB}"/>
              </a:ext>
            </a:extLst>
          </p:cNvPr>
          <p:cNvSpPr txBox="1"/>
          <p:nvPr/>
        </p:nvSpPr>
        <p:spPr>
          <a:xfrm>
            <a:off x="601548" y="391139"/>
            <a:ext cx="10722126" cy="1569660"/>
          </a:xfrm>
          <a:prstGeom prst="rect">
            <a:avLst/>
          </a:prstGeom>
          <a:noFill/>
          <a:effectLst/>
        </p:spPr>
        <p:txBody>
          <a:bodyPr wrap="square">
            <a:spAutoFit/>
          </a:bodyPr>
          <a:lstStyle/>
          <a:p>
            <a:pPr eaLnBrk="1" fontAlgn="auto" hangingPunct="1">
              <a:spcBef>
                <a:spcPts val="0"/>
              </a:spcBef>
              <a:spcAft>
                <a:spcPts val="0"/>
              </a:spcAft>
              <a:defRPr/>
            </a:pPr>
            <a:r>
              <a:rPr lang="en-GB" sz="9600" dirty="0">
                <a:solidFill>
                  <a:srgbClr val="133A54"/>
                </a:solidFill>
                <a:latin typeface="Bebas Neue" panose="020B0606020202050201" pitchFamily="34" charset="77"/>
              </a:rPr>
              <a:t>GET DISRUPTIVE</a:t>
            </a:r>
            <a:endParaRPr lang="en-US" sz="9600" dirty="0">
              <a:solidFill>
                <a:srgbClr val="133A54"/>
              </a:solidFill>
              <a:latin typeface="Bebas Neue" panose="020B0606020202050201" pitchFamily="34" charset="77"/>
            </a:endParaRPr>
          </a:p>
        </p:txBody>
      </p:sp>
      <p:grpSp>
        <p:nvGrpSpPr>
          <p:cNvPr id="20484" name="Group 23">
            <a:extLst>
              <a:ext uri="{FF2B5EF4-FFF2-40B4-BE49-F238E27FC236}">
                <a16:creationId xmlns:a16="http://schemas.microsoft.com/office/drawing/2014/main" id="{3348CF9E-AF9B-63A0-CF6B-1E779539A639}"/>
              </a:ext>
            </a:extLst>
          </p:cNvPr>
          <p:cNvGrpSpPr>
            <a:grpSpLocks/>
          </p:cNvGrpSpPr>
          <p:nvPr/>
        </p:nvGrpSpPr>
        <p:grpSpPr bwMode="auto">
          <a:xfrm>
            <a:off x="740261" y="1815377"/>
            <a:ext cx="11151701" cy="3471000"/>
            <a:chOff x="1023913" y="2125047"/>
            <a:chExt cx="5582699" cy="3469423"/>
          </a:xfrm>
        </p:grpSpPr>
        <p:sp>
          <p:nvSpPr>
            <p:cNvPr id="20536" name="TextBox 18">
              <a:extLst>
                <a:ext uri="{FF2B5EF4-FFF2-40B4-BE49-F238E27FC236}">
                  <a16:creationId xmlns:a16="http://schemas.microsoft.com/office/drawing/2014/main" id="{B8AC5A00-FF4C-B9F6-5AFD-695BE0838FF5}"/>
                </a:ext>
              </a:extLst>
            </p:cNvPr>
            <p:cNvSpPr txBox="1">
              <a:spLocks noChangeArrowheads="1"/>
            </p:cNvSpPr>
            <p:nvPr/>
          </p:nvSpPr>
          <p:spPr bwMode="auto">
            <a:xfrm>
              <a:off x="1038175" y="3690329"/>
              <a:ext cx="275298" cy="190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r>
                <a:rPr lang="en-US" altLang="en-US" sz="1600" b="1">
                  <a:solidFill>
                    <a:srgbClr val="133A54"/>
                  </a:solidFill>
                  <a:latin typeface="Courier New" panose="02070309020205020404" pitchFamily="49" charset="0"/>
                  <a:cs typeface="Courier New" panose="02070309020205020404" pitchFamily="49" charset="0"/>
                </a:rPr>
                <a:t> </a:t>
              </a: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a:p>
              <a:pPr eaLnBrk="1" hangingPunct="1">
                <a:lnSpc>
                  <a:spcPts val="2500"/>
                </a:lnSpc>
              </a:pPr>
              <a:endParaRPr lang="en-US" altLang="en-US" sz="1600" b="1">
                <a:solidFill>
                  <a:srgbClr val="133A54"/>
                </a:solidFill>
                <a:latin typeface="Courier New" panose="02070309020205020404" pitchFamily="49" charset="0"/>
                <a:cs typeface="Courier New" panose="02070309020205020404" pitchFamily="49" charset="0"/>
              </a:endParaRPr>
            </a:p>
          </p:txBody>
        </p:sp>
        <p:sp>
          <p:nvSpPr>
            <p:cNvPr id="20537" name="TextBox 19">
              <a:extLst>
                <a:ext uri="{FF2B5EF4-FFF2-40B4-BE49-F238E27FC236}">
                  <a16:creationId xmlns:a16="http://schemas.microsoft.com/office/drawing/2014/main" id="{CBAC667B-E9E2-A9B3-F5BD-DC427BF491CB}"/>
                </a:ext>
              </a:extLst>
            </p:cNvPr>
            <p:cNvSpPr txBox="1">
              <a:spLocks noChangeArrowheads="1"/>
            </p:cNvSpPr>
            <p:nvPr/>
          </p:nvSpPr>
          <p:spPr bwMode="auto">
            <a:xfrm>
              <a:off x="1023913" y="2125047"/>
              <a:ext cx="5582699" cy="246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marL="342900" indent="-342900">
                <a:buFont typeface="+mj-lt"/>
                <a:buAutoNum type="arabicPeriod"/>
              </a:pPr>
              <a:r>
                <a:rPr lang="en-GB" sz="200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Embrace Risk and Boldness</a:t>
              </a:r>
            </a:p>
            <a:p>
              <a:pPr marL="342900" indent="-342900" algn="l">
                <a:buFont typeface="+mj-lt"/>
                <a:buAutoNum type="arabicPeriod"/>
              </a:pPr>
              <a:r>
                <a:rPr lang="en-GB" sz="200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Foster Cross-Border Creative Partnerships</a:t>
              </a:r>
            </a:p>
            <a:p>
              <a:pPr marL="342900" indent="-342900" algn="l">
                <a:buFont typeface="+mj-lt"/>
                <a:buAutoNum type="arabicPeriod"/>
              </a:pPr>
              <a:r>
                <a:rPr lang="en-GB" sz="200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Embrace British-Inspired Storytelling</a:t>
              </a:r>
            </a:p>
            <a:p>
              <a:pPr marL="342900" indent="-342900" algn="l">
                <a:buFont typeface="+mj-lt"/>
                <a:buAutoNum type="arabicPeriod"/>
              </a:pPr>
              <a:r>
                <a:rPr lang="en-GB" sz="200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Prioritize Authenticity in Branding and Messaging</a:t>
              </a:r>
            </a:p>
            <a:p>
              <a:pPr marL="342900" indent="-342900" algn="l">
                <a:buFont typeface="+mj-lt"/>
                <a:buAutoNum type="arabicPeriod"/>
              </a:pPr>
              <a:r>
                <a:rPr lang="en-GB" sz="200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Invest in Design as a Competitive Advantage</a:t>
              </a:r>
            </a:p>
            <a:p>
              <a:pPr marL="342900" indent="-342900" algn="l">
                <a:buFont typeface="+mj-lt"/>
                <a:buAutoNum type="arabicPeriod"/>
              </a:pPr>
              <a:r>
                <a:rPr lang="en-GB" sz="200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Leverage British Thought Leadership in Global Strategy</a:t>
              </a:r>
            </a:p>
            <a:p>
              <a:pPr marL="342900" indent="-342900" algn="l">
                <a:buFont typeface="+mj-lt"/>
                <a:buAutoNum type="arabicPeriod"/>
              </a:pPr>
              <a:r>
                <a:rPr lang="en-GB" sz="200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rPr>
                <a:t>Localize with a British Twist</a:t>
              </a:r>
            </a:p>
            <a:p>
              <a:pPr algn="l"/>
              <a:endParaRPr lang="en-GB" sz="2000" i="0" u="none" strike="noStrike" dirty="0">
                <a:solidFill>
                  <a:srgbClr val="133A54"/>
                </a:solidFill>
                <a:effectLst/>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descr="A white text on a black background&#10;&#10;Description automatically generated">
            <a:extLst>
              <a:ext uri="{FF2B5EF4-FFF2-40B4-BE49-F238E27FC236}">
                <a16:creationId xmlns:a16="http://schemas.microsoft.com/office/drawing/2014/main" id="{09BA27D3-FF8E-932E-A2EF-76F5F3B0208C}"/>
              </a:ext>
            </a:extLst>
          </p:cNvPr>
          <p:cNvPicPr>
            <a:picLocks noChangeAspect="1"/>
          </p:cNvPicPr>
          <p:nvPr/>
        </p:nvPicPr>
        <p:blipFill>
          <a:blip r:embed="rId4"/>
          <a:stretch>
            <a:fillRect/>
          </a:stretch>
        </p:blipFill>
        <p:spPr>
          <a:xfrm>
            <a:off x="9144000" y="6045454"/>
            <a:ext cx="2828366" cy="557706"/>
          </a:xfrm>
          <a:prstGeom prst="rect">
            <a:avLst/>
          </a:prstGeom>
        </p:spPr>
      </p:pic>
    </p:spTree>
    <p:extLst>
      <p:ext uri="{BB962C8B-B14F-4D97-AF65-F5344CB8AC3E}">
        <p14:creationId xmlns:p14="http://schemas.microsoft.com/office/powerpoint/2010/main" val="127161159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60" descr="A white letters in a blue circle&#10;&#10;Description automatically generated">
            <a:extLst>
              <a:ext uri="{FF2B5EF4-FFF2-40B4-BE49-F238E27FC236}">
                <a16:creationId xmlns:a16="http://schemas.microsoft.com/office/drawing/2014/main" id="{4B3B5B78-E40D-A283-A653-AC0D2E455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0000">
            <a:off x="7314424" y="2041150"/>
            <a:ext cx="3301964" cy="319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Box 64">
            <a:extLst>
              <a:ext uri="{FF2B5EF4-FFF2-40B4-BE49-F238E27FC236}">
                <a16:creationId xmlns:a16="http://schemas.microsoft.com/office/drawing/2014/main" id="{9AA710E9-B5CC-B0F8-F32F-08E67EF8CA5F}"/>
              </a:ext>
            </a:extLst>
          </p:cNvPr>
          <p:cNvSpPr txBox="1">
            <a:spLocks noGrp="1" noRot="1" noMove="1" noResize="1" noEditPoints="1" noAdjustHandles="1" noChangeArrowheads="1" noChangeShapeType="1"/>
          </p:cNvSpPr>
          <p:nvPr/>
        </p:nvSpPr>
        <p:spPr bwMode="auto">
          <a:xfrm>
            <a:off x="939800" y="1312863"/>
            <a:ext cx="970597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lnSpc>
                <a:spcPts val="7300"/>
              </a:lnSpc>
            </a:pPr>
            <a:r>
              <a:rPr lang="en-US" altLang="en-US" sz="8000">
                <a:solidFill>
                  <a:srgbClr val="133A54"/>
                </a:solidFill>
                <a:latin typeface="Bebas Neue" panose="020B0606020202050201" pitchFamily="34" charset="0"/>
              </a:rPr>
              <a:t>CONTACT US</a:t>
            </a:r>
          </a:p>
        </p:txBody>
      </p:sp>
      <p:sp>
        <p:nvSpPr>
          <p:cNvPr id="81925" name="TextBox 72">
            <a:extLst>
              <a:ext uri="{FF2B5EF4-FFF2-40B4-BE49-F238E27FC236}">
                <a16:creationId xmlns:a16="http://schemas.microsoft.com/office/drawing/2014/main" id="{54AFA2E6-D647-20D8-73CD-02BE62BC67A6}"/>
              </a:ext>
            </a:extLst>
          </p:cNvPr>
          <p:cNvSpPr txBox="1">
            <a:spLocks noChangeArrowheads="1"/>
          </p:cNvSpPr>
          <p:nvPr/>
        </p:nvSpPr>
        <p:spPr bwMode="auto">
          <a:xfrm>
            <a:off x="980999" y="2414588"/>
            <a:ext cx="61007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3000">
                <a:solidFill>
                  <a:srgbClr val="133A54"/>
                </a:solidFill>
                <a:latin typeface="Bebas Neue" panose="020B0606020202050201" pitchFamily="34" charset="0"/>
              </a:rPr>
              <a:t>WHITEWALL</a:t>
            </a:r>
          </a:p>
        </p:txBody>
      </p:sp>
      <p:sp>
        <p:nvSpPr>
          <p:cNvPr id="81926" name="TextBox 73">
            <a:hlinkClick r:id="rId4" action="ppaction://hlinksldjump"/>
            <a:extLst>
              <a:ext uri="{FF2B5EF4-FFF2-40B4-BE49-F238E27FC236}">
                <a16:creationId xmlns:a16="http://schemas.microsoft.com/office/drawing/2014/main" id="{5E144512-F80B-CE38-2F98-D9FA191F8637}"/>
              </a:ext>
            </a:extLst>
          </p:cNvPr>
          <p:cNvSpPr txBox="1">
            <a:spLocks noChangeArrowheads="1"/>
          </p:cNvSpPr>
          <p:nvPr/>
        </p:nvSpPr>
        <p:spPr bwMode="auto">
          <a:xfrm>
            <a:off x="1070517" y="3194051"/>
            <a:ext cx="504290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1600">
                <a:solidFill>
                  <a:srgbClr val="133A54"/>
                </a:solidFill>
                <a:latin typeface="Open Sans" panose="020B0606030504020204" pitchFamily="34" charset="0"/>
                <a:cs typeface="Open Sans" panose="020B0606030504020204" pitchFamily="34" charset="0"/>
              </a:rPr>
              <a:t>Whitewall leverages the power of content and people to give its clients ‘creative agency’: using our skills, experience and insight to improve and energize output with the power to get results.</a:t>
            </a:r>
          </a:p>
          <a:p>
            <a:pPr eaLnBrk="1" hangingPunct="1"/>
            <a:endParaRPr lang="en-US" altLang="en-US" sz="1600" b="1">
              <a:solidFill>
                <a:srgbClr val="133A54"/>
              </a:solidFill>
              <a:latin typeface="Open Sans" panose="020B0606030504020204" pitchFamily="34" charset="0"/>
              <a:cs typeface="Open Sans" panose="020B0606030504020204" pitchFamily="34" charset="0"/>
            </a:endParaRPr>
          </a:p>
        </p:txBody>
      </p:sp>
      <p:sp>
        <p:nvSpPr>
          <p:cNvPr id="81928" name="TextBox 80">
            <a:hlinkClick r:id="rId5"/>
            <a:extLst>
              <a:ext uri="{FF2B5EF4-FFF2-40B4-BE49-F238E27FC236}">
                <a16:creationId xmlns:a16="http://schemas.microsoft.com/office/drawing/2014/main" id="{F9213E30-3A41-5381-7741-FAE1CF794EC8}"/>
              </a:ext>
            </a:extLst>
          </p:cNvPr>
          <p:cNvSpPr txBox="1">
            <a:spLocks noChangeArrowheads="1"/>
          </p:cNvSpPr>
          <p:nvPr/>
        </p:nvSpPr>
        <p:spPr bwMode="auto">
          <a:xfrm>
            <a:off x="1070207" y="4665663"/>
            <a:ext cx="74548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sz="2800" b="1" err="1">
                <a:solidFill>
                  <a:srgbClr val="133A54"/>
                </a:solidFill>
                <a:latin typeface="Courier New" panose="02070309020205020404" pitchFamily="49" charset="0"/>
                <a:cs typeface="Courier New" panose="02070309020205020404" pitchFamily="49" charset="0"/>
              </a:rPr>
              <a:t>www.whitewallcreative.com</a:t>
            </a:r>
            <a:endParaRPr lang="en-US" altLang="en-US" sz="2800" b="1">
              <a:solidFill>
                <a:srgbClr val="133A54"/>
              </a:solidFill>
              <a:latin typeface="Courier New" panose="02070309020205020404" pitchFamily="49" charset="0"/>
              <a:cs typeface="Courier New" panose="02070309020205020404" pitchFamily="49" charset="0"/>
            </a:endParaRPr>
          </a:p>
        </p:txBody>
      </p:sp>
      <p:sp>
        <p:nvSpPr>
          <p:cNvPr id="28" name="TextBox 27">
            <a:hlinkClick r:id="" action="ppaction://noaction"/>
            <a:extLst>
              <a:ext uri="{FF2B5EF4-FFF2-40B4-BE49-F238E27FC236}">
                <a16:creationId xmlns:a16="http://schemas.microsoft.com/office/drawing/2014/main" id="{7E6C30FF-B868-0180-EE76-5FDE5A294CA0}"/>
              </a:ext>
            </a:extLst>
          </p:cNvPr>
          <p:cNvSpPr txBox="1"/>
          <p:nvPr/>
        </p:nvSpPr>
        <p:spPr>
          <a:xfrm>
            <a:off x="9592393" y="323850"/>
            <a:ext cx="958988" cy="217488"/>
          </a:xfrm>
          <a:prstGeom prst="rect">
            <a:avLst/>
          </a:prstGeom>
          <a:noFill/>
        </p:spPr>
        <p:txBody>
          <a:bodyPr wrap="square" rtlCol="0">
            <a:noAutofit/>
          </a:bodyPr>
          <a:lstStyle/>
          <a:p>
            <a:endParaRPr lang="en-US"/>
          </a:p>
        </p:txBody>
      </p:sp>
    </p:spTree>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hitewall 2022">
  <a:themeElements>
    <a:clrScheme name="Whitewall">
      <a:dk1>
        <a:sysClr val="windowText" lastClr="000000"/>
      </a:dk1>
      <a:lt1>
        <a:sysClr val="window" lastClr="FFFFFF"/>
      </a:lt1>
      <a:dk2>
        <a:srgbClr val="FFFFFF"/>
      </a:dk2>
      <a:lt2>
        <a:srgbClr val="A09CA2"/>
      </a:lt2>
      <a:accent1>
        <a:srgbClr val="143A54"/>
      </a:accent1>
      <a:accent2>
        <a:srgbClr val="D00000"/>
      </a:accent2>
      <a:accent3>
        <a:srgbClr val="EBD64E"/>
      </a:accent3>
      <a:accent4>
        <a:srgbClr val="29ABE2"/>
      </a:accent4>
      <a:accent5>
        <a:srgbClr val="4D4D4D"/>
      </a:accent5>
      <a:accent6>
        <a:srgbClr val="FFFFFF"/>
      </a:accent6>
      <a:hlink>
        <a:srgbClr val="29ABE2"/>
      </a:hlink>
      <a:folHlink>
        <a:srgbClr val="EBD64E"/>
      </a:folHlink>
    </a:clrScheme>
    <a:fontScheme name="Custom 1">
      <a:majorFont>
        <a:latin typeface="Korolev Compressed Heav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W-WOW" id="{FFFCF5C1-BC59-F545-940D-5A9ED0CA848B}" vid="{D60BD8C5-F81B-C742-B316-3C1D4B0EAB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5" ma:contentTypeDescription="Create a new document." ma:contentTypeScope="" ma:versionID="ed5b21121cafb7b0c4e163b95c02ea56">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8bbacb702a3ef1dcac48f4d8d3968534"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be29a26-4ba2-44fb-9ebd-4f0032c7f13a">
      <UserInfo>
        <DisplayName>Matt Hubbard</DisplayName>
        <AccountId>20</AccountId>
        <AccountType/>
      </UserInfo>
      <UserInfo>
        <DisplayName>Rod Lee</DisplayName>
        <AccountId>38</AccountId>
        <AccountType/>
      </UserInfo>
      <UserInfo>
        <DisplayName>Jacob Beard</DisplayName>
        <AccountId>17</AccountId>
        <AccountType/>
      </UserInfo>
      <UserInfo>
        <DisplayName>Matthew Wall</DisplayName>
        <AccountId>40</AccountId>
        <AccountType/>
      </UserInfo>
      <UserInfo>
        <DisplayName>Jon Dix</DisplayName>
        <AccountId>27</AccountId>
        <AccountType/>
      </UserInfo>
      <UserInfo>
        <DisplayName>Dominic Gerry</DisplayName>
        <AccountId>28</AccountId>
        <AccountType/>
      </UserInfo>
      <UserInfo>
        <DisplayName>Phil White</DisplayName>
        <AccountId>35</AccountId>
        <AccountType/>
      </UserInfo>
      <UserInfo>
        <DisplayName>John Garrett</DisplayName>
        <AccountId>26</AccountId>
        <AccountType/>
      </UserInfo>
    </SharedWithUsers>
    <lcf76f155ced4ddcb4097134ff3c332f xmlns="37024962-1aa8-4a0e-bcc4-2052b0132858">
      <Terms xmlns="http://schemas.microsoft.com/office/infopath/2007/PartnerControls"/>
    </lcf76f155ced4ddcb4097134ff3c332f>
    <TaxCatchAll xmlns="bbe29a26-4ba2-44fb-9ebd-4f0032c7f13a" xsi:nil="true"/>
  </documentManagement>
</p:properties>
</file>

<file path=customXml/itemProps1.xml><?xml version="1.0" encoding="utf-8"?>
<ds:datastoreItem xmlns:ds="http://schemas.openxmlformats.org/officeDocument/2006/customXml" ds:itemID="{EA73A01B-26FC-490A-8A2D-7762660556D4}">
  <ds:schemaRefs>
    <ds:schemaRef ds:uri="http://schemas.microsoft.com/sharepoint/v3/contenttype/forms"/>
  </ds:schemaRefs>
</ds:datastoreItem>
</file>

<file path=customXml/itemProps2.xml><?xml version="1.0" encoding="utf-8"?>
<ds:datastoreItem xmlns:ds="http://schemas.openxmlformats.org/officeDocument/2006/customXml" ds:itemID="{6CA102E3-097B-4D11-A335-64CCFFD989A2}">
  <ds:schemaRefs>
    <ds:schemaRef ds:uri="37024962-1aa8-4a0e-bcc4-2052b0132858"/>
    <ds:schemaRef ds:uri="bbe29a26-4ba2-44fb-9ebd-4f0032c7f1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683C7243-BF9A-4838-8D42-5F5B168E8A4A}">
  <ds:schemaRefs>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37024962-1aa8-4a0e-bcc4-2052b0132858"/>
    <ds:schemaRef ds:uri="http://purl.org/dc/dcmitype/"/>
    <ds:schemaRef ds:uri="http://schemas.microsoft.com/office/infopath/2007/PartnerControls"/>
    <ds:schemaRef ds:uri="bbe29a26-4ba2-44fb-9ebd-4f0032c7f13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TotalTime>
  <Words>886</Words>
  <Application>Microsoft Macintosh PowerPoint</Application>
  <PresentationFormat>Widescreen</PresentationFormat>
  <Paragraphs>89</Paragraphs>
  <Slides>8</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Aptos</vt:lpstr>
      <vt:lpstr>Aptos Display</vt:lpstr>
      <vt:lpstr>Arial</vt:lpstr>
      <vt:lpstr>Avenir Next</vt:lpstr>
      <vt:lpstr>Bebas Neue</vt:lpstr>
      <vt:lpstr>Courier New</vt:lpstr>
      <vt:lpstr>Open Sans</vt:lpstr>
      <vt:lpstr>Wingdings</vt:lpstr>
      <vt:lpstr>Custom Design</vt:lpstr>
      <vt:lpstr>Whitewall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Bess Poon  </dc:creator>
  <cp:lastModifiedBy>Valentina Pacheco</cp:lastModifiedBy>
  <cp:revision>2</cp:revision>
  <dcterms:created xsi:type="dcterms:W3CDTF">2024-05-01T11:45:10Z</dcterms:created>
  <dcterms:modified xsi:type="dcterms:W3CDTF">2025-01-22T14:58:30Z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MediaServiceImageTags">
    <vt:lpwstr/>
  </property>
</Properties>
</file>