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2" r:id="rId5"/>
  </p:sldMasterIdLst>
  <p:notesMasterIdLst>
    <p:notesMasterId r:id="rId11"/>
  </p:notesMasterIdLst>
  <p:sldIdLst>
    <p:sldId id="256" r:id="rId6"/>
    <p:sldId id="258" r:id="rId7"/>
    <p:sldId id="290" r:id="rId8"/>
    <p:sldId id="293" r:id="rId9"/>
    <p:sldId id="271" r:id="rId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36">
          <p15:clr>
            <a:srgbClr val="A4A3A4"/>
          </p15:clr>
        </p15:guide>
        <p15:guide id="2" orient="horz" pos="3861">
          <p15:clr>
            <a:srgbClr val="A4A3A4"/>
          </p15:clr>
        </p15:guide>
        <p15:guide id="3" pos="4656" userDrawn="1">
          <p15:clr>
            <a:srgbClr val="A4A3A4"/>
          </p15:clr>
        </p15:guide>
        <p15:guide id="4" pos="415" userDrawn="1">
          <p15:clr>
            <a:srgbClr val="A4A3A4"/>
          </p15:clr>
        </p15:guide>
        <p15:guide id="5" pos="483" userDrawn="1">
          <p15:clr>
            <a:srgbClr val="A4A3A4"/>
          </p15:clr>
        </p15:guide>
        <p15:guide id="6" pos="7491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E02842"/>
    <a:srgbClr val="24AAE2"/>
    <a:srgbClr val="44F5FF"/>
    <a:srgbClr val="0E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E3120-1BD3-DD4A-AD8D-63E279BA610B}" v="8" dt="2025-01-08T18:53:14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5102"/>
  </p:normalViewPr>
  <p:slideViewPr>
    <p:cSldViewPr snapToGrid="0">
      <p:cViewPr varScale="1">
        <p:scale>
          <a:sx n="122" d="100"/>
          <a:sy n="122" d="100"/>
        </p:scale>
        <p:origin x="560" y="184"/>
      </p:cViewPr>
      <p:guideLst>
        <p:guide pos="1436"/>
        <p:guide orient="horz" pos="3861"/>
        <p:guide pos="4656"/>
        <p:guide pos="415"/>
        <p:guide pos="483"/>
        <p:guide pos="7491"/>
        <p:guide orient="horz" pos="2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4BE69F-CC25-7461-7699-AB47EE138D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3FC2C-83C4-88C4-E0A3-4FDB89FC078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667220A-621F-4936-884B-192BB373DA2E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4C15AE6-9828-3CFF-DA7D-E244D88C79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88290D6-CCEF-54D9-DE3B-7D4B6FC2B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A06DC-E00E-FF43-9449-099F88B659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03790-21FF-2009-C74F-639B30D70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6F51D5-49E2-4EA7-BC0A-742BB4766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5B479336-735B-AF57-9126-09760EA7C9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F2BDD97F-5E54-230E-5837-770F6B921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EE3293E6-FB1F-DBD0-B481-B65AFCCA7F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FCD2C7-F86E-4C09-B104-E90BA6A4CF6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E7D9E78C-DA7E-347C-AC07-6C1FC042F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DD09EA88-4AEB-9563-0BEF-EC2E806DA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5FB51DDC-9DF9-5F5E-35E5-223DC395F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E7D9E78C-DA7E-347C-AC07-6C1FC042F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DD09EA88-4AEB-9563-0BEF-EC2E806DA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5FB51DDC-9DF9-5F5E-35E5-223DC395F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856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8823C582-9DA6-5A5F-DB5B-79D51C2E9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D64DF4EF-4180-893C-57F6-0C8D5ABB3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D587B22C-1A05-71CA-334D-BD56C9269D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96095C-86A6-47BC-BD96-9092A399FA0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616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3FEA053E-63FE-9D67-CAAB-E4DEF45F0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7F8BB6BF-637C-A1E8-C57F-6825EA9CB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B54CF743-18E0-C7F7-F4E0-D038B2D1C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E208E-A6C1-4317-9245-829F9126B29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9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4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490C0FA5-54AA-AEDF-4781-1BF7BDBC86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34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99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8F2E3-FE7C-A537-471A-16A32AEDC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8489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4D100C2-1B75-8634-862F-314E494A5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190243" y="874315"/>
            <a:ext cx="6876070" cy="51274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29A234-1C45-7314-E47C-BC1F2B8F93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3962" y="182354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95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86A0E97-49C9-EBB8-7903-411F5D1F7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46" t="10959" r="8346" b="4735"/>
          <a:stretch/>
        </p:blipFill>
        <p:spPr>
          <a:xfrm>
            <a:off x="176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DCDDA6-180D-864F-F3CB-1934CE6C9A3F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798" y="3531691"/>
            <a:ext cx="6643202" cy="498346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0AE2B38-7501-9DA1-0434-5F2DC3BFE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29348">
            <a:off x="807701" y="1384727"/>
            <a:ext cx="3551937" cy="1164513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1233FCC8-8F34-8CA0-57AF-0147497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 anchor="ctr" anchorCtr="0"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00ADCBF-C5C2-2A66-B110-812C58F078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590889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BE57D83-CA37-8C8D-BBCA-9E1C52509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AA04-8DBA-3183-F8C8-2E2BDBB2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17" y="-1"/>
            <a:ext cx="6167154" cy="68961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B7E83BA-CC9F-4B47-45D2-1BC8ABCB6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32"/>
          <a:stretch/>
        </p:blipFill>
        <p:spPr>
          <a:xfrm rot="21361092">
            <a:off x="4393843" y="497967"/>
            <a:ext cx="7737630" cy="158417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E063A3-C1CB-BA63-BC5A-1D66B214E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816C064-0C67-7186-1DEB-29FCC1CF8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C267E40-306C-2060-3E6C-1B7DB7365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577003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7086B35-9C4D-9C00-6780-E551A1AFD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116E7-E997-B95A-2F4F-01BC86D28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166BE90-2AC6-9D26-46C6-95DE310610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C074484-D751-4376-99F8-695DAEBFE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72" y="384926"/>
            <a:ext cx="3725042" cy="4517710"/>
          </a:xfrm>
          <a:prstGeom prst="rect">
            <a:avLst/>
          </a:prstGeom>
        </p:spPr>
      </p:pic>
      <p:sp>
        <p:nvSpPr>
          <p:cNvPr id="14" name="Round Same-side Corner of Rectangle 12">
            <a:extLst>
              <a:ext uri="{FF2B5EF4-FFF2-40B4-BE49-F238E27FC236}">
                <a16:creationId xmlns:a16="http://schemas.microsoft.com/office/drawing/2014/main" id="{1AD1EA4D-480B-C6E9-0028-7844BC64B650}"/>
              </a:ext>
            </a:extLst>
          </p:cNvPr>
          <p:cNvSpPr/>
          <p:nvPr userDrawn="1"/>
        </p:nvSpPr>
        <p:spPr>
          <a:xfrm rot="10800000">
            <a:off x="407367" y="3600021"/>
            <a:ext cx="3725041" cy="293809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0B0B277-F228-F2D8-F131-001FD333F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ourier New" panose="02000506000000020004" pitchFamily="2" charset="0"/>
              </a:defRPr>
            </a:lvl1pPr>
          </a:lstStyle>
          <a:p>
            <a:pPr lvl="0"/>
            <a:r>
              <a:rPr lang="en-GB" dirty="0"/>
              <a:t>Quotation</a:t>
            </a:r>
            <a:endParaRPr lang="en-US" dirty="0"/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E7B53680-190E-39CA-FA72-EEE9FA5ED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9107EF4-540C-FB6C-8881-3E018699A3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99" y="3202981"/>
            <a:ext cx="936105" cy="78241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28F501A-8BD9-FE63-BF5A-1C2A129036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344885" y="5805263"/>
            <a:ext cx="505399" cy="4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86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C92777-974C-2916-BE44-8019F04E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6AA26B-D387-338C-16A9-7CDCE786F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AF02DE09-7475-7DBC-E6F4-A1A00BB67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012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C92777-974C-2916-BE44-8019F04E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6AA26B-D387-338C-16A9-7CDCE786F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AF02DE09-7475-7DBC-E6F4-A1A00BB67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22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66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C92777-974C-2916-BE44-8019F04E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6AA26B-D387-338C-16A9-7CDCE786F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AF02DE09-7475-7DBC-E6F4-A1A00BB67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accent3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091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C92777-974C-2916-BE44-8019F04E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6AA26B-D387-338C-16A9-7CDCE786F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AF02DE09-7475-7DBC-E6F4-A1A00BB67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accent2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248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7DD624-4D4B-CA70-07E6-B91C66BAE8BB}"/>
              </a:ext>
            </a:extLst>
          </p:cNvPr>
          <p:cNvSpPr/>
          <p:nvPr userDrawn="1"/>
        </p:nvSpPr>
        <p:spPr>
          <a:xfrm>
            <a:off x="-6072" y="0"/>
            <a:ext cx="12198072" cy="6876068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1B7EC2-F117-235F-FA95-C9174400E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2143" y="239534"/>
            <a:ext cx="12198072" cy="663653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4A495E4-3CFE-1356-DB97-B21C3F413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32"/>
          <a:stretch/>
        </p:blipFill>
        <p:spPr>
          <a:xfrm rot="21361092">
            <a:off x="-282679" y="2116889"/>
            <a:ext cx="11293978" cy="2312290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1233FCC8-8F34-8CA0-57AF-0147497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ctr" anchorCtr="0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268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7DD624-4D4B-CA70-07E6-B91C66BAE8BB}"/>
              </a:ext>
            </a:extLst>
          </p:cNvPr>
          <p:cNvSpPr/>
          <p:nvPr userDrawn="1"/>
        </p:nvSpPr>
        <p:spPr>
          <a:xfrm>
            <a:off x="-6072" y="0"/>
            <a:ext cx="12198072" cy="6876068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1B7EC2-F117-235F-FA95-C9174400E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2143" y="239534"/>
            <a:ext cx="12198072" cy="663653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915D9B9-47AB-E8D0-8539-3AABF5DBD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32"/>
          <a:stretch/>
        </p:blipFill>
        <p:spPr>
          <a:xfrm rot="21361092">
            <a:off x="-283803" y="2084577"/>
            <a:ext cx="12224654" cy="2312290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1233FCC8-8F34-8CA0-57AF-0147497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t" anchorCtr="0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506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B10C1CBF-ECDC-734E-DD6C-ACFF46966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72"/>
            <a:ext cx="12191082" cy="68760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2C44FB-77F9-B789-2D50-83299CB97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36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52A3D7-E026-650C-E2B4-04C1B6E0B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7FF9920-91EB-86B2-ABC7-23B558B235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48748F1-63F7-4C70-AC2E-CC3F7F3C49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E10A95B-1160-74DC-5387-B0B00530F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166593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1332A-73D0-BE86-F0EE-DDF39F8A8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6808" y="0"/>
            <a:ext cx="16120415" cy="7461448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7C542767-DE73-BAAC-FC43-469688F82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D2A8175-FC82-812F-0322-936BAF54A1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950688-BCD6-BF42-5638-7BFA04B6EE7B}"/>
              </a:ext>
            </a:extLst>
          </p:cNvPr>
          <p:cNvGrpSpPr/>
          <p:nvPr userDrawn="1"/>
        </p:nvGrpSpPr>
        <p:grpSpPr>
          <a:xfrm>
            <a:off x="6265945" y="2262539"/>
            <a:ext cx="922419" cy="751514"/>
            <a:chOff x="5636550" y="2071175"/>
            <a:chExt cx="849552" cy="692148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DA8BC62-6FBF-F3DB-767A-909C7CD653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132" cy="656207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3113E2F-9E58-1D8D-F80F-C88E3A7C02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6550" y="2691438"/>
              <a:ext cx="849552" cy="7188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57DE64-5827-7379-F671-6D59161F30CD}"/>
              </a:ext>
            </a:extLst>
          </p:cNvPr>
          <p:cNvGrpSpPr/>
          <p:nvPr userDrawn="1"/>
        </p:nvGrpSpPr>
        <p:grpSpPr>
          <a:xfrm>
            <a:off x="4151784" y="2690495"/>
            <a:ext cx="939448" cy="738505"/>
            <a:chOff x="3632043" y="2399278"/>
            <a:chExt cx="865237" cy="680167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3E52EBF6-C7F8-5F79-A37F-00138A91E8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132" cy="65620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50C3C34-6CDB-3385-6147-CC594DD3C2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47728" y="3007560"/>
              <a:ext cx="849552" cy="7188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5BEC33-849E-F379-40C0-BA2850DA2479}"/>
              </a:ext>
            </a:extLst>
          </p:cNvPr>
          <p:cNvGrpSpPr/>
          <p:nvPr userDrawn="1"/>
        </p:nvGrpSpPr>
        <p:grpSpPr>
          <a:xfrm>
            <a:off x="2639615" y="2879781"/>
            <a:ext cx="922419" cy="751515"/>
            <a:chOff x="2639616" y="2879781"/>
            <a:chExt cx="849552" cy="69214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6E1DC8A-0C0F-DD93-F842-B545E10C7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132" cy="656207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E8EB9E4-F494-66A9-1D4F-D513C6661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39616" y="3500045"/>
              <a:ext cx="849552" cy="71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509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194BBBF-95CD-5F6C-7247-906772391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8DF54AA-C7E3-033C-DABE-06B86DFCB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70EDD1A-EC4E-4156-C3E7-CF3591DDF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2DB5CD18-738A-9517-45BD-94319333D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87167320-6DAE-7663-19B6-8F982DAF7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704ABDAA-97F9-E417-7F87-A5C8DAA08E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45" name="Title 12">
            <a:extLst>
              <a:ext uri="{FF2B5EF4-FFF2-40B4-BE49-F238E27FC236}">
                <a16:creationId xmlns:a16="http://schemas.microsoft.com/office/drawing/2014/main" id="{BB8DE374-A6BD-B9AB-231A-4836373D4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828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7086B35-9C4D-9C00-6780-E551A1AFD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2" name="Round Same-side Corner of Rectangle 12">
            <a:extLst>
              <a:ext uri="{FF2B5EF4-FFF2-40B4-BE49-F238E27FC236}">
                <a16:creationId xmlns:a16="http://schemas.microsoft.com/office/drawing/2014/main" id="{0F2A531E-E6E6-EE3F-03F1-6D6C320609E1}"/>
              </a:ext>
            </a:extLst>
          </p:cNvPr>
          <p:cNvSpPr/>
          <p:nvPr userDrawn="1"/>
        </p:nvSpPr>
        <p:spPr>
          <a:xfrm rot="10800000">
            <a:off x="407367" y="3600021"/>
            <a:ext cx="3725041" cy="293809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116E7-E997-B95A-2F4F-01BC86D28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166BE90-2AC6-9D26-46C6-95DE310610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0B0B277-F228-F2D8-F131-001FD333F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Quotation</a:t>
            </a:r>
            <a:endParaRPr lang="en-US" dirty="0"/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E7B53680-190E-39CA-FA72-EEE9FA5ED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42095-9D23-87C6-C2E6-3E77D1FFF4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002361-E968-E328-C359-C3D538229A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99" y="3202981"/>
            <a:ext cx="936105" cy="78241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C62722-714A-7300-4555-A10F0024D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344885" y="5805263"/>
            <a:ext cx="505399" cy="4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2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31CA74D8-9F51-3791-5F19-2C1CB6270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36"/>
            <a:ext cx="4079777" cy="68699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7C14DE8-B856-21E0-F95A-D8F2430809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079776" y="792899"/>
            <a:ext cx="8112224" cy="6049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5F1E1E5-B572-7F8C-5D11-2A7BD2BCF0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332135">
            <a:off x="7830147" y="922341"/>
            <a:ext cx="866576" cy="596659"/>
          </a:xfrm>
          <a:prstGeom prst="rect">
            <a:avLst/>
          </a:prstGeom>
        </p:spPr>
      </p:pic>
      <p:sp>
        <p:nvSpPr>
          <p:cNvPr id="21" name="Title 14">
            <a:extLst>
              <a:ext uri="{FF2B5EF4-FFF2-40B4-BE49-F238E27FC236}">
                <a16:creationId xmlns:a16="http://schemas.microsoft.com/office/drawing/2014/main" id="{1CC6AE26-D03A-1C58-6F80-6AE50AA10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 dirty="0"/>
              <a:t>TITLE TO GO HERE</a:t>
            </a:r>
            <a:endParaRPr lang="en-GB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7E5A2A4-12C4-875D-3D86-109848D936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16CB18-3BAB-E900-FE91-37064A027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Courier New" pitchFamily="2" charset="0"/>
              </a:defRPr>
            </a:lvl2pPr>
            <a:lvl3pPr marL="914400" indent="0">
              <a:buFontTx/>
              <a:buNone/>
              <a:defRPr sz="1200">
                <a:latin typeface="Courier New" pitchFamily="2" charset="0"/>
              </a:defRPr>
            </a:lvl3pPr>
            <a:lvl4pPr marL="1371600" indent="0">
              <a:buFontTx/>
              <a:buNone/>
              <a:defRPr sz="1200">
                <a:latin typeface="Courier New" pitchFamily="2" charset="0"/>
              </a:defRPr>
            </a:lvl4pPr>
            <a:lvl5pPr marL="1828800" indent="0">
              <a:buFontTx/>
              <a:buNone/>
              <a:defRPr sz="1200">
                <a:latin typeface="Courier New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532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3B2E3-1EE8-109D-F46D-E395E5270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1743A5E-11F4-728A-B5FC-7E6B525FE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3D4BE6B-79A8-F342-1369-B393ED00D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7E46C70-1EA3-C583-AD8A-260021AD38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06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5EFE49-CCAE-981A-54AF-58CCDC85D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873E076-6F14-453E-E81B-77C225164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A3C73C41-648C-2850-B1DB-083C3AF8D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D91BA7-AA0B-6B9B-2265-D36260489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EF156CF-F367-CBB5-3896-4B629D7AA1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4932D6C-ECCF-1077-60D0-EA6AE35A8E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078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7086B35-9C4D-9C00-6780-E551A1AFD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116E7-E997-B95A-2F4F-01BC86D28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166BE90-2AC6-9D26-46C6-95DE310610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E7B53680-190E-39CA-FA72-EEE9FA5ED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58A675-F82E-4F7E-24DF-E7D36765D6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0B0B277-F228-F2D8-F131-001FD333F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24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482B07E-2F3B-D3FA-ED4A-FFC4E54E9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499CC7-43E0-73ED-F032-49424B1878EE}"/>
              </a:ext>
            </a:extLst>
          </p:cNvPr>
          <p:cNvCxnSpPr>
            <a:cxnSpLocks/>
          </p:cNvCxnSpPr>
          <p:nvPr userDrawn="1"/>
        </p:nvCxnSpPr>
        <p:spPr>
          <a:xfrm>
            <a:off x="4694891" y="1338468"/>
            <a:ext cx="0" cy="1635581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9BA69-2A57-8851-AF4D-E8BBD65BBC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Dual branding Logo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F3F36-E188-3E4C-E654-7DF6647C4E68}"/>
              </a:ext>
            </a:extLst>
          </p:cNvPr>
          <p:cNvSpPr txBox="1"/>
          <p:nvPr userDrawn="1"/>
        </p:nvSpPr>
        <p:spPr>
          <a:xfrm>
            <a:off x="142240" y="6521818"/>
            <a:ext cx="3982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dirty="0">
                <a:solidFill>
                  <a:srgbClr val="4D5156"/>
                </a:solidFill>
                <a:effectLst/>
                <a:latin typeface="+mn-lt"/>
              </a:rPr>
              <a:t>Company Confidential © 2022 Whitewall</a:t>
            </a:r>
            <a:endParaRPr lang="en-GB" sz="900" dirty="0"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4D45F0A-2CC8-518B-BF52-414750361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637" y="1793165"/>
            <a:ext cx="3315713" cy="65227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CDC39B7-0CE4-0161-C3CA-CA5B855C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748"/>
          <a:stretch/>
        </p:blipFill>
        <p:spPr>
          <a:xfrm>
            <a:off x="0" y="3810458"/>
            <a:ext cx="11606445" cy="1584176"/>
          </a:xfrm>
          <a:prstGeom prst="rect">
            <a:avLst/>
          </a:prstGeom>
        </p:spPr>
      </p:pic>
      <p:sp>
        <p:nvSpPr>
          <p:cNvPr id="26" name="Title 12">
            <a:extLst>
              <a:ext uri="{FF2B5EF4-FFF2-40B4-BE49-F238E27FC236}">
                <a16:creationId xmlns:a16="http://schemas.microsoft.com/office/drawing/2014/main" id="{7F50798D-CDD0-8862-2185-F70D2E7AB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477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86A0E97-49C9-EBB8-7903-411F5D1F7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46" t="10959" r="8346" b="4735"/>
          <a:stretch/>
        </p:blipFill>
        <p:spPr>
          <a:xfrm>
            <a:off x="176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DCDDA6-180D-864F-F3CB-1934CE6C9A3F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1805" y="3531691"/>
            <a:ext cx="6660195" cy="499620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0AE2B38-7501-9DA1-0434-5F2DC3BFE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29348">
            <a:off x="807701" y="1384727"/>
            <a:ext cx="3551937" cy="1164513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14FC566E-3745-161D-E117-B7988B31B6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wrap="square" anchor="t" anchorCtr="0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THANK YOU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84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46829DB-5939-2C4E-0CE3-87359675F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A80AE3-7B00-B23B-298E-D0B55D26CF59}"/>
              </a:ext>
            </a:extLst>
          </p:cNvPr>
          <p:cNvSpPr/>
          <p:nvPr userDrawn="1"/>
        </p:nvSpPr>
        <p:spPr>
          <a:xfrm>
            <a:off x="6537278" y="36"/>
            <a:ext cx="5654722" cy="6857964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67F58A-7B5A-1A1E-6A58-7CE9198C0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TITLE to go HERE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BF935F-71D1-2C49-F74A-9847962F7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21836">
            <a:off x="10504715" y="5288669"/>
            <a:ext cx="1400614" cy="1354518"/>
          </a:xfrm>
          <a:prstGeom prst="rect">
            <a:avLst/>
          </a:prstGeom>
        </p:spPr>
      </p:pic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2E2A87C3-B992-B0F3-E72C-001ABAC5EC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CAAF5CFB-4C53-5B00-B754-FCE41C4DFB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50D37521-DA16-E5E9-4FBE-B5BB75DD0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04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34F6F81-14C9-19A7-3910-8A038FFA1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2143" y="239534"/>
            <a:ext cx="12198072" cy="6636534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FC4CA1BA-A63E-67A6-3E2C-10C7F6DB3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wrap="square" anchor="t" anchorCtr="0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413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482B07E-2F3B-D3FA-ED4A-FFC4E54E9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5751" y="-2665750"/>
            <a:ext cx="6896202" cy="122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5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7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5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4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venir Next" panose="020B0503020202020204" pitchFamily="34" charset="0"/>
        <a:buChar char="•"/>
        <a:defRPr sz="2800" b="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hyperlink" Target="https://www.netflix.com/tudum/articles/netflix-house" TargetMode="External"/><Relationship Id="rId10" Type="http://schemas.openxmlformats.org/officeDocument/2006/relationships/image" Target="../media/image58.png"/><Relationship Id="rId4" Type="http://schemas.openxmlformats.org/officeDocument/2006/relationships/hyperlink" Target="https://uk.strangerthingsonstage.com/" TargetMode="External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whitewallcreative.com/" TargetMode="External"/><Relationship Id="rId5" Type="http://schemas.openxmlformats.org/officeDocument/2006/relationships/hyperlink" Target="mailto:rod@whitewallcreative.com" TargetMode="Externa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gs on the same flag&#10;&#10;Description automatically generated with medium confidence">
            <a:extLst>
              <a:ext uri="{FF2B5EF4-FFF2-40B4-BE49-F238E27FC236}">
                <a16:creationId xmlns:a16="http://schemas.microsoft.com/office/drawing/2014/main" id="{31C39FB1-400F-AB4A-6C79-EC6E2612A5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01"/>
          <a:stretch/>
        </p:blipFill>
        <p:spPr>
          <a:xfrm>
            <a:off x="-462907" y="0"/>
            <a:ext cx="12947007" cy="6875202"/>
          </a:xfrm>
          <a:prstGeom prst="rect">
            <a:avLst/>
          </a:prstGeom>
        </p:spPr>
      </p:pic>
      <p:sp>
        <p:nvSpPr>
          <p:cNvPr id="16386" name="TextBox 3">
            <a:extLst>
              <a:ext uri="{FF2B5EF4-FFF2-40B4-BE49-F238E27FC236}">
                <a16:creationId xmlns:a16="http://schemas.microsoft.com/office/drawing/2014/main" id="{2CA75DA2-F6C8-97DA-E2EE-D2DF6147A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413" y="-576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4508B7C3-B6E7-14E6-7BF2-D052C87AA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74" y="5156460"/>
            <a:ext cx="9202842" cy="11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9600">
                <a:solidFill>
                  <a:schemeClr val="bg1"/>
                </a:solidFill>
                <a:latin typeface="Bebas Neue" panose="020B0606020202050201" pitchFamily="34" charset="0"/>
              </a:rPr>
              <a:t>COMING TO AMERICA?</a:t>
            </a:r>
            <a:endParaRPr lang="en-US" altLang="en-US" sz="96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grpSp>
        <p:nvGrpSpPr>
          <p:cNvPr id="75" name="Group 74" hidden="1">
            <a:extLst>
              <a:ext uri="{FF2B5EF4-FFF2-40B4-BE49-F238E27FC236}">
                <a16:creationId xmlns:a16="http://schemas.microsoft.com/office/drawing/2014/main" id="{08DE8D10-491D-F81B-0304-994AB3AD5CA6}"/>
              </a:ext>
            </a:extLst>
          </p:cNvPr>
          <p:cNvGrpSpPr/>
          <p:nvPr/>
        </p:nvGrpSpPr>
        <p:grpSpPr>
          <a:xfrm>
            <a:off x="9523878" y="5738350"/>
            <a:ext cx="2460649" cy="360000"/>
            <a:chOff x="985758" y="5510881"/>
            <a:chExt cx="2460649" cy="360000"/>
          </a:xfrm>
          <a:solidFill>
            <a:srgbClr val="E02742"/>
          </a:solidFill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F256404-2D27-62F4-EC42-DBB9E172C53A}"/>
                </a:ext>
              </a:extLst>
            </p:cNvPr>
            <p:cNvGrpSpPr/>
            <p:nvPr/>
          </p:nvGrpSpPr>
          <p:grpSpPr>
            <a:xfrm>
              <a:off x="985758" y="5510881"/>
              <a:ext cx="2460649" cy="360000"/>
              <a:chOff x="985758" y="5510881"/>
              <a:chExt cx="2460649" cy="360000"/>
            </a:xfrm>
            <a:grpFill/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AEAD5C9-6EA7-C28D-4549-BC6D986FC4C3}"/>
                  </a:ext>
                </a:extLst>
              </p:cNvPr>
              <p:cNvSpPr/>
              <p:nvPr/>
            </p:nvSpPr>
            <p:spPr>
              <a:xfrm>
                <a:off x="1178427" y="5510881"/>
                <a:ext cx="20880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5E1C7DB-1945-7342-E267-E0822FCD26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758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630BC85-E43E-A704-AABA-FEB03BAD2C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86407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7" name="TextBox 7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6BA3B1-815E-3F91-4B05-D8F74BB63B25}"/>
                </a:ext>
              </a:extLst>
            </p:cNvPr>
            <p:cNvSpPr txBox="1"/>
            <p:nvPr/>
          </p:nvSpPr>
          <p:spPr>
            <a:xfrm>
              <a:off x="1054273" y="5583159"/>
              <a:ext cx="2213785" cy="215444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FIND OUT MORE</a:t>
              </a:r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B985F083-30EC-62D1-ED59-14CF05DE7810}"/>
              </a:ext>
            </a:extLst>
          </p:cNvPr>
          <p:cNvSpPr>
            <a:spLocks noChangeAspect="1"/>
          </p:cNvSpPr>
          <p:nvPr/>
        </p:nvSpPr>
        <p:spPr>
          <a:xfrm>
            <a:off x="11625263" y="255588"/>
            <a:ext cx="360362" cy="3587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91" name="Picture 73">
            <a:hlinkClick r:id="rId4" action="ppaction://hlinksldjump"/>
            <a:extLst>
              <a:ext uri="{FF2B5EF4-FFF2-40B4-BE49-F238E27FC236}">
                <a16:creationId xmlns:a16="http://schemas.microsoft.com/office/drawing/2014/main" id="{9170E6D1-7DE2-4694-4316-8C72B9F85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255588"/>
            <a:ext cx="3603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884042C8-79D9-713E-F43A-7B2CC80BC6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82BCE-788B-B28A-D9A3-BFF5CD524374}"/>
              </a:ext>
            </a:extLst>
          </p:cNvPr>
          <p:cNvSpPr txBox="1"/>
          <p:nvPr/>
        </p:nvSpPr>
        <p:spPr>
          <a:xfrm>
            <a:off x="658813" y="381659"/>
            <a:ext cx="7889875" cy="19293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6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0" dirty="0">
                <a:solidFill>
                  <a:srgbClr val="133A54"/>
                </a:solidFill>
                <a:latin typeface="Bebas Neue" panose="020B0606020202050201" pitchFamily="34" charset="77"/>
              </a:rPr>
              <a:t>YOU NEED SOMEONE WHO SPEAKS THE LANGUAGE!</a:t>
            </a:r>
          </a:p>
        </p:txBody>
      </p:sp>
      <p:grpSp>
        <p:nvGrpSpPr>
          <p:cNvPr id="20484" name="Group 23">
            <a:extLst>
              <a:ext uri="{FF2B5EF4-FFF2-40B4-BE49-F238E27FC236}">
                <a16:creationId xmlns:a16="http://schemas.microsoft.com/office/drawing/2014/main" id="{E5223220-EDE0-D3BC-72EB-70E7A735ADBB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2689517"/>
            <a:ext cx="8661016" cy="2596864"/>
            <a:chOff x="1038175" y="2998788"/>
            <a:chExt cx="6275731" cy="2595682"/>
          </a:xfrm>
        </p:grpSpPr>
        <p:sp>
          <p:nvSpPr>
            <p:cNvPr id="20536" name="TextBox 18">
              <a:extLst>
                <a:ext uri="{FF2B5EF4-FFF2-40B4-BE49-F238E27FC236}">
                  <a16:creationId xmlns:a16="http://schemas.microsoft.com/office/drawing/2014/main" id="{8EAE5D7E-037A-6942-2E5F-AC90C99C9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175" y="3690329"/>
              <a:ext cx="275298" cy="1904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ts val="2500"/>
                </a:lnSpc>
              </a:pPr>
              <a:endParaRPr lang="en-US" altLang="en-US" sz="1600" b="1" dirty="0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eaLnBrk="1" hangingPunct="1">
                <a:lnSpc>
                  <a:spcPts val="2500"/>
                </a:lnSpc>
              </a:pPr>
              <a:endParaRPr lang="en-US" altLang="en-US" sz="1600" b="1" dirty="0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eaLnBrk="1" hangingPunct="1">
                <a:lnSpc>
                  <a:spcPts val="2500"/>
                </a:lnSpc>
              </a:pPr>
              <a:endParaRPr lang="en-US" altLang="en-US" sz="1600" b="1" dirty="0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eaLnBrk="1" hangingPunct="1">
                <a:lnSpc>
                  <a:spcPts val="2500"/>
                </a:lnSpc>
              </a:pPr>
              <a:r>
                <a:rPr lang="en-US" altLang="en-US" sz="1600" b="1" dirty="0">
                  <a:solidFill>
                    <a:srgbClr val="133A5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eaLnBrk="1" hangingPunct="1">
                <a:lnSpc>
                  <a:spcPts val="2500"/>
                </a:lnSpc>
              </a:pPr>
              <a:endParaRPr lang="en-US" altLang="en-US" sz="1600" b="1" dirty="0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eaLnBrk="1" hangingPunct="1">
                <a:lnSpc>
                  <a:spcPts val="2500"/>
                </a:lnSpc>
              </a:pPr>
              <a:endParaRPr lang="en-US" altLang="en-US" sz="1600" b="1" dirty="0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537" name="TextBox 19">
              <a:extLst>
                <a:ext uri="{FF2B5EF4-FFF2-40B4-BE49-F238E27FC236}">
                  <a16:creationId xmlns:a16="http://schemas.microsoft.com/office/drawing/2014/main" id="{5BE6666A-AD89-AEA8-445C-8A9898439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175" y="2998788"/>
              <a:ext cx="6275731" cy="220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GB" b="1" kern="100" dirty="0">
                  <a:solidFill>
                    <a:srgbClr val="133A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Q: </a:t>
              </a:r>
              <a:r>
                <a:rPr lang="en-GB" b="1" kern="100" dirty="0">
                  <a:solidFill>
                    <a:srgbClr val="133A54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How hard could it be?      A: You have no idea.</a:t>
              </a:r>
              <a:endParaRPr lang="en-GB" b="1" kern="1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GB" sz="1600" kern="100" dirty="0">
                  <a:solidFill>
                    <a:srgbClr val="133A54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Take it from a company that’s done it; expanding your business into th</a:t>
              </a:r>
              <a:r>
                <a:rPr lang="en-GB" sz="1600" kern="100" dirty="0">
                  <a:solidFill>
                    <a:srgbClr val="133A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 US is no small feat. To succeed, you’ll need a creative agency partner who understands the pitfalls, possibilities and peculiarities of this exciting but challenging economic landscape.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GB" sz="1600" kern="100" dirty="0">
                  <a:solidFill>
                    <a:srgbClr val="133A54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 10 years, Whitewall has succeeded where others have failed. More than that, we’ve helped many UK businesses to find their feet and their American accent; maximising their chances of success, enhancing their reach and driving business growth.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44B9AA-C4B5-F635-09DB-2DC781090A4E}"/>
              </a:ext>
            </a:extLst>
          </p:cNvPr>
          <p:cNvSpPr txBox="1"/>
          <p:nvPr/>
        </p:nvSpPr>
        <p:spPr>
          <a:xfrm>
            <a:off x="658813" y="5614567"/>
            <a:ext cx="10736262" cy="8617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0" dirty="0">
                <a:solidFill>
                  <a:srgbClr val="0E3A54"/>
                </a:solidFill>
                <a:latin typeface="Bebas Neue" panose="020B0606020202050201" pitchFamily="34" charset="77"/>
              </a:rPr>
              <a:t>YOU NEED </a:t>
            </a:r>
            <a:r>
              <a:rPr lang="en-US" sz="7500" dirty="0">
                <a:solidFill>
                  <a:srgbClr val="E02842"/>
                </a:solidFill>
                <a:latin typeface="Bebas Neue" panose="020B0606020202050201" pitchFamily="34" charset="77"/>
              </a:rPr>
              <a:t>U.S.</a:t>
            </a:r>
          </a:p>
        </p:txBody>
      </p:sp>
      <p:pic>
        <p:nvPicPr>
          <p:cNvPr id="2" name="Picture 1" descr="A statue of liberty with a torch&#10;&#10;Description automatically generated">
            <a:extLst>
              <a:ext uri="{FF2B5EF4-FFF2-40B4-BE49-F238E27FC236}">
                <a16:creationId xmlns:a16="http://schemas.microsoft.com/office/drawing/2014/main" id="{63AA2FEC-4F5A-5D7B-EC9A-2B892C49A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003" y="1088107"/>
            <a:ext cx="6094797" cy="6094797"/>
          </a:xfrm>
          <a:prstGeom prst="rect">
            <a:avLst/>
          </a:prstGeom>
        </p:spPr>
      </p:pic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ED43AE1-EC67-5525-5136-DD3AC2945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884042C8-79D9-713E-F43A-7B2CC80BC6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82BCE-788B-B28A-D9A3-BFF5CD524374}"/>
              </a:ext>
            </a:extLst>
          </p:cNvPr>
          <p:cNvSpPr txBox="1"/>
          <p:nvPr/>
        </p:nvSpPr>
        <p:spPr>
          <a:xfrm>
            <a:off x="611923" y="448842"/>
            <a:ext cx="8309871" cy="19293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6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0" dirty="0">
                <a:solidFill>
                  <a:srgbClr val="133A54"/>
                </a:solidFill>
                <a:latin typeface="Bebas Neue" panose="020B0606020202050201" pitchFamily="34" charset="77"/>
              </a:rPr>
              <a:t>YOUR STARTER PACK INCLUDES:</a:t>
            </a: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B6F9E3EC-573C-C2AD-4958-2AB6EAC73C4A}"/>
              </a:ext>
            </a:extLst>
          </p:cNvPr>
          <p:cNvSpPr txBox="1"/>
          <p:nvPr/>
        </p:nvSpPr>
        <p:spPr>
          <a:xfrm>
            <a:off x="1903393" y="3404943"/>
            <a:ext cx="1611331" cy="295519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endParaRPr lang="en-US" dirty="0"/>
          </a:p>
        </p:txBody>
      </p:sp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7AB84B98-2197-5EC8-E893-54D0FD10D5D5}"/>
              </a:ext>
            </a:extLst>
          </p:cNvPr>
          <p:cNvSpPr txBox="1"/>
          <p:nvPr/>
        </p:nvSpPr>
        <p:spPr>
          <a:xfrm>
            <a:off x="1635752" y="3901428"/>
            <a:ext cx="1421774" cy="295519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2BD2D-8829-5596-7CA1-475FA603F8FF}"/>
              </a:ext>
            </a:extLst>
          </p:cNvPr>
          <p:cNvSpPr txBox="1"/>
          <p:nvPr/>
        </p:nvSpPr>
        <p:spPr>
          <a:xfrm>
            <a:off x="611924" y="2955085"/>
            <a:ext cx="10774532" cy="3537249"/>
          </a:xfrm>
          <a:prstGeom prst="rect">
            <a:avLst/>
          </a:prstGeom>
          <a:noFill/>
        </p:spPr>
        <p:txBody>
          <a:bodyPr wrap="square" numCol="3" spcCol="612000">
            <a:noAutofit/>
          </a:bodyPr>
          <a:lstStyle/>
          <a:p>
            <a:pPr>
              <a:spcAft>
                <a:spcPts val="800"/>
              </a:spcAft>
            </a:pPr>
            <a:r>
              <a:rPr lang="en-GB" sz="1500" b="1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 &amp; Branding Development</a:t>
            </a:r>
            <a:endParaRPr lang="en-GB" sz="1500" kern="100" dirty="0">
              <a:solidFill>
                <a:srgbClr val="0E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brand identity is critical to making a great first impression. </a:t>
            </a:r>
          </a:p>
          <a:p>
            <a:pPr marL="285750" lvl="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500" b="1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Logo Design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Tailored to your vision, ensuring it stands out in the US market.</a:t>
            </a:r>
          </a:p>
          <a:p>
            <a:pPr marL="285750" lvl="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500" b="1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Package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Including a simple </a:t>
            </a:r>
            <a:r>
              <a:rPr lang="en-GB" sz="1500" kern="100" dirty="0" err="1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palette, typography, and brand guidelines to maintain consistency across all your materials.</a:t>
            </a:r>
          </a:p>
          <a:p>
            <a:pPr marL="285750" lvl="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500" kern="100" dirty="0">
              <a:solidFill>
                <a:srgbClr val="0E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500" b="1" kern="100" dirty="0">
                <a:solidFill>
                  <a:srgbClr val="E028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Animated Brand Video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your story to customers and investors with a short, animated film.</a:t>
            </a:r>
          </a:p>
          <a:p>
            <a:pPr marL="171450" lvl="0" indent="-1714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500" b="1" kern="100" dirty="0">
                <a:solidFill>
                  <a:srgbClr val="E028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Optimizing Social Media Profiles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For </a:t>
            </a:r>
            <a:r>
              <a:rPr lang="en-GB" sz="1500" kern="100" dirty="0">
                <a:solidFill>
                  <a:srgbClr val="0E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Linked-In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Instagram, X and more.</a:t>
            </a:r>
          </a:p>
          <a:p>
            <a:pPr marL="171450" lvl="0" indent="-1714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500" b="1" kern="100" dirty="0">
                <a:solidFill>
                  <a:srgbClr val="E028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Templates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For consistent, on-brand social media posts and engaging content.</a:t>
            </a:r>
          </a:p>
          <a:p>
            <a:pPr marL="171450" lvl="0" indent="-1714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500" kern="100" dirty="0">
              <a:solidFill>
                <a:srgbClr val="0E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500" b="1" kern="100" dirty="0">
                <a:solidFill>
                  <a:srgbClr val="24AAE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Investor/Pitch Deck</a:t>
            </a: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need to pitch to potential customers, partners or investors, Whitewall will design an </a:t>
            </a:r>
            <a:r>
              <a:rPr lang="en-GB" sz="1500" b="1" kern="100" dirty="0">
                <a:solidFill>
                  <a:srgbClr val="24AAE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eye-catching</a:t>
            </a:r>
            <a:r>
              <a:rPr lang="en-GB" sz="1500" b="1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500" b="1" kern="100" dirty="0">
                <a:solidFill>
                  <a:srgbClr val="24AAE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pitch deck </a:t>
            </a:r>
            <a:r>
              <a:rPr lang="en-GB" sz="1500" kern="100" dirty="0">
                <a:solidFill>
                  <a:srgbClr val="0E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clearly communicates your business vision, goals, and market fit.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GB" sz="1500" kern="100" dirty="0">
              <a:solidFill>
                <a:srgbClr val="0E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19" descr="A number on a blue background&#10;&#10;Description automatically generated">
            <a:extLst>
              <a:ext uri="{FF2B5EF4-FFF2-40B4-BE49-F238E27FC236}">
                <a16:creationId xmlns:a16="http://schemas.microsoft.com/office/drawing/2014/main" id="{D75BB4F4-5844-6963-5BAA-7DC57DAF7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078" y="2260319"/>
            <a:ext cx="382739" cy="646740"/>
          </a:xfrm>
          <a:prstGeom prst="rect">
            <a:avLst/>
          </a:prstGeom>
        </p:spPr>
      </p:pic>
      <p:pic>
        <p:nvPicPr>
          <p:cNvPr id="21" name="Picture 20" descr="A red and white number on a black background&#10;&#10;Description automatically generated">
            <a:extLst>
              <a:ext uri="{FF2B5EF4-FFF2-40B4-BE49-F238E27FC236}">
                <a16:creationId xmlns:a16="http://schemas.microsoft.com/office/drawing/2014/main" id="{26BEEFFE-AF70-7B8E-1D5D-5170597D8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831" y="2260355"/>
            <a:ext cx="382739" cy="646740"/>
          </a:xfrm>
          <a:prstGeom prst="rect">
            <a:avLst/>
          </a:prstGeom>
        </p:spPr>
      </p:pic>
      <p:pic>
        <p:nvPicPr>
          <p:cNvPr id="22" name="Picture 21" descr="A blue and white number&#10;&#10;Description automatically generated">
            <a:extLst>
              <a:ext uri="{FF2B5EF4-FFF2-40B4-BE49-F238E27FC236}">
                <a16:creationId xmlns:a16="http://schemas.microsoft.com/office/drawing/2014/main" id="{88D75163-25E3-D90A-5598-73B977964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1794" y="2260319"/>
            <a:ext cx="363791" cy="646740"/>
          </a:xfrm>
          <a:prstGeom prst="rect">
            <a:avLst/>
          </a:prstGeom>
        </p:spPr>
      </p:pic>
      <p:pic>
        <p:nvPicPr>
          <p:cNvPr id="23" name="Picture 22" descr="A blue crown spray painted on a black background&#10;&#10;Description automatically generated">
            <a:extLst>
              <a:ext uri="{FF2B5EF4-FFF2-40B4-BE49-F238E27FC236}">
                <a16:creationId xmlns:a16="http://schemas.microsoft.com/office/drawing/2014/main" id="{C08B55EC-538A-829C-4BA4-8446E7E44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53819">
            <a:off x="9237065" y="185340"/>
            <a:ext cx="2456376" cy="2456376"/>
          </a:xfrm>
          <a:prstGeom prst="rect">
            <a:avLst/>
          </a:prstGeom>
        </p:spPr>
      </p:pic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D402638-1DAF-DBFD-C3CD-7355F7ED28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9054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3">
            <a:extLst>
              <a:ext uri="{FF2B5EF4-FFF2-40B4-BE49-F238E27FC236}">
                <a16:creationId xmlns:a16="http://schemas.microsoft.com/office/drawing/2014/main" id="{6768D36B-D3E7-38A6-567E-4BFF90253A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24">
            <a:extLst>
              <a:ext uri="{FF2B5EF4-FFF2-40B4-BE49-F238E27FC236}">
                <a16:creationId xmlns:a16="http://schemas.microsoft.com/office/drawing/2014/main" id="{8B36347B-D044-585D-BA7A-F8201F702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41325"/>
            <a:ext cx="9986962" cy="1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8000" dirty="0">
                <a:solidFill>
                  <a:srgbClr val="133A54"/>
                </a:solidFill>
                <a:latin typeface="Bebas Neue" panose="020B0606020202050201" pitchFamily="34" charset="0"/>
              </a:rPr>
              <a:t>OUR NY25 OFFER FOR YOU . .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DFC75-66EB-5AA1-07E9-1C7271241AD1}"/>
              </a:ext>
            </a:extLst>
          </p:cNvPr>
          <p:cNvSpPr txBox="1"/>
          <p:nvPr/>
        </p:nvSpPr>
        <p:spPr>
          <a:xfrm>
            <a:off x="658812" y="1634229"/>
            <a:ext cx="6151891" cy="560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we know we can get you where you need to be, we have a special NY25 offer for you. The estimated value of the Starter Pack is $80k – but until the end of January 2025, it’s yours for just </a:t>
            </a:r>
            <a:r>
              <a:rPr lang="en-GB" sz="1600" b="1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10%</a:t>
            </a: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that. Trust us: no other US-based vendor will be able to match that.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Whitewall, you get: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Experience You Can Trust</a:t>
            </a: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trusted creative partner for high-quality design by people who know the US market.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Expert Guidance</a:t>
            </a: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Everything you need to know from an agency that has successfully launched in the US.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Branding Solutions</a:t>
            </a: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Ensuring your company makes a memorable entrance in the US.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Whitewall help you succeed in the US market by creating the right collateral to establish your brand and drive growth.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E028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us today for a personalized consultation on how we can support you.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63AE57F-B555-717F-FE1D-F417FC48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FDA57-D8A1-3200-28A2-679524FFC82C}"/>
              </a:ext>
            </a:extLst>
          </p:cNvPr>
          <p:cNvSpPr txBox="1"/>
          <p:nvPr/>
        </p:nvSpPr>
        <p:spPr>
          <a:xfrm>
            <a:off x="8953777" y="1981700"/>
            <a:ext cx="3208811" cy="39042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9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dirty="0">
                <a:solidFill>
                  <a:srgbClr val="E02842"/>
                </a:solidFill>
                <a:latin typeface="Bebas Neue" panose="020B0606020202050201" pitchFamily="34" charset="77"/>
              </a:rPr>
              <a:t>YOU</a:t>
            </a: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77"/>
              </a:rPr>
              <a:t> NEED </a:t>
            </a:r>
            <a:r>
              <a:rPr lang="en-US" sz="12000" dirty="0">
                <a:solidFill>
                  <a:srgbClr val="133A54"/>
                </a:solidFill>
                <a:latin typeface="Bebas Neue" panose="020B0606020202050201" pitchFamily="34" charset="77"/>
              </a:rPr>
              <a:t>U.S</a:t>
            </a:r>
            <a:r>
              <a:rPr lang="en-US" sz="9600" dirty="0">
                <a:solidFill>
                  <a:srgbClr val="133A54"/>
                </a:solidFill>
                <a:latin typeface="Bebas Neue" panose="020B0606020202050201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962122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60" descr="A white letters in a blue circle&#10;&#10;Description automatically generated">
            <a:extLst>
              <a:ext uri="{FF2B5EF4-FFF2-40B4-BE49-F238E27FC236}">
                <a16:creationId xmlns:a16="http://schemas.microsoft.com/office/drawing/2014/main" id="{4B3B5B78-E40D-A283-A653-AC0D2E45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7314424" y="2041150"/>
            <a:ext cx="3301964" cy="319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64">
            <a:extLst>
              <a:ext uri="{FF2B5EF4-FFF2-40B4-BE49-F238E27FC236}">
                <a16:creationId xmlns:a16="http://schemas.microsoft.com/office/drawing/2014/main" id="{9AA710E9-B5CC-B0F8-F32F-08E67EF8C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39800" y="1312863"/>
            <a:ext cx="97059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8000" dirty="0">
                <a:solidFill>
                  <a:srgbClr val="133A54"/>
                </a:solidFill>
                <a:latin typeface="Bebas Neue" panose="020B0606020202050201" pitchFamily="34" charset="0"/>
              </a:rPr>
              <a:t>CONTACT US</a:t>
            </a:r>
          </a:p>
        </p:txBody>
      </p:sp>
      <p:sp>
        <p:nvSpPr>
          <p:cNvPr id="81925" name="TextBox 72">
            <a:extLst>
              <a:ext uri="{FF2B5EF4-FFF2-40B4-BE49-F238E27FC236}">
                <a16:creationId xmlns:a16="http://schemas.microsoft.com/office/drawing/2014/main" id="{54AFA2E6-D647-20D8-73CD-02BE62BC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1" y="2414588"/>
            <a:ext cx="61007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133A54"/>
                </a:solidFill>
                <a:latin typeface="Bebas Neue" panose="020B0606020202050201" pitchFamily="34" charset="0"/>
              </a:rPr>
              <a:t>WHITEWALL</a:t>
            </a:r>
          </a:p>
        </p:txBody>
      </p:sp>
      <p:sp>
        <p:nvSpPr>
          <p:cNvPr id="81926" name="TextBox 73">
            <a:hlinkClick r:id="rId4" action="ppaction://hlinksldjump"/>
            <a:extLst>
              <a:ext uri="{FF2B5EF4-FFF2-40B4-BE49-F238E27FC236}">
                <a16:creationId xmlns:a16="http://schemas.microsoft.com/office/drawing/2014/main" id="{5E144512-F80B-CE38-2F98-D9FA191F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6" y="3194051"/>
            <a:ext cx="50165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Whitewall leverages the power of content and people to give its clients ‘creative agency’: using our skills, experience and insight to improve and energize output with the power to get results.</a:t>
            </a:r>
          </a:p>
          <a:p>
            <a:pPr eaLnBrk="1" hangingPunct="1"/>
            <a:endParaRPr lang="en-US" altLang="en-US" sz="1600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en-US" altLang="en-US" sz="1600" b="1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eaLnBrk="1" hangingPunct="1"/>
            <a:r>
              <a:rPr lang="en-US" altLang="en-US" sz="16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SVP, Customer Success</a:t>
            </a:r>
          </a:p>
          <a:p>
            <a:pPr eaLnBrk="1" hangingPunct="1"/>
            <a:r>
              <a:rPr lang="en-US" altLang="en-US" sz="16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T: +1 (814) 692-7945</a:t>
            </a:r>
          </a:p>
          <a:p>
            <a:pPr eaLnBrk="1" hangingPunct="1"/>
            <a:r>
              <a:rPr lang="en-US" altLang="en-US" sz="16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sz="16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r>
              <a:rPr lang="en-US" altLang="en-US" sz="16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eaLnBrk="1" hangingPunct="1"/>
            <a:endParaRPr lang="en-US" altLang="en-US" sz="1600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endParaRPr lang="en-US" altLang="en-US" sz="1600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endParaRPr lang="en-US" altLang="en-US" sz="1600" b="1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928" name="TextBox 80">
            <a:hlinkClick r:id="rId6"/>
            <a:extLst>
              <a:ext uri="{FF2B5EF4-FFF2-40B4-BE49-F238E27FC236}">
                <a16:creationId xmlns:a16="http://schemas.microsoft.com/office/drawing/2014/main" id="{F9213E30-3A41-5381-7741-FAE1CF794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6" y="5943244"/>
            <a:ext cx="73310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www.whitewallcreative.com</a:t>
            </a:r>
            <a:endParaRPr lang="en-US" altLang="en-US" sz="2800" b="1" dirty="0">
              <a:solidFill>
                <a:srgbClr val="133A5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id="{7E6C30FF-B868-0180-EE76-5FDE5A294CA0}"/>
              </a:ext>
            </a:extLst>
          </p:cNvPr>
          <p:cNvSpPr txBox="1"/>
          <p:nvPr/>
        </p:nvSpPr>
        <p:spPr>
          <a:xfrm>
            <a:off x="9592393" y="323850"/>
            <a:ext cx="958988" cy="2174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RTER" id="{5E0E5195-D37B-7E47-8E7B-FFA6A61A8E80}" vid="{328B22F1-154A-9B4E-BF2C-BDF39D8DC34A}"/>
    </a:ext>
  </a:extLst>
</a:theme>
</file>

<file path=ppt/theme/theme2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ER" id="{5E0E5195-D37B-7E47-8E7B-FFA6A61A8E80}" vid="{BEC1BF4C-26CF-9547-96BB-AB75FF0DD1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e29a26-4ba2-44fb-9ebd-4f0032c7f13a">
      <UserInfo>
        <DisplayName>Matt Hubbard</DisplayName>
        <AccountId>20</AccountId>
        <AccountType/>
      </UserInfo>
      <UserInfo>
        <DisplayName>Rod Lee</DisplayName>
        <AccountId>38</AccountId>
        <AccountType/>
      </UserInfo>
      <UserInfo>
        <DisplayName>Jacob Beard</DisplayName>
        <AccountId>17</AccountId>
        <AccountType/>
      </UserInfo>
      <UserInfo>
        <DisplayName>Matthew Wall</DisplayName>
        <AccountId>40</AccountId>
        <AccountType/>
      </UserInfo>
      <UserInfo>
        <DisplayName>Jon Dix</DisplayName>
        <AccountId>27</AccountId>
        <AccountType/>
      </UserInfo>
      <UserInfo>
        <DisplayName>Dominic Gerry</DisplayName>
        <AccountId>28</AccountId>
        <AccountType/>
      </UserInfo>
      <UserInfo>
        <DisplayName>Phil White</DisplayName>
        <AccountId>35</AccountId>
        <AccountType/>
      </UserInfo>
      <UserInfo>
        <DisplayName>John Garrett</DisplayName>
        <AccountId>26</AccountId>
        <AccountType/>
      </UserInfo>
    </SharedWithUsers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5" ma:contentTypeDescription="Create a new document." ma:contentTypeScope="" ma:versionID="ed5b21121cafb7b0c4e163b95c02ea5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8bbacb702a3ef1dcac48f4d8d396853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3C7243-BF9A-4838-8D42-5F5B168E8A4A}">
  <ds:schemaRefs>
    <ds:schemaRef ds:uri="http://purl.org/dc/terms/"/>
    <ds:schemaRef ds:uri="37024962-1aa8-4a0e-bcc4-2052b0132858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bbe29a26-4ba2-44fb-9ebd-4f0032c7f13a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CA102E3-097B-4D11-A335-64CCFFD989A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7024962-1aa8-4a0e-bcc4-2052b0132858"/>
    <ds:schemaRef ds:uri="bbe29a26-4ba2-44fb-9ebd-4f0032c7f13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73A01B-26FC-490A-8A2D-7762660556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47</TotalTime>
  <Words>516</Words>
  <Application>Microsoft Office PowerPoint</Application>
  <PresentationFormat>Widescreen</PresentationFormat>
  <Paragraphs>49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Custom Design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Matthew Wall</cp:lastModifiedBy>
  <cp:revision>2</cp:revision>
  <dcterms:created xsi:type="dcterms:W3CDTF">2025-01-08T18:08:25Z</dcterms:created>
  <dcterms:modified xsi:type="dcterms:W3CDTF">2025-01-09T15:12:54Z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