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3" r:id="rId1"/>
    <p:sldMasterId id="2147483874" r:id="rId2"/>
    <p:sldMasterId id="2147483929" r:id="rId3"/>
    <p:sldMasterId id="2147483954" r:id="rId4"/>
    <p:sldMasterId id="2147484010" r:id="rId5"/>
    <p:sldMasterId id="2147484141" r:id="rId6"/>
  </p:sldMasterIdLst>
  <p:notesMasterIdLst>
    <p:notesMasterId r:id="rId33"/>
  </p:notesMasterIdLst>
  <p:sldIdLst>
    <p:sldId id="2147481215" r:id="rId7"/>
    <p:sldId id="2147481216" r:id="rId8"/>
    <p:sldId id="2147481217" r:id="rId9"/>
    <p:sldId id="304" r:id="rId10"/>
    <p:sldId id="2147481218" r:id="rId11"/>
    <p:sldId id="258" r:id="rId12"/>
    <p:sldId id="307" r:id="rId13"/>
    <p:sldId id="301" r:id="rId14"/>
    <p:sldId id="302" r:id="rId15"/>
    <p:sldId id="297" r:id="rId16"/>
    <p:sldId id="2147481198" r:id="rId17"/>
    <p:sldId id="2147481199" r:id="rId18"/>
    <p:sldId id="2147481201" r:id="rId19"/>
    <p:sldId id="2147481214" r:id="rId20"/>
    <p:sldId id="2147481202" r:id="rId21"/>
    <p:sldId id="2147481203" r:id="rId22"/>
    <p:sldId id="2147481204" r:id="rId23"/>
    <p:sldId id="2147481205" r:id="rId24"/>
    <p:sldId id="2147481206" r:id="rId25"/>
    <p:sldId id="2147481207" r:id="rId26"/>
    <p:sldId id="2147481208" r:id="rId27"/>
    <p:sldId id="2147481209" r:id="rId28"/>
    <p:sldId id="2147481210" r:id="rId29"/>
    <p:sldId id="2147481211" r:id="rId30"/>
    <p:sldId id="2147481212" r:id="rId31"/>
    <p:sldId id="21474812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ection" id="{A996BFBB-B206-49CA-B6DF-B824E3B3D56E}">
          <p14:sldIdLst>
            <p14:sldId id="2147481215"/>
            <p14:sldId id="2147481216"/>
            <p14:sldId id="2147481217"/>
            <p14:sldId id="304"/>
            <p14:sldId id="2147481218"/>
            <p14:sldId id="258"/>
            <p14:sldId id="307"/>
            <p14:sldId id="301"/>
            <p14:sldId id="302"/>
            <p14:sldId id="297"/>
            <p14:sldId id="2147481198"/>
            <p14:sldId id="2147481199"/>
            <p14:sldId id="2147481201"/>
            <p14:sldId id="2147481214"/>
            <p14:sldId id="2147481202"/>
            <p14:sldId id="2147481203"/>
            <p14:sldId id="2147481204"/>
            <p14:sldId id="2147481205"/>
            <p14:sldId id="2147481206"/>
            <p14:sldId id="2147481207"/>
            <p14:sldId id="2147481208"/>
            <p14:sldId id="2147481209"/>
            <p14:sldId id="2147481210"/>
            <p14:sldId id="2147481211"/>
            <p14:sldId id="2147481212"/>
            <p14:sldId id="2147481213"/>
          </p14:sldIdLst>
        </p14:section>
      </p14:sectionLst>
    </p:ext>
    <p:ext uri="{EFAFB233-063F-42B5-8137-9DF3F51BA10A}">
      <p15:sldGuideLst xmlns:p15="http://schemas.microsoft.com/office/powerpoint/2012/main">
        <p15:guide id="1" pos="2615"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0B2"/>
    <a:srgbClr val="0070C0"/>
    <a:srgbClr val="FF0000"/>
    <a:srgbClr val="36667D"/>
    <a:srgbClr val="4C5657"/>
    <a:srgbClr val="F0A957"/>
    <a:srgbClr val="D66959"/>
    <a:srgbClr val="7498A4"/>
    <a:srgbClr val="F6C75E"/>
    <a:srgbClr val="81B2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72" autoAdjust="0"/>
    <p:restoredTop sz="86023" autoAdjust="0"/>
  </p:normalViewPr>
  <p:slideViewPr>
    <p:cSldViewPr snapToGrid="0">
      <p:cViewPr varScale="1">
        <p:scale>
          <a:sx n="103" d="100"/>
          <a:sy n="103" d="100"/>
        </p:scale>
        <p:origin x="1296" y="168"/>
      </p:cViewPr>
      <p:guideLst>
        <p:guide pos="2615"/>
        <p:guide orient="horz" pos="2160"/>
      </p:guideLst>
    </p:cSldViewPr>
  </p:slideViewPr>
  <p:outlineViewPr>
    <p:cViewPr>
      <p:scale>
        <a:sx n="33" d="100"/>
        <a:sy n="33" d="100"/>
      </p:scale>
      <p:origin x="0" y="-2789"/>
    </p:cViewPr>
  </p:outlineViewPr>
  <p:notesTextViewPr>
    <p:cViewPr>
      <p:scale>
        <a:sx n="125" d="100"/>
        <a:sy n="125" d="100"/>
      </p:scale>
      <p:origin x="0" y="0"/>
    </p:cViewPr>
  </p:notesTextViewPr>
  <p:sorterViewPr>
    <p:cViewPr varScale="1">
      <p:scale>
        <a:sx n="63" d="100"/>
        <a:sy n="63" d="100"/>
      </p:scale>
      <p:origin x="0" y="0"/>
    </p:cViewPr>
  </p:sorterViewPr>
  <p:notesViewPr>
    <p:cSldViewPr snapToGrid="0">
      <p:cViewPr varScale="1">
        <p:scale>
          <a:sx n="91" d="100"/>
          <a:sy n="91" d="100"/>
        </p:scale>
        <p:origin x="288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5.sv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79.svg"/><Relationship Id="rId11" Type="http://schemas.openxmlformats.org/officeDocument/2006/relationships/image" Target="../media/image184.png"/><Relationship Id="rId5" Type="http://schemas.openxmlformats.org/officeDocument/2006/relationships/image" Target="../media/image178.png"/><Relationship Id="rId10" Type="http://schemas.openxmlformats.org/officeDocument/2006/relationships/image" Target="../media/image183.svg"/><Relationship Id="rId4" Type="http://schemas.openxmlformats.org/officeDocument/2006/relationships/image" Target="../media/image177.svg"/><Relationship Id="rId9" Type="http://schemas.openxmlformats.org/officeDocument/2006/relationships/image" Target="../media/image18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5.sv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79.svg"/><Relationship Id="rId11" Type="http://schemas.openxmlformats.org/officeDocument/2006/relationships/image" Target="../media/image184.png"/><Relationship Id="rId5" Type="http://schemas.openxmlformats.org/officeDocument/2006/relationships/image" Target="../media/image178.png"/><Relationship Id="rId10" Type="http://schemas.openxmlformats.org/officeDocument/2006/relationships/image" Target="../media/image183.svg"/><Relationship Id="rId4" Type="http://schemas.openxmlformats.org/officeDocument/2006/relationships/image" Target="../media/image177.svg"/><Relationship Id="rId9" Type="http://schemas.openxmlformats.org/officeDocument/2006/relationships/image" Target="../media/image182.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55FB90-7C13-4512-9E7A-068E96B8B7DC}"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2B05B7C0-5B3D-4C38-8525-6C6B74774D59}">
      <dgm:prSet/>
      <dgm:spPr/>
      <dgm:t>
        <a:bodyPr/>
        <a:lstStyle/>
        <a:p>
          <a:r>
            <a:rPr lang="en-US"/>
            <a:t>Enterprise Resource Planning</a:t>
          </a:r>
        </a:p>
      </dgm:t>
    </dgm:pt>
    <dgm:pt modelId="{D2C38FCC-98BC-463E-B7E4-488A804154F7}" type="parTrans" cxnId="{84594A84-7343-4DC4-A31B-4CC92B4B278F}">
      <dgm:prSet/>
      <dgm:spPr/>
      <dgm:t>
        <a:bodyPr/>
        <a:lstStyle/>
        <a:p>
          <a:endParaRPr lang="en-US"/>
        </a:p>
      </dgm:t>
    </dgm:pt>
    <dgm:pt modelId="{76E85840-FB13-40AE-A0B9-F107C81063CA}" type="sibTrans" cxnId="{84594A84-7343-4DC4-A31B-4CC92B4B278F}">
      <dgm:prSet/>
      <dgm:spPr/>
      <dgm:t>
        <a:bodyPr/>
        <a:lstStyle/>
        <a:p>
          <a:endParaRPr lang="en-US"/>
        </a:p>
      </dgm:t>
    </dgm:pt>
    <dgm:pt modelId="{FA220BFE-5045-4DDD-AEB9-57F464B0AA5F}">
      <dgm:prSet/>
      <dgm:spPr/>
      <dgm:t>
        <a:bodyPr/>
        <a:lstStyle/>
        <a:p>
          <a:r>
            <a:rPr lang="en-US"/>
            <a:t>CRM Customer Engagement</a:t>
          </a:r>
        </a:p>
      </dgm:t>
    </dgm:pt>
    <dgm:pt modelId="{5D8CA08B-5D9F-4144-AB43-1132C2769AA2}" type="parTrans" cxnId="{AFA341FC-200E-4734-89E9-3404BA6825C5}">
      <dgm:prSet/>
      <dgm:spPr/>
      <dgm:t>
        <a:bodyPr/>
        <a:lstStyle/>
        <a:p>
          <a:endParaRPr lang="en-US"/>
        </a:p>
      </dgm:t>
    </dgm:pt>
    <dgm:pt modelId="{85744C1F-6895-4B1D-8B22-9848154C2A5F}" type="sibTrans" cxnId="{AFA341FC-200E-4734-89E9-3404BA6825C5}">
      <dgm:prSet/>
      <dgm:spPr/>
      <dgm:t>
        <a:bodyPr/>
        <a:lstStyle/>
        <a:p>
          <a:endParaRPr lang="en-US"/>
        </a:p>
      </dgm:t>
    </dgm:pt>
    <dgm:pt modelId="{9AE938F2-F0A3-4B99-8647-3317E1FEB52C}">
      <dgm:prSet/>
      <dgm:spPr/>
      <dgm:t>
        <a:bodyPr/>
        <a:lstStyle/>
        <a:p>
          <a:r>
            <a:rPr lang="en-US"/>
            <a:t>Supply Chain Planning</a:t>
          </a:r>
        </a:p>
      </dgm:t>
    </dgm:pt>
    <dgm:pt modelId="{C11FCC37-30D9-44A1-B2D3-C4E35673031F}" type="parTrans" cxnId="{CBD013C3-2F8F-4E00-AE0E-8EDC77DECE23}">
      <dgm:prSet/>
      <dgm:spPr/>
      <dgm:t>
        <a:bodyPr/>
        <a:lstStyle/>
        <a:p>
          <a:endParaRPr lang="en-US"/>
        </a:p>
      </dgm:t>
    </dgm:pt>
    <dgm:pt modelId="{835469DD-2B0C-471A-B27F-7BC753A30647}" type="sibTrans" cxnId="{CBD013C3-2F8F-4E00-AE0E-8EDC77DECE23}">
      <dgm:prSet/>
      <dgm:spPr/>
      <dgm:t>
        <a:bodyPr/>
        <a:lstStyle/>
        <a:p>
          <a:endParaRPr lang="en-US"/>
        </a:p>
      </dgm:t>
    </dgm:pt>
    <dgm:pt modelId="{62ED235B-0A94-4D3F-B72F-D194E0C375C1}">
      <dgm:prSet/>
      <dgm:spPr/>
      <dgm:t>
        <a:bodyPr/>
        <a:lstStyle/>
        <a:p>
          <a:r>
            <a:rPr lang="en-US"/>
            <a:t>HCM Suites</a:t>
          </a:r>
        </a:p>
      </dgm:t>
    </dgm:pt>
    <dgm:pt modelId="{1C678B69-42DC-473A-AD46-5F86AFBD63A2}" type="parTrans" cxnId="{CEDA7253-5B52-43CB-B93B-C7CD885F0B07}">
      <dgm:prSet/>
      <dgm:spPr/>
      <dgm:t>
        <a:bodyPr/>
        <a:lstStyle/>
        <a:p>
          <a:endParaRPr lang="en-US"/>
        </a:p>
      </dgm:t>
    </dgm:pt>
    <dgm:pt modelId="{9E565EBB-0C6B-45F0-8B19-59D2C18EE816}" type="sibTrans" cxnId="{CEDA7253-5B52-43CB-B93B-C7CD885F0B07}">
      <dgm:prSet/>
      <dgm:spPr/>
      <dgm:t>
        <a:bodyPr/>
        <a:lstStyle/>
        <a:p>
          <a:endParaRPr lang="en-US"/>
        </a:p>
      </dgm:t>
    </dgm:pt>
    <dgm:pt modelId="{4E8EDEA5-5C91-476A-904A-5CCC1A87E9F9}">
      <dgm:prSet/>
      <dgm:spPr/>
      <dgm:t>
        <a:bodyPr/>
        <a:lstStyle/>
        <a:p>
          <a:r>
            <a:rPr lang="en-US"/>
            <a:t>Customer Data Platforms</a:t>
          </a:r>
        </a:p>
      </dgm:t>
    </dgm:pt>
    <dgm:pt modelId="{ABF100B2-6870-45A1-8DB5-F3627839A7CA}" type="parTrans" cxnId="{85D3ACC5-F356-4B98-A753-1B772C41C217}">
      <dgm:prSet/>
      <dgm:spPr/>
      <dgm:t>
        <a:bodyPr/>
        <a:lstStyle/>
        <a:p>
          <a:endParaRPr lang="en-US"/>
        </a:p>
      </dgm:t>
    </dgm:pt>
    <dgm:pt modelId="{217003A3-4C1F-4A90-AF13-151C37971B27}" type="sibTrans" cxnId="{85D3ACC5-F356-4B98-A753-1B772C41C217}">
      <dgm:prSet/>
      <dgm:spPr/>
      <dgm:t>
        <a:bodyPr/>
        <a:lstStyle/>
        <a:p>
          <a:endParaRPr lang="en-US"/>
        </a:p>
      </dgm:t>
    </dgm:pt>
    <dgm:pt modelId="{CC8952C0-9C89-4C4D-8920-768A05DE002F}">
      <dgm:prSet/>
      <dgm:spPr/>
      <dgm:t>
        <a:bodyPr/>
        <a:lstStyle/>
        <a:p>
          <a:r>
            <a:rPr lang="en-US"/>
            <a:t>Low-Code Application Platforms</a:t>
          </a:r>
        </a:p>
      </dgm:t>
    </dgm:pt>
    <dgm:pt modelId="{48B06EEB-2640-4AAA-A9B0-40A7E01FF677}" type="parTrans" cxnId="{288B51B7-81B8-48D6-B962-CC1787820C62}">
      <dgm:prSet/>
      <dgm:spPr/>
      <dgm:t>
        <a:bodyPr/>
        <a:lstStyle/>
        <a:p>
          <a:endParaRPr lang="en-US"/>
        </a:p>
      </dgm:t>
    </dgm:pt>
    <dgm:pt modelId="{E89CFF8D-F7AE-4930-B461-99C088C7B5DF}" type="sibTrans" cxnId="{288B51B7-81B8-48D6-B962-CC1787820C62}">
      <dgm:prSet/>
      <dgm:spPr/>
      <dgm:t>
        <a:bodyPr/>
        <a:lstStyle/>
        <a:p>
          <a:endParaRPr lang="en-US"/>
        </a:p>
      </dgm:t>
    </dgm:pt>
    <dgm:pt modelId="{E244B89A-9134-44A7-B927-85DE02584321}" type="pres">
      <dgm:prSet presAssocID="{4255FB90-7C13-4512-9E7A-068E96B8B7DC}" presName="root" presStyleCnt="0">
        <dgm:presLayoutVars>
          <dgm:dir/>
          <dgm:resizeHandles val="exact"/>
        </dgm:presLayoutVars>
      </dgm:prSet>
      <dgm:spPr/>
    </dgm:pt>
    <dgm:pt modelId="{CA37201E-E181-4C2A-B53D-FCD54204A5B5}" type="pres">
      <dgm:prSet presAssocID="{4255FB90-7C13-4512-9E7A-068E96B8B7DC}" presName="container" presStyleCnt="0">
        <dgm:presLayoutVars>
          <dgm:dir/>
          <dgm:resizeHandles val="exact"/>
        </dgm:presLayoutVars>
      </dgm:prSet>
      <dgm:spPr/>
    </dgm:pt>
    <dgm:pt modelId="{AC817EC8-C48E-4ADA-B520-F5F80164DF61}" type="pres">
      <dgm:prSet presAssocID="{2B05B7C0-5B3D-4C38-8525-6C6B74774D59}" presName="compNode" presStyleCnt="0"/>
      <dgm:spPr/>
    </dgm:pt>
    <dgm:pt modelId="{0AAB6768-6C2F-44D9-A81F-B998594B6CFA}" type="pres">
      <dgm:prSet presAssocID="{2B05B7C0-5B3D-4C38-8525-6C6B74774D59}" presName="iconBgRect" presStyleLbl="bgShp" presStyleIdx="0" presStyleCnt="6"/>
      <dgm:spPr/>
    </dgm:pt>
    <dgm:pt modelId="{9CC008D0-4048-404F-8E07-0B5D85380487}" type="pres">
      <dgm:prSet presAssocID="{2B05B7C0-5B3D-4C38-8525-6C6B74774D5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3149B601-3D2A-4669-8478-7722210D14A1}" type="pres">
      <dgm:prSet presAssocID="{2B05B7C0-5B3D-4C38-8525-6C6B74774D59}" presName="spaceRect" presStyleCnt="0"/>
      <dgm:spPr/>
    </dgm:pt>
    <dgm:pt modelId="{7520448E-0B2B-4333-9CD7-90D9951FAADD}" type="pres">
      <dgm:prSet presAssocID="{2B05B7C0-5B3D-4C38-8525-6C6B74774D59}" presName="textRect" presStyleLbl="revTx" presStyleIdx="0" presStyleCnt="6">
        <dgm:presLayoutVars>
          <dgm:chMax val="1"/>
          <dgm:chPref val="1"/>
        </dgm:presLayoutVars>
      </dgm:prSet>
      <dgm:spPr/>
    </dgm:pt>
    <dgm:pt modelId="{5ACF8CD9-57AC-445F-80FA-E7FC2C812797}" type="pres">
      <dgm:prSet presAssocID="{76E85840-FB13-40AE-A0B9-F107C81063CA}" presName="sibTrans" presStyleLbl="sibTrans2D1" presStyleIdx="0" presStyleCnt="0"/>
      <dgm:spPr/>
    </dgm:pt>
    <dgm:pt modelId="{52064055-B9EB-4B1D-8CF4-4FC2971B5505}" type="pres">
      <dgm:prSet presAssocID="{FA220BFE-5045-4DDD-AEB9-57F464B0AA5F}" presName="compNode" presStyleCnt="0"/>
      <dgm:spPr/>
    </dgm:pt>
    <dgm:pt modelId="{F7E81607-982B-4B0B-B270-A9901BFBB85F}" type="pres">
      <dgm:prSet presAssocID="{FA220BFE-5045-4DDD-AEB9-57F464B0AA5F}" presName="iconBgRect" presStyleLbl="bgShp" presStyleIdx="1" presStyleCnt="6"/>
      <dgm:spPr/>
    </dgm:pt>
    <dgm:pt modelId="{8DA8A037-C858-4022-9BD0-D4665045D045}" type="pres">
      <dgm:prSet presAssocID="{FA220BFE-5045-4DDD-AEB9-57F464B0AA5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0C574DA5-1119-406F-A56B-E1EAE6227093}" type="pres">
      <dgm:prSet presAssocID="{FA220BFE-5045-4DDD-AEB9-57F464B0AA5F}" presName="spaceRect" presStyleCnt="0"/>
      <dgm:spPr/>
    </dgm:pt>
    <dgm:pt modelId="{B438E903-B4E6-4D55-B7B1-642BD632C89C}" type="pres">
      <dgm:prSet presAssocID="{FA220BFE-5045-4DDD-AEB9-57F464B0AA5F}" presName="textRect" presStyleLbl="revTx" presStyleIdx="1" presStyleCnt="6">
        <dgm:presLayoutVars>
          <dgm:chMax val="1"/>
          <dgm:chPref val="1"/>
        </dgm:presLayoutVars>
      </dgm:prSet>
      <dgm:spPr/>
    </dgm:pt>
    <dgm:pt modelId="{127765DF-78E8-43CB-B772-2FDDF4F657E8}" type="pres">
      <dgm:prSet presAssocID="{85744C1F-6895-4B1D-8B22-9848154C2A5F}" presName="sibTrans" presStyleLbl="sibTrans2D1" presStyleIdx="0" presStyleCnt="0"/>
      <dgm:spPr/>
    </dgm:pt>
    <dgm:pt modelId="{B5D882A0-6FAA-43C8-B70D-110563A49F3F}" type="pres">
      <dgm:prSet presAssocID="{9AE938F2-F0A3-4B99-8647-3317E1FEB52C}" presName="compNode" presStyleCnt="0"/>
      <dgm:spPr/>
    </dgm:pt>
    <dgm:pt modelId="{14A6FFC4-E477-492E-9DCF-1A465A294775}" type="pres">
      <dgm:prSet presAssocID="{9AE938F2-F0A3-4B99-8647-3317E1FEB52C}" presName="iconBgRect" presStyleLbl="bgShp" presStyleIdx="2" presStyleCnt="6"/>
      <dgm:spPr/>
    </dgm:pt>
    <dgm:pt modelId="{73FD89B7-8F6E-4BFC-AB63-7BAF1A0B68FD}" type="pres">
      <dgm:prSet presAssocID="{9AE938F2-F0A3-4B99-8647-3317E1FEB52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uck"/>
        </a:ext>
      </dgm:extLst>
    </dgm:pt>
    <dgm:pt modelId="{5A623B62-E3A7-4071-AC7C-04FDB5E16295}" type="pres">
      <dgm:prSet presAssocID="{9AE938F2-F0A3-4B99-8647-3317E1FEB52C}" presName="spaceRect" presStyleCnt="0"/>
      <dgm:spPr/>
    </dgm:pt>
    <dgm:pt modelId="{A87DB6AE-BBA9-4372-81D3-2A1ED1C3D70B}" type="pres">
      <dgm:prSet presAssocID="{9AE938F2-F0A3-4B99-8647-3317E1FEB52C}" presName="textRect" presStyleLbl="revTx" presStyleIdx="2" presStyleCnt="6">
        <dgm:presLayoutVars>
          <dgm:chMax val="1"/>
          <dgm:chPref val="1"/>
        </dgm:presLayoutVars>
      </dgm:prSet>
      <dgm:spPr/>
    </dgm:pt>
    <dgm:pt modelId="{72F5D2DD-80CE-4F25-A3EA-4C4646D31DF1}" type="pres">
      <dgm:prSet presAssocID="{835469DD-2B0C-471A-B27F-7BC753A30647}" presName="sibTrans" presStyleLbl="sibTrans2D1" presStyleIdx="0" presStyleCnt="0"/>
      <dgm:spPr/>
    </dgm:pt>
    <dgm:pt modelId="{85258239-5BD6-443D-B950-325FF913958C}" type="pres">
      <dgm:prSet presAssocID="{62ED235B-0A94-4D3F-B72F-D194E0C375C1}" presName="compNode" presStyleCnt="0"/>
      <dgm:spPr/>
    </dgm:pt>
    <dgm:pt modelId="{EE3DABA1-F995-4420-83B7-AEEFE4F0428D}" type="pres">
      <dgm:prSet presAssocID="{62ED235B-0A94-4D3F-B72F-D194E0C375C1}" presName="iconBgRect" presStyleLbl="bgShp" presStyleIdx="3" presStyleCnt="6"/>
      <dgm:spPr/>
    </dgm:pt>
    <dgm:pt modelId="{290C50AD-AC72-423C-AF0F-43BA262E0052}" type="pres">
      <dgm:prSet presAssocID="{62ED235B-0A94-4D3F-B72F-D194E0C375C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ilding"/>
        </a:ext>
      </dgm:extLst>
    </dgm:pt>
    <dgm:pt modelId="{9E4B29F5-073B-494C-8265-5270F56A2792}" type="pres">
      <dgm:prSet presAssocID="{62ED235B-0A94-4D3F-B72F-D194E0C375C1}" presName="spaceRect" presStyleCnt="0"/>
      <dgm:spPr/>
    </dgm:pt>
    <dgm:pt modelId="{F17F1AEE-FF2A-4FFF-B663-B34E5645EF75}" type="pres">
      <dgm:prSet presAssocID="{62ED235B-0A94-4D3F-B72F-D194E0C375C1}" presName="textRect" presStyleLbl="revTx" presStyleIdx="3" presStyleCnt="6">
        <dgm:presLayoutVars>
          <dgm:chMax val="1"/>
          <dgm:chPref val="1"/>
        </dgm:presLayoutVars>
      </dgm:prSet>
      <dgm:spPr/>
    </dgm:pt>
    <dgm:pt modelId="{4446C8AA-1557-4571-8864-F9F5EBB5EA60}" type="pres">
      <dgm:prSet presAssocID="{9E565EBB-0C6B-45F0-8B19-59D2C18EE816}" presName="sibTrans" presStyleLbl="sibTrans2D1" presStyleIdx="0" presStyleCnt="0"/>
      <dgm:spPr/>
    </dgm:pt>
    <dgm:pt modelId="{2C528979-26D7-49E9-AF37-6FCC61067514}" type="pres">
      <dgm:prSet presAssocID="{4E8EDEA5-5C91-476A-904A-5CCC1A87E9F9}" presName="compNode" presStyleCnt="0"/>
      <dgm:spPr/>
    </dgm:pt>
    <dgm:pt modelId="{33D222DF-DB0B-4F12-9CB0-11D9957EDD24}" type="pres">
      <dgm:prSet presAssocID="{4E8EDEA5-5C91-476A-904A-5CCC1A87E9F9}" presName="iconBgRect" presStyleLbl="bgShp" presStyleIdx="4" presStyleCnt="6"/>
      <dgm:spPr/>
    </dgm:pt>
    <dgm:pt modelId="{CD96EC0F-FC3E-42C7-8CE9-38479BCB86D0}" type="pres">
      <dgm:prSet presAssocID="{4E8EDEA5-5C91-476A-904A-5CCC1A87E9F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tabase"/>
        </a:ext>
      </dgm:extLst>
    </dgm:pt>
    <dgm:pt modelId="{1B8A89CE-6537-4E32-ADC9-DDEFB5F97F5F}" type="pres">
      <dgm:prSet presAssocID="{4E8EDEA5-5C91-476A-904A-5CCC1A87E9F9}" presName="spaceRect" presStyleCnt="0"/>
      <dgm:spPr/>
    </dgm:pt>
    <dgm:pt modelId="{A9FF8623-A7EA-429E-BF5B-B8AA8769CBC2}" type="pres">
      <dgm:prSet presAssocID="{4E8EDEA5-5C91-476A-904A-5CCC1A87E9F9}" presName="textRect" presStyleLbl="revTx" presStyleIdx="4" presStyleCnt="6">
        <dgm:presLayoutVars>
          <dgm:chMax val="1"/>
          <dgm:chPref val="1"/>
        </dgm:presLayoutVars>
      </dgm:prSet>
      <dgm:spPr/>
    </dgm:pt>
    <dgm:pt modelId="{B7500137-8D51-4CC1-A2AF-DE7EACEB96A6}" type="pres">
      <dgm:prSet presAssocID="{217003A3-4C1F-4A90-AF13-151C37971B27}" presName="sibTrans" presStyleLbl="sibTrans2D1" presStyleIdx="0" presStyleCnt="0"/>
      <dgm:spPr/>
    </dgm:pt>
    <dgm:pt modelId="{763A099D-2358-49B8-8169-D43E5AD626D8}" type="pres">
      <dgm:prSet presAssocID="{CC8952C0-9C89-4C4D-8920-768A05DE002F}" presName="compNode" presStyleCnt="0"/>
      <dgm:spPr/>
    </dgm:pt>
    <dgm:pt modelId="{72F84957-1265-433B-8590-07191B1FA201}" type="pres">
      <dgm:prSet presAssocID="{CC8952C0-9C89-4C4D-8920-768A05DE002F}" presName="iconBgRect" presStyleLbl="bgShp" presStyleIdx="5" presStyleCnt="6"/>
      <dgm:spPr/>
    </dgm:pt>
    <dgm:pt modelId="{E6B0A96C-FC48-4AB1-894A-66FE2F4FA445}" type="pres">
      <dgm:prSet presAssocID="{CC8952C0-9C89-4C4D-8920-768A05DE002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eb Design"/>
        </a:ext>
      </dgm:extLst>
    </dgm:pt>
    <dgm:pt modelId="{F9DE9A37-0571-4B24-85D3-CC435F084007}" type="pres">
      <dgm:prSet presAssocID="{CC8952C0-9C89-4C4D-8920-768A05DE002F}" presName="spaceRect" presStyleCnt="0"/>
      <dgm:spPr/>
    </dgm:pt>
    <dgm:pt modelId="{03965EAD-C935-49A6-83C6-9072987223C7}" type="pres">
      <dgm:prSet presAssocID="{CC8952C0-9C89-4C4D-8920-768A05DE002F}" presName="textRect" presStyleLbl="revTx" presStyleIdx="5" presStyleCnt="6">
        <dgm:presLayoutVars>
          <dgm:chMax val="1"/>
          <dgm:chPref val="1"/>
        </dgm:presLayoutVars>
      </dgm:prSet>
      <dgm:spPr/>
    </dgm:pt>
  </dgm:ptLst>
  <dgm:cxnLst>
    <dgm:cxn modelId="{4F365324-17AB-4CD0-B484-2B0AFA765E8A}" type="presOf" srcId="{835469DD-2B0C-471A-B27F-7BC753A30647}" destId="{72F5D2DD-80CE-4F25-A3EA-4C4646D31DF1}" srcOrd="0" destOrd="0" presId="urn:microsoft.com/office/officeart/2018/2/layout/IconCircleList"/>
    <dgm:cxn modelId="{18F7B04A-595E-4DD9-89E0-88DA306C1FD0}" type="presOf" srcId="{9E565EBB-0C6B-45F0-8B19-59D2C18EE816}" destId="{4446C8AA-1557-4571-8864-F9F5EBB5EA60}" srcOrd="0" destOrd="0" presId="urn:microsoft.com/office/officeart/2018/2/layout/IconCircleList"/>
    <dgm:cxn modelId="{726B634D-956F-40FB-ADB2-7F707283889C}" type="presOf" srcId="{76E85840-FB13-40AE-A0B9-F107C81063CA}" destId="{5ACF8CD9-57AC-445F-80FA-E7FC2C812797}" srcOrd="0" destOrd="0" presId="urn:microsoft.com/office/officeart/2018/2/layout/IconCircleList"/>
    <dgm:cxn modelId="{F6C34A4E-F94B-45D1-8DD5-50843BC02DA6}" type="presOf" srcId="{9AE938F2-F0A3-4B99-8647-3317E1FEB52C}" destId="{A87DB6AE-BBA9-4372-81D3-2A1ED1C3D70B}" srcOrd="0" destOrd="0" presId="urn:microsoft.com/office/officeart/2018/2/layout/IconCircleList"/>
    <dgm:cxn modelId="{B3326653-F2A9-420B-8438-E556E5439472}" type="presOf" srcId="{2B05B7C0-5B3D-4C38-8525-6C6B74774D59}" destId="{7520448E-0B2B-4333-9CD7-90D9951FAADD}" srcOrd="0" destOrd="0" presId="urn:microsoft.com/office/officeart/2018/2/layout/IconCircleList"/>
    <dgm:cxn modelId="{CEDA7253-5B52-43CB-B93B-C7CD885F0B07}" srcId="{4255FB90-7C13-4512-9E7A-068E96B8B7DC}" destId="{62ED235B-0A94-4D3F-B72F-D194E0C375C1}" srcOrd="3" destOrd="0" parTransId="{1C678B69-42DC-473A-AD46-5F86AFBD63A2}" sibTransId="{9E565EBB-0C6B-45F0-8B19-59D2C18EE816}"/>
    <dgm:cxn modelId="{4335AA57-8650-4859-8C6E-DA7AC85F5812}" type="presOf" srcId="{4E8EDEA5-5C91-476A-904A-5CCC1A87E9F9}" destId="{A9FF8623-A7EA-429E-BF5B-B8AA8769CBC2}" srcOrd="0" destOrd="0" presId="urn:microsoft.com/office/officeart/2018/2/layout/IconCircleList"/>
    <dgm:cxn modelId="{4DE8CC70-DB66-4AA3-B572-8BAD9EA0D621}" type="presOf" srcId="{217003A3-4C1F-4A90-AF13-151C37971B27}" destId="{B7500137-8D51-4CC1-A2AF-DE7EACEB96A6}" srcOrd="0" destOrd="0" presId="urn:microsoft.com/office/officeart/2018/2/layout/IconCircleList"/>
    <dgm:cxn modelId="{84594A84-7343-4DC4-A31B-4CC92B4B278F}" srcId="{4255FB90-7C13-4512-9E7A-068E96B8B7DC}" destId="{2B05B7C0-5B3D-4C38-8525-6C6B74774D59}" srcOrd="0" destOrd="0" parTransId="{D2C38FCC-98BC-463E-B7E4-488A804154F7}" sibTransId="{76E85840-FB13-40AE-A0B9-F107C81063CA}"/>
    <dgm:cxn modelId="{204E0086-BC43-464E-9429-63690F4F625A}" type="presOf" srcId="{85744C1F-6895-4B1D-8B22-9848154C2A5F}" destId="{127765DF-78E8-43CB-B772-2FDDF4F657E8}" srcOrd="0" destOrd="0" presId="urn:microsoft.com/office/officeart/2018/2/layout/IconCircleList"/>
    <dgm:cxn modelId="{17250FA8-810F-4177-AF97-A1985FEBFD1D}" type="presOf" srcId="{4255FB90-7C13-4512-9E7A-068E96B8B7DC}" destId="{E244B89A-9134-44A7-B927-85DE02584321}" srcOrd="0" destOrd="0" presId="urn:microsoft.com/office/officeart/2018/2/layout/IconCircleList"/>
    <dgm:cxn modelId="{288B51B7-81B8-48D6-B962-CC1787820C62}" srcId="{4255FB90-7C13-4512-9E7A-068E96B8B7DC}" destId="{CC8952C0-9C89-4C4D-8920-768A05DE002F}" srcOrd="5" destOrd="0" parTransId="{48B06EEB-2640-4AAA-A9B0-40A7E01FF677}" sibTransId="{E89CFF8D-F7AE-4930-B461-99C088C7B5DF}"/>
    <dgm:cxn modelId="{659EB0B9-365C-4BBC-8198-172ECE1544F4}" type="presOf" srcId="{CC8952C0-9C89-4C4D-8920-768A05DE002F}" destId="{03965EAD-C935-49A6-83C6-9072987223C7}" srcOrd="0" destOrd="0" presId="urn:microsoft.com/office/officeart/2018/2/layout/IconCircleList"/>
    <dgm:cxn modelId="{CBD013C3-2F8F-4E00-AE0E-8EDC77DECE23}" srcId="{4255FB90-7C13-4512-9E7A-068E96B8B7DC}" destId="{9AE938F2-F0A3-4B99-8647-3317E1FEB52C}" srcOrd="2" destOrd="0" parTransId="{C11FCC37-30D9-44A1-B2D3-C4E35673031F}" sibTransId="{835469DD-2B0C-471A-B27F-7BC753A30647}"/>
    <dgm:cxn modelId="{85D3ACC5-F356-4B98-A753-1B772C41C217}" srcId="{4255FB90-7C13-4512-9E7A-068E96B8B7DC}" destId="{4E8EDEA5-5C91-476A-904A-5CCC1A87E9F9}" srcOrd="4" destOrd="0" parTransId="{ABF100B2-6870-45A1-8DB5-F3627839A7CA}" sibTransId="{217003A3-4C1F-4A90-AF13-151C37971B27}"/>
    <dgm:cxn modelId="{F11405E2-2FB6-4E13-A0EB-9A4EEA879642}" type="presOf" srcId="{62ED235B-0A94-4D3F-B72F-D194E0C375C1}" destId="{F17F1AEE-FF2A-4FFF-B663-B34E5645EF75}" srcOrd="0" destOrd="0" presId="urn:microsoft.com/office/officeart/2018/2/layout/IconCircleList"/>
    <dgm:cxn modelId="{D20BAFEB-F283-47AF-9F1C-3B2E79EE34D9}" type="presOf" srcId="{FA220BFE-5045-4DDD-AEB9-57F464B0AA5F}" destId="{B438E903-B4E6-4D55-B7B1-642BD632C89C}" srcOrd="0" destOrd="0" presId="urn:microsoft.com/office/officeart/2018/2/layout/IconCircleList"/>
    <dgm:cxn modelId="{AFA341FC-200E-4734-89E9-3404BA6825C5}" srcId="{4255FB90-7C13-4512-9E7A-068E96B8B7DC}" destId="{FA220BFE-5045-4DDD-AEB9-57F464B0AA5F}" srcOrd="1" destOrd="0" parTransId="{5D8CA08B-5D9F-4144-AB43-1132C2769AA2}" sibTransId="{85744C1F-6895-4B1D-8B22-9848154C2A5F}"/>
    <dgm:cxn modelId="{B61CE545-103C-4A51-99E1-37B1ECE8F2CA}" type="presParOf" srcId="{E244B89A-9134-44A7-B927-85DE02584321}" destId="{CA37201E-E181-4C2A-B53D-FCD54204A5B5}" srcOrd="0" destOrd="0" presId="urn:microsoft.com/office/officeart/2018/2/layout/IconCircleList"/>
    <dgm:cxn modelId="{B73DB972-DCBA-4DD3-9573-B25E1377B345}" type="presParOf" srcId="{CA37201E-E181-4C2A-B53D-FCD54204A5B5}" destId="{AC817EC8-C48E-4ADA-B520-F5F80164DF61}" srcOrd="0" destOrd="0" presId="urn:microsoft.com/office/officeart/2018/2/layout/IconCircleList"/>
    <dgm:cxn modelId="{82A4E01B-4929-4C72-90F8-436736C4FFD9}" type="presParOf" srcId="{AC817EC8-C48E-4ADA-B520-F5F80164DF61}" destId="{0AAB6768-6C2F-44D9-A81F-B998594B6CFA}" srcOrd="0" destOrd="0" presId="urn:microsoft.com/office/officeart/2018/2/layout/IconCircleList"/>
    <dgm:cxn modelId="{A4EF3DFB-E430-4F61-BFD8-D052D184DCB1}" type="presParOf" srcId="{AC817EC8-C48E-4ADA-B520-F5F80164DF61}" destId="{9CC008D0-4048-404F-8E07-0B5D85380487}" srcOrd="1" destOrd="0" presId="urn:microsoft.com/office/officeart/2018/2/layout/IconCircleList"/>
    <dgm:cxn modelId="{214CFA7C-1236-43ED-9194-0FE67D6E2E69}" type="presParOf" srcId="{AC817EC8-C48E-4ADA-B520-F5F80164DF61}" destId="{3149B601-3D2A-4669-8478-7722210D14A1}" srcOrd="2" destOrd="0" presId="urn:microsoft.com/office/officeart/2018/2/layout/IconCircleList"/>
    <dgm:cxn modelId="{62C9D471-37EF-438D-941D-AB5A49C0A130}" type="presParOf" srcId="{AC817EC8-C48E-4ADA-B520-F5F80164DF61}" destId="{7520448E-0B2B-4333-9CD7-90D9951FAADD}" srcOrd="3" destOrd="0" presId="urn:microsoft.com/office/officeart/2018/2/layout/IconCircleList"/>
    <dgm:cxn modelId="{65624E47-B9D4-4387-A767-037ED41E3802}" type="presParOf" srcId="{CA37201E-E181-4C2A-B53D-FCD54204A5B5}" destId="{5ACF8CD9-57AC-445F-80FA-E7FC2C812797}" srcOrd="1" destOrd="0" presId="urn:microsoft.com/office/officeart/2018/2/layout/IconCircleList"/>
    <dgm:cxn modelId="{AC9B2666-68F2-4CC1-B9A3-E9C31058BADE}" type="presParOf" srcId="{CA37201E-E181-4C2A-B53D-FCD54204A5B5}" destId="{52064055-B9EB-4B1D-8CF4-4FC2971B5505}" srcOrd="2" destOrd="0" presId="urn:microsoft.com/office/officeart/2018/2/layout/IconCircleList"/>
    <dgm:cxn modelId="{13155E4E-BC87-4203-82E6-E558281CBB01}" type="presParOf" srcId="{52064055-B9EB-4B1D-8CF4-4FC2971B5505}" destId="{F7E81607-982B-4B0B-B270-A9901BFBB85F}" srcOrd="0" destOrd="0" presId="urn:microsoft.com/office/officeart/2018/2/layout/IconCircleList"/>
    <dgm:cxn modelId="{46CD623B-D30F-41BF-B145-7FFCBD7C6C9F}" type="presParOf" srcId="{52064055-B9EB-4B1D-8CF4-4FC2971B5505}" destId="{8DA8A037-C858-4022-9BD0-D4665045D045}" srcOrd="1" destOrd="0" presId="urn:microsoft.com/office/officeart/2018/2/layout/IconCircleList"/>
    <dgm:cxn modelId="{A6368E5E-372E-4251-8E6B-E7096824BF25}" type="presParOf" srcId="{52064055-B9EB-4B1D-8CF4-4FC2971B5505}" destId="{0C574DA5-1119-406F-A56B-E1EAE6227093}" srcOrd="2" destOrd="0" presId="urn:microsoft.com/office/officeart/2018/2/layout/IconCircleList"/>
    <dgm:cxn modelId="{0A49D1AF-5323-47FA-93EB-632560CD6DD3}" type="presParOf" srcId="{52064055-B9EB-4B1D-8CF4-4FC2971B5505}" destId="{B438E903-B4E6-4D55-B7B1-642BD632C89C}" srcOrd="3" destOrd="0" presId="urn:microsoft.com/office/officeart/2018/2/layout/IconCircleList"/>
    <dgm:cxn modelId="{EE6464FE-36B8-4F8A-A34B-BDAD4AB56995}" type="presParOf" srcId="{CA37201E-E181-4C2A-B53D-FCD54204A5B5}" destId="{127765DF-78E8-43CB-B772-2FDDF4F657E8}" srcOrd="3" destOrd="0" presId="urn:microsoft.com/office/officeart/2018/2/layout/IconCircleList"/>
    <dgm:cxn modelId="{3C3B3DF2-86CB-42C6-AFAD-A9827BCFED58}" type="presParOf" srcId="{CA37201E-E181-4C2A-B53D-FCD54204A5B5}" destId="{B5D882A0-6FAA-43C8-B70D-110563A49F3F}" srcOrd="4" destOrd="0" presId="urn:microsoft.com/office/officeart/2018/2/layout/IconCircleList"/>
    <dgm:cxn modelId="{5601F59F-1F67-43FD-9046-FE51A0D0B69D}" type="presParOf" srcId="{B5D882A0-6FAA-43C8-B70D-110563A49F3F}" destId="{14A6FFC4-E477-492E-9DCF-1A465A294775}" srcOrd="0" destOrd="0" presId="urn:microsoft.com/office/officeart/2018/2/layout/IconCircleList"/>
    <dgm:cxn modelId="{F1283D9E-8613-4533-8D69-6E8D4EE38AA6}" type="presParOf" srcId="{B5D882A0-6FAA-43C8-B70D-110563A49F3F}" destId="{73FD89B7-8F6E-4BFC-AB63-7BAF1A0B68FD}" srcOrd="1" destOrd="0" presId="urn:microsoft.com/office/officeart/2018/2/layout/IconCircleList"/>
    <dgm:cxn modelId="{2C95F00E-B051-4352-B059-30E72E987708}" type="presParOf" srcId="{B5D882A0-6FAA-43C8-B70D-110563A49F3F}" destId="{5A623B62-E3A7-4071-AC7C-04FDB5E16295}" srcOrd="2" destOrd="0" presId="urn:microsoft.com/office/officeart/2018/2/layout/IconCircleList"/>
    <dgm:cxn modelId="{EE600870-785A-44F8-A82B-95D507AB20AD}" type="presParOf" srcId="{B5D882A0-6FAA-43C8-B70D-110563A49F3F}" destId="{A87DB6AE-BBA9-4372-81D3-2A1ED1C3D70B}" srcOrd="3" destOrd="0" presId="urn:microsoft.com/office/officeart/2018/2/layout/IconCircleList"/>
    <dgm:cxn modelId="{63768F31-448C-4439-9200-F82D8A082F40}" type="presParOf" srcId="{CA37201E-E181-4C2A-B53D-FCD54204A5B5}" destId="{72F5D2DD-80CE-4F25-A3EA-4C4646D31DF1}" srcOrd="5" destOrd="0" presId="urn:microsoft.com/office/officeart/2018/2/layout/IconCircleList"/>
    <dgm:cxn modelId="{EC46F3EA-A4EF-4459-ABD0-DEDBA52C11F0}" type="presParOf" srcId="{CA37201E-E181-4C2A-B53D-FCD54204A5B5}" destId="{85258239-5BD6-443D-B950-325FF913958C}" srcOrd="6" destOrd="0" presId="urn:microsoft.com/office/officeart/2018/2/layout/IconCircleList"/>
    <dgm:cxn modelId="{3119EAD6-35F2-4BAA-B37C-FEE44571D2F1}" type="presParOf" srcId="{85258239-5BD6-443D-B950-325FF913958C}" destId="{EE3DABA1-F995-4420-83B7-AEEFE4F0428D}" srcOrd="0" destOrd="0" presId="urn:microsoft.com/office/officeart/2018/2/layout/IconCircleList"/>
    <dgm:cxn modelId="{4091A1EB-CC87-4CFF-8E44-207C12EC4895}" type="presParOf" srcId="{85258239-5BD6-443D-B950-325FF913958C}" destId="{290C50AD-AC72-423C-AF0F-43BA262E0052}" srcOrd="1" destOrd="0" presId="urn:microsoft.com/office/officeart/2018/2/layout/IconCircleList"/>
    <dgm:cxn modelId="{2CEB9CCE-B024-4AC1-9E92-5B812442AAD8}" type="presParOf" srcId="{85258239-5BD6-443D-B950-325FF913958C}" destId="{9E4B29F5-073B-494C-8265-5270F56A2792}" srcOrd="2" destOrd="0" presId="urn:microsoft.com/office/officeart/2018/2/layout/IconCircleList"/>
    <dgm:cxn modelId="{9EEF978C-DFF9-4347-8D3E-AA6D9399A88E}" type="presParOf" srcId="{85258239-5BD6-443D-B950-325FF913958C}" destId="{F17F1AEE-FF2A-4FFF-B663-B34E5645EF75}" srcOrd="3" destOrd="0" presId="urn:microsoft.com/office/officeart/2018/2/layout/IconCircleList"/>
    <dgm:cxn modelId="{B5CEB8DC-DBD7-4975-9B4D-EBA988C705B1}" type="presParOf" srcId="{CA37201E-E181-4C2A-B53D-FCD54204A5B5}" destId="{4446C8AA-1557-4571-8864-F9F5EBB5EA60}" srcOrd="7" destOrd="0" presId="urn:microsoft.com/office/officeart/2018/2/layout/IconCircleList"/>
    <dgm:cxn modelId="{8A93D916-9397-4CE8-8F0D-FC9B87E7CCA3}" type="presParOf" srcId="{CA37201E-E181-4C2A-B53D-FCD54204A5B5}" destId="{2C528979-26D7-49E9-AF37-6FCC61067514}" srcOrd="8" destOrd="0" presId="urn:microsoft.com/office/officeart/2018/2/layout/IconCircleList"/>
    <dgm:cxn modelId="{B6A7039C-7B28-45D5-B833-4C3407DF2E38}" type="presParOf" srcId="{2C528979-26D7-49E9-AF37-6FCC61067514}" destId="{33D222DF-DB0B-4F12-9CB0-11D9957EDD24}" srcOrd="0" destOrd="0" presId="urn:microsoft.com/office/officeart/2018/2/layout/IconCircleList"/>
    <dgm:cxn modelId="{5ACA4880-98D1-4400-9D62-CBF9A7EA524E}" type="presParOf" srcId="{2C528979-26D7-49E9-AF37-6FCC61067514}" destId="{CD96EC0F-FC3E-42C7-8CE9-38479BCB86D0}" srcOrd="1" destOrd="0" presId="urn:microsoft.com/office/officeart/2018/2/layout/IconCircleList"/>
    <dgm:cxn modelId="{6502901F-0E80-452C-859D-1A09EFB56D27}" type="presParOf" srcId="{2C528979-26D7-49E9-AF37-6FCC61067514}" destId="{1B8A89CE-6537-4E32-ADC9-DDEFB5F97F5F}" srcOrd="2" destOrd="0" presId="urn:microsoft.com/office/officeart/2018/2/layout/IconCircleList"/>
    <dgm:cxn modelId="{881AFCA0-E3C5-4D4F-843C-3DF8EA94E5A9}" type="presParOf" srcId="{2C528979-26D7-49E9-AF37-6FCC61067514}" destId="{A9FF8623-A7EA-429E-BF5B-B8AA8769CBC2}" srcOrd="3" destOrd="0" presId="urn:microsoft.com/office/officeart/2018/2/layout/IconCircleList"/>
    <dgm:cxn modelId="{554F5CD7-7CEE-4322-8865-1129B2F50CD1}" type="presParOf" srcId="{CA37201E-E181-4C2A-B53D-FCD54204A5B5}" destId="{B7500137-8D51-4CC1-A2AF-DE7EACEB96A6}" srcOrd="9" destOrd="0" presId="urn:microsoft.com/office/officeart/2018/2/layout/IconCircleList"/>
    <dgm:cxn modelId="{7D695714-F0E8-43AC-A43A-94BF87B7CBCD}" type="presParOf" srcId="{CA37201E-E181-4C2A-B53D-FCD54204A5B5}" destId="{763A099D-2358-49B8-8169-D43E5AD626D8}" srcOrd="10" destOrd="0" presId="urn:microsoft.com/office/officeart/2018/2/layout/IconCircleList"/>
    <dgm:cxn modelId="{04C79836-24B1-48E1-BFE8-D53C9223405F}" type="presParOf" srcId="{763A099D-2358-49B8-8169-D43E5AD626D8}" destId="{72F84957-1265-433B-8590-07191B1FA201}" srcOrd="0" destOrd="0" presId="urn:microsoft.com/office/officeart/2018/2/layout/IconCircleList"/>
    <dgm:cxn modelId="{0B916482-EE7A-407D-8CF9-7D3743EFF118}" type="presParOf" srcId="{763A099D-2358-49B8-8169-D43E5AD626D8}" destId="{E6B0A96C-FC48-4AB1-894A-66FE2F4FA445}" srcOrd="1" destOrd="0" presId="urn:microsoft.com/office/officeart/2018/2/layout/IconCircleList"/>
    <dgm:cxn modelId="{B5F2B6B3-8957-4C26-B749-5098D287237C}" type="presParOf" srcId="{763A099D-2358-49B8-8169-D43E5AD626D8}" destId="{F9DE9A37-0571-4B24-85D3-CC435F084007}" srcOrd="2" destOrd="0" presId="urn:microsoft.com/office/officeart/2018/2/layout/IconCircleList"/>
    <dgm:cxn modelId="{E0ED9048-793B-4175-A585-DBCB1A5653BF}" type="presParOf" srcId="{763A099D-2358-49B8-8169-D43E5AD626D8}" destId="{03965EAD-C935-49A6-83C6-9072987223C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B6768-6C2F-44D9-A81F-B998594B6CFA}">
      <dsp:nvSpPr>
        <dsp:cNvPr id="0" name=""/>
        <dsp:cNvSpPr/>
      </dsp:nvSpPr>
      <dsp:spPr>
        <a:xfrm>
          <a:off x="1645048" y="21891"/>
          <a:ext cx="977163" cy="97716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C008D0-4048-404F-8E07-0B5D85380487}">
      <dsp:nvSpPr>
        <dsp:cNvPr id="0" name=""/>
        <dsp:cNvSpPr/>
      </dsp:nvSpPr>
      <dsp:spPr>
        <a:xfrm>
          <a:off x="1850253" y="227095"/>
          <a:ext cx="566755" cy="5667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1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20448E-0B2B-4333-9CD7-90D9951FAADD}">
      <dsp:nvSpPr>
        <dsp:cNvPr id="0" name=""/>
        <dsp:cNvSpPr/>
      </dsp:nvSpPr>
      <dsp:spPr>
        <a:xfrm>
          <a:off x="2831604" y="21891"/>
          <a:ext cx="2303314" cy="977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Enterprise Resource Planning</a:t>
          </a:r>
        </a:p>
      </dsp:txBody>
      <dsp:txXfrm>
        <a:off x="2831604" y="21891"/>
        <a:ext cx="2303314" cy="977163"/>
      </dsp:txXfrm>
    </dsp:sp>
    <dsp:sp modelId="{F7E81607-982B-4B0B-B270-A9901BFBB85F}">
      <dsp:nvSpPr>
        <dsp:cNvPr id="0" name=""/>
        <dsp:cNvSpPr/>
      </dsp:nvSpPr>
      <dsp:spPr>
        <a:xfrm>
          <a:off x="5536255" y="21891"/>
          <a:ext cx="977163" cy="97716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A8A037-C858-4022-9BD0-D4665045D045}">
      <dsp:nvSpPr>
        <dsp:cNvPr id="0" name=""/>
        <dsp:cNvSpPr/>
      </dsp:nvSpPr>
      <dsp:spPr>
        <a:xfrm>
          <a:off x="5741459" y="227095"/>
          <a:ext cx="566755" cy="5667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1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38E903-B4E6-4D55-B7B1-642BD632C89C}">
      <dsp:nvSpPr>
        <dsp:cNvPr id="0" name=""/>
        <dsp:cNvSpPr/>
      </dsp:nvSpPr>
      <dsp:spPr>
        <a:xfrm>
          <a:off x="6722811" y="21891"/>
          <a:ext cx="2303314" cy="977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CRM Customer Engagement</a:t>
          </a:r>
        </a:p>
      </dsp:txBody>
      <dsp:txXfrm>
        <a:off x="6722811" y="21891"/>
        <a:ext cx="2303314" cy="977163"/>
      </dsp:txXfrm>
    </dsp:sp>
    <dsp:sp modelId="{14A6FFC4-E477-492E-9DCF-1A465A294775}">
      <dsp:nvSpPr>
        <dsp:cNvPr id="0" name=""/>
        <dsp:cNvSpPr/>
      </dsp:nvSpPr>
      <dsp:spPr>
        <a:xfrm>
          <a:off x="1645048" y="1765414"/>
          <a:ext cx="977163" cy="97716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FD89B7-8F6E-4BFC-AB63-7BAF1A0B68FD}">
      <dsp:nvSpPr>
        <dsp:cNvPr id="0" name=""/>
        <dsp:cNvSpPr/>
      </dsp:nvSpPr>
      <dsp:spPr>
        <a:xfrm>
          <a:off x="1850253" y="1970618"/>
          <a:ext cx="566755" cy="5667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1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7DB6AE-BBA9-4372-81D3-2A1ED1C3D70B}">
      <dsp:nvSpPr>
        <dsp:cNvPr id="0" name=""/>
        <dsp:cNvSpPr/>
      </dsp:nvSpPr>
      <dsp:spPr>
        <a:xfrm>
          <a:off x="2831604" y="1765414"/>
          <a:ext cx="2303314" cy="977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Supply Chain Planning</a:t>
          </a:r>
        </a:p>
      </dsp:txBody>
      <dsp:txXfrm>
        <a:off x="2831604" y="1765414"/>
        <a:ext cx="2303314" cy="977163"/>
      </dsp:txXfrm>
    </dsp:sp>
    <dsp:sp modelId="{EE3DABA1-F995-4420-83B7-AEEFE4F0428D}">
      <dsp:nvSpPr>
        <dsp:cNvPr id="0" name=""/>
        <dsp:cNvSpPr/>
      </dsp:nvSpPr>
      <dsp:spPr>
        <a:xfrm>
          <a:off x="5536255" y="1765414"/>
          <a:ext cx="977163" cy="97716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C50AD-AC72-423C-AF0F-43BA262E0052}">
      <dsp:nvSpPr>
        <dsp:cNvPr id="0" name=""/>
        <dsp:cNvSpPr/>
      </dsp:nvSpPr>
      <dsp:spPr>
        <a:xfrm>
          <a:off x="5741459" y="1970618"/>
          <a:ext cx="566755" cy="5667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1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7F1AEE-FF2A-4FFF-B663-B34E5645EF75}">
      <dsp:nvSpPr>
        <dsp:cNvPr id="0" name=""/>
        <dsp:cNvSpPr/>
      </dsp:nvSpPr>
      <dsp:spPr>
        <a:xfrm>
          <a:off x="6722811" y="1765414"/>
          <a:ext cx="2303314" cy="977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HCM Suites</a:t>
          </a:r>
        </a:p>
      </dsp:txBody>
      <dsp:txXfrm>
        <a:off x="6722811" y="1765414"/>
        <a:ext cx="2303314" cy="977163"/>
      </dsp:txXfrm>
    </dsp:sp>
    <dsp:sp modelId="{33D222DF-DB0B-4F12-9CB0-11D9957EDD24}">
      <dsp:nvSpPr>
        <dsp:cNvPr id="0" name=""/>
        <dsp:cNvSpPr/>
      </dsp:nvSpPr>
      <dsp:spPr>
        <a:xfrm>
          <a:off x="1645048" y="3508936"/>
          <a:ext cx="977163" cy="97716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96EC0F-FC3E-42C7-8CE9-38479BCB86D0}">
      <dsp:nvSpPr>
        <dsp:cNvPr id="0" name=""/>
        <dsp:cNvSpPr/>
      </dsp:nvSpPr>
      <dsp:spPr>
        <a:xfrm>
          <a:off x="1850253" y="3714141"/>
          <a:ext cx="566755" cy="5667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1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FF8623-A7EA-429E-BF5B-B8AA8769CBC2}">
      <dsp:nvSpPr>
        <dsp:cNvPr id="0" name=""/>
        <dsp:cNvSpPr/>
      </dsp:nvSpPr>
      <dsp:spPr>
        <a:xfrm>
          <a:off x="2831604" y="3508936"/>
          <a:ext cx="2303314" cy="977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Customer Data Platforms</a:t>
          </a:r>
        </a:p>
      </dsp:txBody>
      <dsp:txXfrm>
        <a:off x="2831604" y="3508936"/>
        <a:ext cx="2303314" cy="977163"/>
      </dsp:txXfrm>
    </dsp:sp>
    <dsp:sp modelId="{72F84957-1265-433B-8590-07191B1FA201}">
      <dsp:nvSpPr>
        <dsp:cNvPr id="0" name=""/>
        <dsp:cNvSpPr/>
      </dsp:nvSpPr>
      <dsp:spPr>
        <a:xfrm>
          <a:off x="5536255" y="3508936"/>
          <a:ext cx="977163" cy="97716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B0A96C-FC48-4AB1-894A-66FE2F4FA445}">
      <dsp:nvSpPr>
        <dsp:cNvPr id="0" name=""/>
        <dsp:cNvSpPr/>
      </dsp:nvSpPr>
      <dsp:spPr>
        <a:xfrm>
          <a:off x="5741459" y="3714141"/>
          <a:ext cx="566755" cy="56675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31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965EAD-C935-49A6-83C6-9072987223C7}">
      <dsp:nvSpPr>
        <dsp:cNvPr id="0" name=""/>
        <dsp:cNvSpPr/>
      </dsp:nvSpPr>
      <dsp:spPr>
        <a:xfrm>
          <a:off x="6722811" y="3508936"/>
          <a:ext cx="2303314" cy="977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Low-Code Application Platforms</a:t>
          </a:r>
        </a:p>
      </dsp:txBody>
      <dsp:txXfrm>
        <a:off x="6722811" y="3508936"/>
        <a:ext cx="2303314" cy="97716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A2EE4-52B3-4B35-AAB7-FEE2D6DECCD2}" type="datetimeFigureOut">
              <a:rPr lang="en-US" smtClean="0"/>
              <a:t>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A7BDCD-C8E6-4135-8630-801D14CD5955}" type="slidenum">
              <a:rPr lang="en-US" smtClean="0"/>
              <a:t>‹#›</a:t>
            </a:fld>
            <a:endParaRPr lang="en-US"/>
          </a:p>
        </p:txBody>
      </p:sp>
    </p:spTree>
    <p:extLst>
      <p:ext uri="{BB962C8B-B14F-4D97-AF65-F5344CB8AC3E}">
        <p14:creationId xmlns:p14="http://schemas.microsoft.com/office/powerpoint/2010/main" val="402113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7BDCD-C8E6-4135-8630-801D14CD5955}" type="slidenum">
              <a:rPr lang="en-US" smtClean="0"/>
              <a:t>2</a:t>
            </a:fld>
            <a:endParaRPr lang="en-US"/>
          </a:p>
        </p:txBody>
      </p:sp>
    </p:spTree>
    <p:extLst>
      <p:ext uri="{BB962C8B-B14F-4D97-AF65-F5344CB8AC3E}">
        <p14:creationId xmlns:p14="http://schemas.microsoft.com/office/powerpoint/2010/main" val="4021798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7BDCD-C8E6-4135-8630-801D14CD5955}" type="slidenum">
              <a:rPr lang="en-US" smtClean="0"/>
              <a:t>15</a:t>
            </a:fld>
            <a:endParaRPr lang="en-US"/>
          </a:p>
        </p:txBody>
      </p:sp>
    </p:spTree>
    <p:extLst>
      <p:ext uri="{BB962C8B-B14F-4D97-AF65-F5344CB8AC3E}">
        <p14:creationId xmlns:p14="http://schemas.microsoft.com/office/powerpoint/2010/main" val="360808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72435-E159-4745-CE6F-1E07B2433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A86E3-B966-504A-6E52-F8F7F8102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9CAFA-9A20-88D1-13E8-F5505D9ED2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465CA5-9C48-D158-4E75-9EE9452908C5}"/>
              </a:ext>
            </a:extLst>
          </p:cNvPr>
          <p:cNvSpPr>
            <a:spLocks noGrp="1"/>
          </p:cNvSpPr>
          <p:nvPr>
            <p:ph type="sldNum" sz="quarter" idx="5"/>
          </p:nvPr>
        </p:nvSpPr>
        <p:spPr/>
        <p:txBody>
          <a:bodyPr/>
          <a:lstStyle/>
          <a:p>
            <a:fld id="{9BA7BDCD-C8E6-4135-8630-801D14CD5955}" type="slidenum">
              <a:rPr lang="en-US" smtClean="0"/>
              <a:t>16</a:t>
            </a:fld>
            <a:endParaRPr lang="en-US"/>
          </a:p>
        </p:txBody>
      </p:sp>
    </p:spTree>
    <p:extLst>
      <p:ext uri="{BB962C8B-B14F-4D97-AF65-F5344CB8AC3E}">
        <p14:creationId xmlns:p14="http://schemas.microsoft.com/office/powerpoint/2010/main" val="465962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BD9BC-E931-7A94-AC9F-4F8D3846E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B778-7EBB-75E1-0B83-C08F2F867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4CF53-EE0C-F4D0-321B-22C57B628A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A24E20-DB80-2904-3C8D-B14CB70FC676}"/>
              </a:ext>
            </a:extLst>
          </p:cNvPr>
          <p:cNvSpPr>
            <a:spLocks noGrp="1"/>
          </p:cNvSpPr>
          <p:nvPr>
            <p:ph type="sldNum" sz="quarter" idx="5"/>
          </p:nvPr>
        </p:nvSpPr>
        <p:spPr/>
        <p:txBody>
          <a:bodyPr/>
          <a:lstStyle/>
          <a:p>
            <a:fld id="{9BA7BDCD-C8E6-4135-8630-801D14CD5955}" type="slidenum">
              <a:rPr lang="en-US" smtClean="0"/>
              <a:t>17</a:t>
            </a:fld>
            <a:endParaRPr lang="en-US"/>
          </a:p>
        </p:txBody>
      </p:sp>
    </p:spTree>
    <p:extLst>
      <p:ext uri="{BB962C8B-B14F-4D97-AF65-F5344CB8AC3E}">
        <p14:creationId xmlns:p14="http://schemas.microsoft.com/office/powerpoint/2010/main" val="3763163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8B544-A056-7D4F-A320-C5937946A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503C1-9416-E71A-8C41-7330423F2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B836D-C686-0294-B587-B83B891BC8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2240DF-0695-D20A-43C3-DB87E61698C9}"/>
              </a:ext>
            </a:extLst>
          </p:cNvPr>
          <p:cNvSpPr>
            <a:spLocks noGrp="1"/>
          </p:cNvSpPr>
          <p:nvPr>
            <p:ph type="sldNum" sz="quarter" idx="5"/>
          </p:nvPr>
        </p:nvSpPr>
        <p:spPr/>
        <p:txBody>
          <a:bodyPr/>
          <a:lstStyle/>
          <a:p>
            <a:fld id="{9BA7BDCD-C8E6-4135-8630-801D14CD5955}" type="slidenum">
              <a:rPr lang="en-US" smtClean="0"/>
              <a:t>18</a:t>
            </a:fld>
            <a:endParaRPr lang="en-US"/>
          </a:p>
        </p:txBody>
      </p:sp>
    </p:spTree>
    <p:extLst>
      <p:ext uri="{BB962C8B-B14F-4D97-AF65-F5344CB8AC3E}">
        <p14:creationId xmlns:p14="http://schemas.microsoft.com/office/powerpoint/2010/main" val="1159562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64ECE-AE85-2B6A-73DB-EF67E2779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577FC-C8A7-D160-6DCA-2E86F0B02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7459A-C4DE-93C1-4F37-7B8217683E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B78DA5-1089-F4EC-C370-AB99D6E1D9FF}"/>
              </a:ext>
            </a:extLst>
          </p:cNvPr>
          <p:cNvSpPr>
            <a:spLocks noGrp="1"/>
          </p:cNvSpPr>
          <p:nvPr>
            <p:ph type="sldNum" sz="quarter" idx="5"/>
          </p:nvPr>
        </p:nvSpPr>
        <p:spPr/>
        <p:txBody>
          <a:bodyPr/>
          <a:lstStyle/>
          <a:p>
            <a:fld id="{9BA7BDCD-C8E6-4135-8630-801D14CD5955}" type="slidenum">
              <a:rPr lang="en-US" smtClean="0"/>
              <a:t>20</a:t>
            </a:fld>
            <a:endParaRPr lang="en-US"/>
          </a:p>
        </p:txBody>
      </p:sp>
    </p:spTree>
    <p:extLst>
      <p:ext uri="{BB962C8B-B14F-4D97-AF65-F5344CB8AC3E}">
        <p14:creationId xmlns:p14="http://schemas.microsoft.com/office/powerpoint/2010/main" val="2992348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98E06-C17E-36FD-49E5-813F670B3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D1B8A-23CE-E84F-943E-63A46DD3C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145DC-7A9C-5788-392D-44B972CF03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7D21FA-55CE-F8BE-A0A4-BED6B53AF7C4}"/>
              </a:ext>
            </a:extLst>
          </p:cNvPr>
          <p:cNvSpPr>
            <a:spLocks noGrp="1"/>
          </p:cNvSpPr>
          <p:nvPr>
            <p:ph type="sldNum" sz="quarter" idx="5"/>
          </p:nvPr>
        </p:nvSpPr>
        <p:spPr/>
        <p:txBody>
          <a:bodyPr/>
          <a:lstStyle/>
          <a:p>
            <a:fld id="{9BA7BDCD-C8E6-4135-8630-801D14CD5955}" type="slidenum">
              <a:rPr lang="en-US" smtClean="0"/>
              <a:t>21</a:t>
            </a:fld>
            <a:endParaRPr lang="en-US"/>
          </a:p>
        </p:txBody>
      </p:sp>
    </p:spTree>
    <p:extLst>
      <p:ext uri="{BB962C8B-B14F-4D97-AF65-F5344CB8AC3E}">
        <p14:creationId xmlns:p14="http://schemas.microsoft.com/office/powerpoint/2010/main" val="1784751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6D61D-C0C4-88EC-C7E3-2BD6BC406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FC9A9-75C4-FD0C-5051-1074E0189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E9D369-0EF8-CC1F-F618-4724910E66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081C6C-F7CD-081E-30B3-DC32C40E8337}"/>
              </a:ext>
            </a:extLst>
          </p:cNvPr>
          <p:cNvSpPr>
            <a:spLocks noGrp="1"/>
          </p:cNvSpPr>
          <p:nvPr>
            <p:ph type="sldNum" sz="quarter" idx="5"/>
          </p:nvPr>
        </p:nvSpPr>
        <p:spPr/>
        <p:txBody>
          <a:bodyPr/>
          <a:lstStyle/>
          <a:p>
            <a:fld id="{9BA7BDCD-C8E6-4135-8630-801D14CD5955}" type="slidenum">
              <a:rPr lang="en-US" smtClean="0"/>
              <a:t>22</a:t>
            </a:fld>
            <a:endParaRPr lang="en-US"/>
          </a:p>
        </p:txBody>
      </p:sp>
    </p:spTree>
    <p:extLst>
      <p:ext uri="{BB962C8B-B14F-4D97-AF65-F5344CB8AC3E}">
        <p14:creationId xmlns:p14="http://schemas.microsoft.com/office/powerpoint/2010/main" val="3536868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9F790-170D-BA33-E654-3D4CB6043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52B1BF-4BD3-ECDA-4C3D-9075F68FE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2A4D2-D201-93D8-FCA6-4769DD396D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39C237-A56F-8BB1-8417-E9895291307B}"/>
              </a:ext>
            </a:extLst>
          </p:cNvPr>
          <p:cNvSpPr>
            <a:spLocks noGrp="1"/>
          </p:cNvSpPr>
          <p:nvPr>
            <p:ph type="sldNum" sz="quarter" idx="5"/>
          </p:nvPr>
        </p:nvSpPr>
        <p:spPr/>
        <p:txBody>
          <a:bodyPr/>
          <a:lstStyle/>
          <a:p>
            <a:fld id="{9BA7BDCD-C8E6-4135-8630-801D14CD5955}" type="slidenum">
              <a:rPr lang="en-US" smtClean="0"/>
              <a:t>23</a:t>
            </a:fld>
            <a:endParaRPr lang="en-US"/>
          </a:p>
        </p:txBody>
      </p:sp>
    </p:spTree>
    <p:extLst>
      <p:ext uri="{BB962C8B-B14F-4D97-AF65-F5344CB8AC3E}">
        <p14:creationId xmlns:p14="http://schemas.microsoft.com/office/powerpoint/2010/main" val="3240422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BAE9C-880D-97B1-EA82-802F92F38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AFFC5-8C6F-A8B6-E38C-09F5B1AD0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1A222-6B09-3F7C-3B28-BAFF421CE3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6027B5-1071-EC2C-BCC3-1684F2A2174A}"/>
              </a:ext>
            </a:extLst>
          </p:cNvPr>
          <p:cNvSpPr>
            <a:spLocks noGrp="1"/>
          </p:cNvSpPr>
          <p:nvPr>
            <p:ph type="sldNum" sz="quarter" idx="5"/>
          </p:nvPr>
        </p:nvSpPr>
        <p:spPr/>
        <p:txBody>
          <a:bodyPr/>
          <a:lstStyle/>
          <a:p>
            <a:fld id="{9BA7BDCD-C8E6-4135-8630-801D14CD5955}" type="slidenum">
              <a:rPr lang="en-US" smtClean="0"/>
              <a:t>24</a:t>
            </a:fld>
            <a:endParaRPr lang="en-US"/>
          </a:p>
        </p:txBody>
      </p:sp>
    </p:spTree>
    <p:extLst>
      <p:ext uri="{BB962C8B-B14F-4D97-AF65-F5344CB8AC3E}">
        <p14:creationId xmlns:p14="http://schemas.microsoft.com/office/powerpoint/2010/main" val="3198478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AE82B-388C-F818-476B-67EBE2748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DD485-6652-2DA1-508E-E76F5A3C4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ABB2B6-5F57-9749-0CB2-64D228637F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88E245-FBAA-6A01-4607-860DC44CE6B5}"/>
              </a:ext>
            </a:extLst>
          </p:cNvPr>
          <p:cNvSpPr>
            <a:spLocks noGrp="1"/>
          </p:cNvSpPr>
          <p:nvPr>
            <p:ph type="sldNum" sz="quarter" idx="5"/>
          </p:nvPr>
        </p:nvSpPr>
        <p:spPr/>
        <p:txBody>
          <a:bodyPr/>
          <a:lstStyle/>
          <a:p>
            <a:fld id="{9BA7BDCD-C8E6-4135-8630-801D14CD5955}" type="slidenum">
              <a:rPr lang="en-US" smtClean="0"/>
              <a:t>25</a:t>
            </a:fld>
            <a:endParaRPr lang="en-US"/>
          </a:p>
        </p:txBody>
      </p:sp>
    </p:spTree>
    <p:extLst>
      <p:ext uri="{BB962C8B-B14F-4D97-AF65-F5344CB8AC3E}">
        <p14:creationId xmlns:p14="http://schemas.microsoft.com/office/powerpoint/2010/main" val="2183387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7BDCD-C8E6-4135-8630-801D14CD5955}" type="slidenum">
              <a:rPr lang="en-US" smtClean="0"/>
              <a:t>3</a:t>
            </a:fld>
            <a:endParaRPr lang="en-US"/>
          </a:p>
        </p:txBody>
      </p:sp>
    </p:spTree>
    <p:extLst>
      <p:ext uri="{BB962C8B-B14F-4D97-AF65-F5344CB8AC3E}">
        <p14:creationId xmlns:p14="http://schemas.microsoft.com/office/powerpoint/2010/main" val="2458334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2EE93-6F99-9D82-51B8-CB46B2D9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E9953-FF40-3BC5-5232-D0A4DDD674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CD4A1-AB9A-E9B7-0847-41C42F2BE8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B7310D-7E11-8199-99E4-5A05C11F259F}"/>
              </a:ext>
            </a:extLst>
          </p:cNvPr>
          <p:cNvSpPr>
            <a:spLocks noGrp="1"/>
          </p:cNvSpPr>
          <p:nvPr>
            <p:ph type="sldNum" sz="quarter" idx="5"/>
          </p:nvPr>
        </p:nvSpPr>
        <p:spPr/>
        <p:txBody>
          <a:bodyPr/>
          <a:lstStyle/>
          <a:p>
            <a:fld id="{9BA7BDCD-C8E6-4135-8630-801D14CD5955}" type="slidenum">
              <a:rPr lang="en-US" smtClean="0"/>
              <a:t>26</a:t>
            </a:fld>
            <a:endParaRPr lang="en-US"/>
          </a:p>
        </p:txBody>
      </p:sp>
    </p:spTree>
    <p:extLst>
      <p:ext uri="{BB962C8B-B14F-4D97-AF65-F5344CB8AC3E}">
        <p14:creationId xmlns:p14="http://schemas.microsoft.com/office/powerpoint/2010/main" val="323160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AD843-9404-22F2-667A-4B124FD080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D7258-EBB7-8627-345A-6C82D32425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A413E0-4F0E-F175-8BF7-06C654B47FB5}"/>
              </a:ext>
            </a:extLst>
          </p:cNvPr>
          <p:cNvSpPr>
            <a:spLocks noGrp="1"/>
          </p:cNvSpPr>
          <p:nvPr>
            <p:ph type="body" idx="1"/>
          </p:nvPr>
        </p:nvSpPr>
        <p:spPr/>
        <p:txBody>
          <a:bodyPr/>
          <a:lstStyle/>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Oracle’s data intelligence strategy mirrors our overall cloud strategy. We have application products as well as platform products.</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Data Intelligence Apps for Fusion, NetSuite, Health, and other Industries.</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we have a Data Intelligence Platform in OCI that consists of Data Lake, Data Warehouse, Analytics and AI services.</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Data Intelligence Apps are all built on the platform, and you can extend these apps using the full power of the platform.</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also build custom data intelligence solutions from the ground up using the platform.</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you could be Oracle Red Bull Racing and collect all sorts of data about your race cars and drivers, store all that data in our data lake, create AI/ML models to optimize engine and driver performance, analyze the data with OAC and ADW, etc.</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are the only technology vendor with this dual strategy of data intelligence apps and platforms.</a:t>
            </a:r>
          </a:p>
          <a:p>
            <a:pPr marL="0" marR="0" lvl="0" indent="0">
              <a:spcBef>
                <a:spcPts val="0"/>
              </a:spcBef>
              <a:spcAft>
                <a:spcPts val="0"/>
              </a:spcAft>
              <a:buFont typeface="Courier New" panose="02070309020205020404" pitchFamily="49"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FF127B1-C99C-0AC7-6052-5B58D702EAFD}"/>
              </a:ext>
            </a:extLst>
          </p:cNvPr>
          <p:cNvSpPr>
            <a:spLocks noGrp="1"/>
          </p:cNvSpPr>
          <p:nvPr>
            <p:ph type="sldNum" sz="quarter" idx="5"/>
          </p:nvPr>
        </p:nvSpPr>
        <p:spPr/>
        <p:txBody>
          <a:bodyPr/>
          <a:lstStyle/>
          <a:p>
            <a:pPr marL="0" marR="0" lvl="0" indent="0" algn="r" defTabSz="674692"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prstClr val="black"/>
                </a:solidFill>
                <a:effectLst/>
                <a:uLnTx/>
                <a:uFillTx/>
                <a:latin typeface="Oracle Sans" panose="020B0503020204020204" pitchFamily="34" charset="0"/>
                <a:ea typeface="+mn-ea"/>
                <a:cs typeface="+mn-cs"/>
              </a:rPr>
              <a:pPr marL="0" marR="0" lvl="0" indent="0" algn="r" defTabSz="674692"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prstClr val="black"/>
              </a:solidFill>
              <a:effectLst/>
              <a:uLnTx/>
              <a:uFillTx/>
              <a:latin typeface="Oracle Sans" panose="020B0503020204020204" pitchFamily="34" charset="0"/>
              <a:ea typeface="+mn-ea"/>
              <a:cs typeface="+mn-cs"/>
            </a:endParaRPr>
          </a:p>
        </p:txBody>
      </p:sp>
    </p:spTree>
    <p:extLst>
      <p:ext uri="{BB962C8B-B14F-4D97-AF65-F5344CB8AC3E}">
        <p14:creationId xmlns:p14="http://schemas.microsoft.com/office/powerpoint/2010/main" val="190393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7D764-86DF-16B3-0AED-17E762873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92E32-ED58-41C8-956F-F652A3D9DE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2AB42-579D-A041-7152-32EDA0A9BC5D}"/>
              </a:ext>
            </a:extLst>
          </p:cNvPr>
          <p:cNvSpPr>
            <a:spLocks noGrp="1"/>
          </p:cNvSpPr>
          <p:nvPr>
            <p:ph type="body" idx="1"/>
          </p:nvPr>
        </p:nvSpPr>
        <p:spPr/>
        <p:txBody>
          <a:bodyPr/>
          <a:lstStyle/>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Oracle’s data intelligence strategy mirrors our overall cloud strategy. We have application products as well as platform products.</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Data Intelligence Apps for Fusion, NetSuite, Health, and other Industries.</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we have a Data Intelligence Platform in OCI that consists of Data Lake, Data Warehouse, Analytics and AI services.</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Data Intelligence Apps are all built on the platform, and you can extend these apps using the full power of the platform.</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also build custom data intelligence solutions from the ground up using the platform.</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you could be Oracle Red Bull Racing and collect all sorts of data about your race cars and drivers, store all that data in our data lake, create AI/ML models to optimize engine and driver performance, analyze the data with OAC and ADW, etc.</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are the only technology vendor with this dual strategy of data intelligence apps and platforms.</a:t>
            </a:r>
          </a:p>
          <a:p>
            <a:pPr marL="0" marR="0" lvl="0" indent="0">
              <a:spcBef>
                <a:spcPts val="0"/>
              </a:spcBef>
              <a:spcAft>
                <a:spcPts val="0"/>
              </a:spcAft>
              <a:buFont typeface="Courier New" panose="02070309020205020404" pitchFamily="49"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3E4A7DC-0AA8-DAC2-7E75-38A9744B133A}"/>
              </a:ext>
            </a:extLst>
          </p:cNvPr>
          <p:cNvSpPr>
            <a:spLocks noGrp="1"/>
          </p:cNvSpPr>
          <p:nvPr>
            <p:ph type="sldNum" sz="quarter" idx="5"/>
          </p:nvPr>
        </p:nvSpPr>
        <p:spPr/>
        <p:txBody>
          <a:bodyPr/>
          <a:lstStyle/>
          <a:p>
            <a:pPr marL="0" marR="0" lvl="0" indent="0" algn="r" defTabSz="674692"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prstClr val="black"/>
                </a:solidFill>
                <a:effectLst/>
                <a:uLnTx/>
                <a:uFillTx/>
                <a:latin typeface="Oracle Sans" panose="020B0503020204020204" pitchFamily="34" charset="0"/>
                <a:ea typeface="+mn-ea"/>
                <a:cs typeface="+mn-cs"/>
              </a:rPr>
              <a:pPr marL="0" marR="0" lvl="0" indent="0" algn="r" defTabSz="674692"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prstClr val="black"/>
              </a:solidFill>
              <a:effectLst/>
              <a:uLnTx/>
              <a:uFillTx/>
              <a:latin typeface="Oracle Sans" panose="020B0503020204020204" pitchFamily="34" charset="0"/>
              <a:ea typeface="+mn-ea"/>
              <a:cs typeface="+mn-cs"/>
            </a:endParaRPr>
          </a:p>
        </p:txBody>
      </p:sp>
    </p:spTree>
    <p:extLst>
      <p:ext uri="{BB962C8B-B14F-4D97-AF65-F5344CB8AC3E}">
        <p14:creationId xmlns:p14="http://schemas.microsoft.com/office/powerpoint/2010/main" val="330511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Oracle’s data intelligence strategy mirrors our overall cloud strategy. We have application products as well as platform products.</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Data Intelligence Apps for Fusion, NetSuite, Health, and other Industries.</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we have a Data Intelligence Platform in OCI that consists of Data Lake, Data Warehouse, Analytics and AI services.</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Data Intelligence Apps are all built on the platform, and you can extend these apps using the full power of the platform.</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also build custom data intelligence solutions from the ground up using the platform.</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you could be Oracle Red Bull Racing and collect all sorts of data about your race cars and drivers, store all that data in our data lake, create AI/ML models to optimize engine and driver performance, analyze the data with OAC and ADW, etc.</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are the only technology vendor with this dual strategy of data intelligence apps and platforms.</a:t>
            </a:r>
          </a:p>
          <a:p>
            <a:pPr marL="0" marR="0" lvl="0" indent="0">
              <a:spcBef>
                <a:spcPts val="0"/>
              </a:spcBef>
              <a:spcAft>
                <a:spcPts val="0"/>
              </a:spcAft>
              <a:buFont typeface="Courier New" panose="02070309020205020404" pitchFamily="49"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74692"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prstClr val="black"/>
                </a:solidFill>
                <a:effectLst/>
                <a:uLnTx/>
                <a:uFillTx/>
                <a:latin typeface="Oracle Sans" panose="020B0503020204020204" pitchFamily="34" charset="0"/>
                <a:ea typeface="+mn-ea"/>
                <a:cs typeface="+mn-cs"/>
              </a:rPr>
              <a:pPr marL="0" marR="0" lvl="0" indent="0" algn="r" defTabSz="674692"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dirty="0">
              <a:ln>
                <a:noFill/>
              </a:ln>
              <a:solidFill>
                <a:prstClr val="black"/>
              </a:solidFill>
              <a:effectLst/>
              <a:uLnTx/>
              <a:uFillTx/>
              <a:latin typeface="Oracle Sans" panose="020B0503020204020204" pitchFamily="34" charset="0"/>
              <a:ea typeface="+mn-ea"/>
              <a:cs typeface="+mn-cs"/>
            </a:endParaRPr>
          </a:p>
        </p:txBody>
      </p:sp>
    </p:spTree>
    <p:extLst>
      <p:ext uri="{BB962C8B-B14F-4D97-AF65-F5344CB8AC3E}">
        <p14:creationId xmlns:p14="http://schemas.microsoft.com/office/powerpoint/2010/main" val="679112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FECF6-BCC3-A8BC-D5ED-193B65097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343F4-5D0C-B5ED-10E8-27F214ADDB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B4AF5-71D6-16DF-CB94-59E29B6F0A91}"/>
              </a:ext>
            </a:extLst>
          </p:cNvPr>
          <p:cNvSpPr>
            <a:spLocks noGrp="1"/>
          </p:cNvSpPr>
          <p:nvPr>
            <p:ph type="body" idx="1"/>
          </p:nvPr>
        </p:nvSpPr>
        <p:spPr/>
        <p:txBody>
          <a:bodyPr/>
          <a:lstStyle/>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Oracle’s data intelligence strategy mirrors our overall cloud strategy. We have application products as well as platform products.</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Data Intelligence Apps for Fusion, NetSuite, Health, and other Industries.</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we have a Data Intelligence Platform in OCI that consists of Data Lake, Data Warehouse, Analytics and AI services.</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Data Intelligence Apps are all built on the platform, and you can extend these apps using the full power of the platform.</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also build custom data intelligence solutions from the ground up using the platform.</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you could be Oracle Red Bull Racing and collect all sorts of data about your race cars and drivers, store all that data in our data lake, create AI/ML models to optimize engine and driver performance, analyze the data with OAC and ADW, etc.</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are the only technology vendor with this dual strategy of data intelligence apps and platforms.</a:t>
            </a:r>
          </a:p>
          <a:p>
            <a:pPr marL="0" marR="0" lvl="0" indent="0">
              <a:spcBef>
                <a:spcPts val="0"/>
              </a:spcBef>
              <a:spcAft>
                <a:spcPts val="0"/>
              </a:spcAft>
              <a:buFont typeface="Courier New" panose="02070309020205020404" pitchFamily="49"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58A46C4-09CA-0660-2DFE-0B6FB700B2CD}"/>
              </a:ext>
            </a:extLst>
          </p:cNvPr>
          <p:cNvSpPr>
            <a:spLocks noGrp="1"/>
          </p:cNvSpPr>
          <p:nvPr>
            <p:ph type="sldNum" sz="quarter" idx="5"/>
          </p:nvPr>
        </p:nvSpPr>
        <p:spPr/>
        <p:txBody>
          <a:bodyPr/>
          <a:lstStyle/>
          <a:p>
            <a:pPr marL="0" marR="0" lvl="0" indent="0" algn="r" defTabSz="674692"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prstClr val="black"/>
                </a:solidFill>
                <a:effectLst/>
                <a:uLnTx/>
                <a:uFillTx/>
                <a:latin typeface="Oracle Sans" panose="020B0503020204020204" pitchFamily="34" charset="0"/>
                <a:ea typeface="+mn-ea"/>
                <a:cs typeface="+mn-cs"/>
              </a:rPr>
              <a:pPr marL="0" marR="0" lvl="0" indent="0" algn="r" defTabSz="674692"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prstClr val="black"/>
              </a:solidFill>
              <a:effectLst/>
              <a:uLnTx/>
              <a:uFillTx/>
              <a:latin typeface="Oracle Sans" panose="020B0503020204020204" pitchFamily="34" charset="0"/>
              <a:ea typeface="+mn-ea"/>
              <a:cs typeface="+mn-cs"/>
            </a:endParaRPr>
          </a:p>
        </p:txBody>
      </p:sp>
    </p:spTree>
    <p:extLst>
      <p:ext uri="{BB962C8B-B14F-4D97-AF65-F5344CB8AC3E}">
        <p14:creationId xmlns:p14="http://schemas.microsoft.com/office/powerpoint/2010/main" val="2336184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7BDCD-C8E6-4135-8630-801D14CD5955}" type="slidenum">
              <a:rPr lang="en-US" smtClean="0"/>
              <a:t>11</a:t>
            </a:fld>
            <a:endParaRPr lang="en-US"/>
          </a:p>
        </p:txBody>
      </p:sp>
    </p:spTree>
    <p:extLst>
      <p:ext uri="{BB962C8B-B14F-4D97-AF65-F5344CB8AC3E}">
        <p14:creationId xmlns:p14="http://schemas.microsoft.com/office/powerpoint/2010/main" val="3908288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7BDCD-C8E6-4135-8630-801D14CD5955}" type="slidenum">
              <a:rPr lang="en-US" smtClean="0"/>
              <a:t>12</a:t>
            </a:fld>
            <a:endParaRPr lang="en-US"/>
          </a:p>
        </p:txBody>
      </p:sp>
    </p:spTree>
    <p:extLst>
      <p:ext uri="{BB962C8B-B14F-4D97-AF65-F5344CB8AC3E}">
        <p14:creationId xmlns:p14="http://schemas.microsoft.com/office/powerpoint/2010/main" val="377805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7BDCD-C8E6-4135-8630-801D14CD5955}" type="slidenum">
              <a:rPr lang="en-US" smtClean="0"/>
              <a:t>13</a:t>
            </a:fld>
            <a:endParaRPr lang="en-US"/>
          </a:p>
        </p:txBody>
      </p:sp>
    </p:spTree>
    <p:extLst>
      <p:ext uri="{BB962C8B-B14F-4D97-AF65-F5344CB8AC3E}">
        <p14:creationId xmlns:p14="http://schemas.microsoft.com/office/powerpoint/2010/main" val="1488095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9.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1.png"/><Relationship Id="rId1" Type="http://schemas.openxmlformats.org/officeDocument/2006/relationships/slideMaster" Target="../slideMasters/slideMaster5.xml"/><Relationship Id="rId4" Type="http://schemas.openxmlformats.org/officeDocument/2006/relationships/image" Target="../media/image72.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3.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5.png"/><Relationship Id="rId1" Type="http://schemas.openxmlformats.org/officeDocument/2006/relationships/slideMaster" Target="../slideMasters/slideMaster5.xml"/><Relationship Id="rId4" Type="http://schemas.openxmlformats.org/officeDocument/2006/relationships/image" Target="../media/image7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6.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1.png"/><Relationship Id="rId1" Type="http://schemas.openxmlformats.org/officeDocument/2006/relationships/slideMaster" Target="../slideMasters/slideMaster5.xml"/><Relationship Id="rId4" Type="http://schemas.openxmlformats.org/officeDocument/2006/relationships/image" Target="../media/image77.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3.png"/><Relationship Id="rId1" Type="http://schemas.openxmlformats.org/officeDocument/2006/relationships/slideMaster" Target="../slideMasters/slideMaster5.xml"/><Relationship Id="rId4" Type="http://schemas.openxmlformats.org/officeDocument/2006/relationships/image" Target="../media/image78.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1.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2.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2.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2.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2.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4.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1.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5.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1.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8.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0.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1.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1.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2.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1.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1.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1.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1.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1.emf"/><Relationship Id="rId1" Type="http://schemas.openxmlformats.org/officeDocument/2006/relationships/slideMaster" Target="../slideMasters/slideMaster5.xml"/><Relationship Id="rId4" Type="http://schemas.openxmlformats.org/officeDocument/2006/relationships/image" Target="../media/image94.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8.png"/><Relationship Id="rId1" Type="http://schemas.openxmlformats.org/officeDocument/2006/relationships/slideMaster" Target="../slideMasters/slideMaster5.xml"/><Relationship Id="rId4" Type="http://schemas.openxmlformats.org/officeDocument/2006/relationships/image" Target="../media/image97.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 Id="rId4" Type="http://schemas.openxmlformats.org/officeDocument/2006/relationships/image" Target="../media/image97.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1.png"/><Relationship Id="rId1" Type="http://schemas.openxmlformats.org/officeDocument/2006/relationships/slideMaster" Target="../slideMasters/slideMaster5.xml"/><Relationship Id="rId4" Type="http://schemas.openxmlformats.org/officeDocument/2006/relationships/image" Target="../media/image9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 Id="rId4" Type="http://schemas.openxmlformats.org/officeDocument/2006/relationships/image" Target="../media/image97.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9.png"/><Relationship Id="rId1" Type="http://schemas.openxmlformats.org/officeDocument/2006/relationships/slideMaster" Target="../slideMasters/slideMaster5.xml"/><Relationship Id="rId4" Type="http://schemas.openxmlformats.org/officeDocument/2006/relationships/image" Target="../media/image97.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1.png"/><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9.png"/><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00.png"/><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01.pn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02.png"/><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3.pn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03.pn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Master" Target="../slideMasters/slideMaster6.xml"/><Relationship Id="rId4" Type="http://schemas.openxmlformats.org/officeDocument/2006/relationships/image" Target="../media/image107.sv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Master" Target="../slideMasters/slideMaster6.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3.png"/><Relationship Id="rId1" Type="http://schemas.openxmlformats.org/officeDocument/2006/relationships/slideMaster" Target="../slideMasters/slideMaster6.xml"/><Relationship Id="rId5" Type="http://schemas.openxmlformats.org/officeDocument/2006/relationships/image" Target="../media/image115.svg"/><Relationship Id="rId4" Type="http://schemas.openxmlformats.org/officeDocument/2006/relationships/image" Target="../media/image114.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3.png"/><Relationship Id="rId1" Type="http://schemas.openxmlformats.org/officeDocument/2006/relationships/slideMaster" Target="../slideMasters/slideMaster6.xml"/><Relationship Id="rId5" Type="http://schemas.openxmlformats.org/officeDocument/2006/relationships/image" Target="../media/image115.svg"/><Relationship Id="rId4" Type="http://schemas.openxmlformats.org/officeDocument/2006/relationships/image" Target="../media/image114.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09.svg"/></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3.png"/><Relationship Id="rId1" Type="http://schemas.openxmlformats.org/officeDocument/2006/relationships/slideMaster" Target="../slideMasters/slideMaster6.xml"/><Relationship Id="rId5" Type="http://schemas.openxmlformats.org/officeDocument/2006/relationships/image" Target="../media/image115.svg"/><Relationship Id="rId4" Type="http://schemas.openxmlformats.org/officeDocument/2006/relationships/image" Target="../media/image114.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3.png"/><Relationship Id="rId1" Type="http://schemas.openxmlformats.org/officeDocument/2006/relationships/slideMaster" Target="../slideMasters/slideMaster6.xml"/><Relationship Id="rId5" Type="http://schemas.openxmlformats.org/officeDocument/2006/relationships/image" Target="../media/image115.svg"/><Relationship Id="rId4" Type="http://schemas.openxmlformats.org/officeDocument/2006/relationships/image" Target="../media/image114.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png"/><Relationship Id="rId1" Type="http://schemas.openxmlformats.org/officeDocument/2006/relationships/slideMaster" Target="../slideMasters/slideMaster6.xml"/><Relationship Id="rId5" Type="http://schemas.openxmlformats.org/officeDocument/2006/relationships/image" Target="../media/image115.svg"/><Relationship Id="rId4" Type="http://schemas.openxmlformats.org/officeDocument/2006/relationships/image" Target="../media/image114.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17.svg"/></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23.sv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1.png"/><Relationship Id="rId1" Type="http://schemas.openxmlformats.org/officeDocument/2006/relationships/slideMaster" Target="../slideMasters/slideMaster6.xml"/><Relationship Id="rId5" Type="http://schemas.openxmlformats.org/officeDocument/2006/relationships/image" Target="../media/image126.svg"/><Relationship Id="rId4" Type="http://schemas.openxmlformats.org/officeDocument/2006/relationships/image" Target="../media/image125.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17.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17.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png"/><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6.png"/><Relationship Id="rId1" Type="http://schemas.openxmlformats.org/officeDocument/2006/relationships/slideMaster" Target="../slideMasters/slideMaster6.xml"/><Relationship Id="rId4" Type="http://schemas.openxmlformats.org/officeDocument/2006/relationships/image" Target="../media/image107.sv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21.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21.sv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21.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38.sv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21.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5" Type="http://schemas.openxmlformats.org/officeDocument/2006/relationships/image" Target="../media/image55.png"/><Relationship Id="rId4" Type="http://schemas.openxmlformats.org/officeDocument/2006/relationships/image" Target="../media/image5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58.png"/><Relationship Id="rId1" Type="http://schemas.openxmlformats.org/officeDocument/2006/relationships/slideMaster" Target="../slideMasters/slideMaster4.xml"/><Relationship Id="rId6" Type="http://schemas.openxmlformats.org/officeDocument/2006/relationships/image" Target="../media/image59.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0.png"/><Relationship Id="rId1" Type="http://schemas.openxmlformats.org/officeDocument/2006/relationships/slideMaster" Target="../slideMasters/slideMaster4.xml"/><Relationship Id="rId6" Type="http://schemas.openxmlformats.org/officeDocument/2006/relationships/image" Target="../media/image59.jpe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Light -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Oracle Logo" descr="Oracle Logo">
            <a:extLst>
              <a:ext uri="{FF2B5EF4-FFF2-40B4-BE49-F238E27FC236}">
                <a16:creationId xmlns:a16="http://schemas.microsoft.com/office/drawing/2014/main" id="{37E7F181-1615-4A41-B1E8-B9FF5CDED018}"/>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4949" y="1132368"/>
            <a:ext cx="1524893" cy="32004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6508" y="1696665"/>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goes here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6508" y="3067378"/>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E562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6508" y="3697883"/>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6508" y="4038077"/>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2019</a:t>
            </a:r>
          </a:p>
        </p:txBody>
      </p:sp>
      <p:pic>
        <p:nvPicPr>
          <p:cNvPr id="3" name="Picture 2">
            <a:extLst>
              <a:ext uri="{FF2B5EF4-FFF2-40B4-BE49-F238E27FC236}">
                <a16:creationId xmlns:a16="http://schemas.microsoft.com/office/drawing/2014/main" id="{6CF116ED-0785-C47B-B0E4-1DBD2674F1D1}"/>
              </a:ext>
            </a:extLst>
          </p:cNvPr>
          <p:cNvPicPr>
            <a:picLocks noChangeAspect="1"/>
          </p:cNvPicPr>
          <p:nvPr userDrawn="1"/>
        </p:nvPicPr>
        <p:blipFill>
          <a:blip r:embed="rId5"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308657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275248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ight - Title/Subtitle 2 Column">
    <p:spTree>
      <p:nvGrpSpPr>
        <p:cNvPr id="1" name=""/>
        <p:cNvGrpSpPr/>
        <p:nvPr/>
      </p:nvGrpSpPr>
      <p:grpSpPr>
        <a:xfrm>
          <a:off x="0" y="0"/>
          <a:ext cx="0" cy="0"/>
          <a:chOff x="0" y="0"/>
          <a:chExt cx="0" cy="0"/>
        </a:xfrm>
      </p:grpSpPr>
      <p:pic>
        <p:nvPicPr>
          <p:cNvPr id="12" name="Cloud">
            <a:extLst>
              <a:ext uri="{FF2B5EF4-FFF2-40B4-BE49-F238E27FC236}">
                <a16:creationId xmlns:a16="http://schemas.microsoft.com/office/drawing/2014/main" id="{F24DF316-2FA6-AE44-AB7A-9E7E86E0BEB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8297"/>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8521" y="160829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297"/>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FB65FA2D-6C94-456B-8DE9-80C7A3BE2C17}"/>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DCD06EC0-4AE6-4D7C-87DE-D393DC47ED94}"/>
              </a:ext>
            </a:extLst>
          </p:cNvPr>
          <p:cNvSpPr>
            <a:spLocks noGrp="1"/>
          </p:cNvSpPr>
          <p:nvPr>
            <p:ph type="dt" sz="half" idx="16"/>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E594DB29-C2B8-4F61-8419-EEE3D1E837A1}"/>
              </a:ext>
            </a:extLst>
          </p:cNvPr>
          <p:cNvSpPr>
            <a:spLocks noGrp="1"/>
          </p:cNvSpPr>
          <p:nvPr>
            <p:ph type="ftr" sz="quarter" idx="17"/>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4C4C4FB3-367C-49DA-9BEF-99BD8CD346F0}"/>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43713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 - Title/Subtitle 2 Column">
    <p:bg>
      <p:bgRef idx="1001">
        <a:schemeClr val="bg1"/>
      </p:bgRef>
    </p:bg>
    <p:spTree>
      <p:nvGrpSpPr>
        <p:cNvPr id="1" name=""/>
        <p:cNvGrpSpPr/>
        <p:nvPr/>
      </p:nvGrpSpPr>
      <p:grpSpPr>
        <a:xfrm>
          <a:off x="0" y="0"/>
          <a:ext cx="0" cy="0"/>
          <a:chOff x="0" y="0"/>
          <a:chExt cx="0" cy="0"/>
        </a:xfrm>
      </p:grpSpPr>
      <p:pic>
        <p:nvPicPr>
          <p:cNvPr id="12" name="Cloud">
            <a:extLst>
              <a:ext uri="{FF2B5EF4-FFF2-40B4-BE49-F238E27FC236}">
                <a16:creationId xmlns:a16="http://schemas.microsoft.com/office/drawing/2014/main" id="{28C366F9-78A6-F740-87C8-B4D59AEB61B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4"/>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8521" y="160858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9724"/>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C3662519-4941-4045-9F0E-DBC7AD6CC29F}"/>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C9E807CE-245D-4F0E-ACCB-E3FE7584A0AE}"/>
              </a:ext>
            </a:extLst>
          </p:cNvPr>
          <p:cNvSpPr>
            <a:spLocks noGrp="1"/>
          </p:cNvSpPr>
          <p:nvPr>
            <p:ph type="dt" sz="half" idx="16"/>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D5C87038-F332-48C5-BA1A-25E935076236}"/>
              </a:ext>
            </a:extLst>
          </p:cNvPr>
          <p:cNvSpPr>
            <a:spLocks noGrp="1"/>
          </p:cNvSpPr>
          <p:nvPr>
            <p:ph type="ftr" sz="quarter" idx="17"/>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40BF160E-FC2C-48A7-921B-3472529A1B06}"/>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898416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ight - Title 3 Column">
    <p:bg>
      <p:bgRef idx="1001">
        <a:schemeClr val="bg1"/>
      </p:bgRef>
    </p:bg>
    <p:spTree>
      <p:nvGrpSpPr>
        <p:cNvPr id="1" name=""/>
        <p:cNvGrpSpPr/>
        <p:nvPr/>
      </p:nvGrpSpPr>
      <p:grpSpPr>
        <a:xfrm>
          <a:off x="0" y="0"/>
          <a:ext cx="0" cy="0"/>
          <a:chOff x="0" y="0"/>
          <a:chExt cx="0" cy="0"/>
        </a:xfrm>
      </p:grpSpPr>
      <p:pic>
        <p:nvPicPr>
          <p:cNvPr id="15" name="Cloud">
            <a:extLst>
              <a:ext uri="{FF2B5EF4-FFF2-40B4-BE49-F238E27FC236}">
                <a16:creationId xmlns:a16="http://schemas.microsoft.com/office/drawing/2014/main" id="{3CA75903-C10D-E747-B877-6804D65E8A3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972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4456971" y="160972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8145067" y="160972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3D2FFF47-983C-4CE2-9048-1317EB4F32CB}"/>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6D56EEFB-7FCA-4C8C-BD9A-59CFF6BBA9AB}"/>
              </a:ext>
            </a:extLst>
          </p:cNvPr>
          <p:cNvSpPr>
            <a:spLocks noGrp="1"/>
          </p:cNvSpPr>
          <p:nvPr>
            <p:ph type="dt" sz="half" idx="17"/>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DA095ECF-3404-41BC-B49D-2616D73127C4}"/>
              </a:ext>
            </a:extLst>
          </p:cNvPr>
          <p:cNvSpPr>
            <a:spLocks noGrp="1"/>
          </p:cNvSpPr>
          <p:nvPr>
            <p:ph type="ftr" sz="quarter" idx="18"/>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54F9C599-3545-4260-BC77-88BD7619A101}"/>
              </a:ext>
            </a:extLst>
          </p:cNvPr>
          <p:cNvSpPr>
            <a:spLocks noGrp="1"/>
          </p:cNvSpPr>
          <p:nvPr>
            <p:ph type="sldNum" sz="quarter" idx="1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676055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ark - Title 3 Column">
    <p:bg>
      <p:bgRef idx="1001">
        <a:schemeClr val="bg1"/>
      </p:bgRef>
    </p:bg>
    <p:spTree>
      <p:nvGrpSpPr>
        <p:cNvPr id="1" name=""/>
        <p:cNvGrpSpPr/>
        <p:nvPr/>
      </p:nvGrpSpPr>
      <p:grpSpPr>
        <a:xfrm>
          <a:off x="0" y="0"/>
          <a:ext cx="0" cy="0"/>
          <a:chOff x="0" y="0"/>
          <a:chExt cx="0" cy="0"/>
        </a:xfrm>
      </p:grpSpPr>
      <p:pic>
        <p:nvPicPr>
          <p:cNvPr id="14" name="Cloud">
            <a:extLst>
              <a:ext uri="{FF2B5EF4-FFF2-40B4-BE49-F238E27FC236}">
                <a16:creationId xmlns:a16="http://schemas.microsoft.com/office/drawing/2014/main" id="{DCCF0BD7-85D3-194F-9793-E38DD2B8F7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972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4263415" y="161033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4456971" y="160972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7951511" y="161033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8145067" y="160972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150D675-D1C2-4EC5-AC43-361941EAF0BF}"/>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933D1004-DEA1-4BAF-97C2-F49A471F4E4F}"/>
              </a:ext>
            </a:extLst>
          </p:cNvPr>
          <p:cNvSpPr>
            <a:spLocks noGrp="1"/>
          </p:cNvSpPr>
          <p:nvPr>
            <p:ph type="dt" sz="half" idx="17"/>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88C7C943-7B6D-4881-926B-CD58E0F2AC11}"/>
              </a:ext>
            </a:extLst>
          </p:cNvPr>
          <p:cNvSpPr>
            <a:spLocks noGrp="1"/>
          </p:cNvSpPr>
          <p:nvPr>
            <p:ph type="ftr" sz="quarter" idx="18"/>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A6963952-CC43-4F63-8DDF-47B0F4512883}"/>
              </a:ext>
            </a:extLst>
          </p:cNvPr>
          <p:cNvSpPr>
            <a:spLocks noGrp="1"/>
          </p:cNvSpPr>
          <p:nvPr>
            <p:ph type="sldNum" sz="quarter" idx="1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7258554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ight - Title/Subtitle 3 Column">
    <p:spTree>
      <p:nvGrpSpPr>
        <p:cNvPr id="1" name=""/>
        <p:cNvGrpSpPr/>
        <p:nvPr/>
      </p:nvGrpSpPr>
      <p:grpSpPr>
        <a:xfrm>
          <a:off x="0" y="0"/>
          <a:ext cx="0" cy="0"/>
          <a:chOff x="0" y="0"/>
          <a:chExt cx="0" cy="0"/>
        </a:xfrm>
      </p:grpSpPr>
      <p:pic>
        <p:nvPicPr>
          <p:cNvPr id="13" name="Cloud">
            <a:extLst>
              <a:ext uri="{FF2B5EF4-FFF2-40B4-BE49-F238E27FC236}">
                <a16:creationId xmlns:a16="http://schemas.microsoft.com/office/drawing/2014/main" id="{D922B281-CE8B-4E47-889A-38B9D11BA0A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4"/>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4261915" y="1609724"/>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4456083" y="1609724"/>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7951236" y="1609724"/>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8145405" y="1609724"/>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7257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ark - Title/Subtitle 3 Column">
    <p:bg>
      <p:bgRef idx="1001">
        <a:schemeClr val="bg1"/>
      </p:bgRef>
    </p:bg>
    <p:spTree>
      <p:nvGrpSpPr>
        <p:cNvPr id="1" name=""/>
        <p:cNvGrpSpPr/>
        <p:nvPr/>
      </p:nvGrpSpPr>
      <p:grpSpPr>
        <a:xfrm>
          <a:off x="0" y="0"/>
          <a:ext cx="0" cy="0"/>
          <a:chOff x="0" y="0"/>
          <a:chExt cx="0" cy="0"/>
        </a:xfrm>
      </p:grpSpPr>
      <p:pic>
        <p:nvPicPr>
          <p:cNvPr id="13" name="Cloud">
            <a:extLst>
              <a:ext uri="{FF2B5EF4-FFF2-40B4-BE49-F238E27FC236}">
                <a16:creationId xmlns:a16="http://schemas.microsoft.com/office/drawing/2014/main" id="{B017591D-9CE6-7446-94B7-8CEEEAF691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6"/>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42619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4456083" y="1609726"/>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7951236"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8145405" y="1609726"/>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1">
            <a:extLst>
              <a:ext uri="{FF2B5EF4-FFF2-40B4-BE49-F238E27FC236}">
                <a16:creationId xmlns:a16="http://schemas.microsoft.com/office/drawing/2014/main" id="{6E60902A-4CDA-482D-90DF-ECACF1930986}"/>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900544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ight - Title 4 Column">
    <p:bg>
      <p:bgRef idx="1001">
        <a:schemeClr val="bg1"/>
      </p:bgRef>
    </p:bg>
    <p:spTree>
      <p:nvGrpSpPr>
        <p:cNvPr id="1" name=""/>
        <p:cNvGrpSpPr/>
        <p:nvPr/>
      </p:nvGrpSpPr>
      <p:grpSpPr>
        <a:xfrm>
          <a:off x="0" y="0"/>
          <a:ext cx="0" cy="0"/>
          <a:chOff x="0" y="0"/>
          <a:chExt cx="0" cy="0"/>
        </a:xfrm>
      </p:grpSpPr>
      <p:pic>
        <p:nvPicPr>
          <p:cNvPr id="20" name="Cloud">
            <a:extLst>
              <a:ext uri="{FF2B5EF4-FFF2-40B4-BE49-F238E27FC236}">
                <a16:creationId xmlns:a16="http://schemas.microsoft.com/office/drawing/2014/main" id="{403EA880-91CB-2F4A-BC00-A935385135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589524"/>
            <a:ext cx="2478024" cy="4525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3502001" y="1589524"/>
            <a:ext cx="2478024" cy="4525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6235127" y="1589524"/>
            <a:ext cx="2478024" cy="4525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9" name="Column Divider 3" descr="Column Divider">
            <a:extLst>
              <a:ext uri="{FF2B5EF4-FFF2-40B4-BE49-F238E27FC236}">
                <a16:creationId xmlns:a16="http://schemas.microsoft.com/office/drawing/2014/main" id="{0379F816-270D-4D0F-8838-510AA3E97C28}"/>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4">
            <a:extLst>
              <a:ext uri="{FF2B5EF4-FFF2-40B4-BE49-F238E27FC236}">
                <a16:creationId xmlns:a16="http://schemas.microsoft.com/office/drawing/2014/main" id="{4FB98D34-E09D-43FC-9515-8F7C37635BFF}"/>
              </a:ext>
            </a:extLst>
          </p:cNvPr>
          <p:cNvSpPr>
            <a:spLocks noGrp="1"/>
          </p:cNvSpPr>
          <p:nvPr>
            <p:ph sz="quarter" idx="17"/>
          </p:nvPr>
        </p:nvSpPr>
        <p:spPr>
          <a:xfrm>
            <a:off x="8968254" y="1589524"/>
            <a:ext cx="2478024" cy="4525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Title 2">
            <a:extLst>
              <a:ext uri="{FF2B5EF4-FFF2-40B4-BE49-F238E27FC236}">
                <a16:creationId xmlns:a16="http://schemas.microsoft.com/office/drawing/2014/main" id="{E665C0AC-7132-4356-88D4-79E4A49B2CE4}"/>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1A131A1D-D1FF-4A37-8531-B67D54ED466D}"/>
              </a:ext>
            </a:extLst>
          </p:cNvPr>
          <p:cNvSpPr>
            <a:spLocks noGrp="1"/>
          </p:cNvSpPr>
          <p:nvPr>
            <p:ph type="dt" sz="half" idx="18"/>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C8EC9026-CA1C-465B-ADD5-AE1F9B7A0775}"/>
              </a:ext>
            </a:extLst>
          </p:cNvPr>
          <p:cNvSpPr>
            <a:spLocks noGrp="1"/>
          </p:cNvSpPr>
          <p:nvPr>
            <p:ph type="ftr" sz="quarter" idx="19"/>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13064CFB-254B-4876-8556-026D173672E6}"/>
              </a:ext>
            </a:extLst>
          </p:cNvPr>
          <p:cNvSpPr>
            <a:spLocks noGrp="1"/>
          </p:cNvSpPr>
          <p:nvPr>
            <p:ph type="sldNum" sz="quarter" idx="2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753301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rk - Title 4 Column">
    <p:bg>
      <p:bgRef idx="1001">
        <a:schemeClr val="bg1"/>
      </p:bgRef>
    </p:bg>
    <p:spTree>
      <p:nvGrpSpPr>
        <p:cNvPr id="1" name=""/>
        <p:cNvGrpSpPr/>
        <p:nvPr/>
      </p:nvGrpSpPr>
      <p:grpSpPr>
        <a:xfrm>
          <a:off x="0" y="0"/>
          <a:ext cx="0" cy="0"/>
          <a:chOff x="0" y="0"/>
          <a:chExt cx="0" cy="0"/>
        </a:xfrm>
      </p:grpSpPr>
      <p:pic>
        <p:nvPicPr>
          <p:cNvPr id="14" name="Cloud">
            <a:extLst>
              <a:ext uri="{FF2B5EF4-FFF2-40B4-BE49-F238E27FC236}">
                <a16:creationId xmlns:a16="http://schemas.microsoft.com/office/drawing/2014/main" id="{6D31D0E4-AF4F-A542-A6E3-8EBAA9F1BC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247802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3374450" y="1609209"/>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3502001" y="1608575"/>
            <a:ext cx="247802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6107576" y="1609209"/>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6235127" y="1608575"/>
            <a:ext cx="247802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9" name="Column Divider 3" descr="Column Divider">
            <a:extLst>
              <a:ext uri="{FF2B5EF4-FFF2-40B4-BE49-F238E27FC236}">
                <a16:creationId xmlns:a16="http://schemas.microsoft.com/office/drawing/2014/main" id="{0379F816-270D-4D0F-8838-510AA3E97C28}"/>
              </a:ext>
            </a:extLst>
          </p:cNvPr>
          <p:cNvCxnSpPr>
            <a:cxnSpLocks/>
          </p:cNvCxnSpPr>
          <p:nvPr userDrawn="1"/>
        </p:nvCxnSpPr>
        <p:spPr>
          <a:xfrm>
            <a:off x="8840702" y="1609209"/>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4">
            <a:extLst>
              <a:ext uri="{FF2B5EF4-FFF2-40B4-BE49-F238E27FC236}">
                <a16:creationId xmlns:a16="http://schemas.microsoft.com/office/drawing/2014/main" id="{4FB98D34-E09D-43FC-9515-8F7C37635BFF}"/>
              </a:ext>
            </a:extLst>
          </p:cNvPr>
          <p:cNvSpPr>
            <a:spLocks noGrp="1"/>
          </p:cNvSpPr>
          <p:nvPr>
            <p:ph sz="quarter" idx="17"/>
          </p:nvPr>
        </p:nvSpPr>
        <p:spPr>
          <a:xfrm>
            <a:off x="8968254" y="1608575"/>
            <a:ext cx="247802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Title 2">
            <a:extLst>
              <a:ext uri="{FF2B5EF4-FFF2-40B4-BE49-F238E27FC236}">
                <a16:creationId xmlns:a16="http://schemas.microsoft.com/office/drawing/2014/main" id="{2AA814CE-3331-469B-8BE8-853F42A03463}"/>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52F26386-047A-407D-BEE4-BF9BC2C4C09F}"/>
              </a:ext>
            </a:extLst>
          </p:cNvPr>
          <p:cNvSpPr>
            <a:spLocks noGrp="1"/>
          </p:cNvSpPr>
          <p:nvPr>
            <p:ph type="dt" sz="half" idx="18"/>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15A8344-82CB-496F-8690-72CF339725D6}"/>
              </a:ext>
            </a:extLst>
          </p:cNvPr>
          <p:cNvSpPr>
            <a:spLocks noGrp="1"/>
          </p:cNvSpPr>
          <p:nvPr>
            <p:ph type="ftr" sz="quarter" idx="19"/>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856EBA4F-FCB4-4B89-BEA0-1B33D86D6DE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9683571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ight - Title/Subtitle 4 Column">
    <p:spTree>
      <p:nvGrpSpPr>
        <p:cNvPr id="1" name=""/>
        <p:cNvGrpSpPr/>
        <p:nvPr/>
      </p:nvGrpSpPr>
      <p:grpSpPr>
        <a:xfrm>
          <a:off x="0" y="0"/>
          <a:ext cx="0" cy="0"/>
          <a:chOff x="0" y="0"/>
          <a:chExt cx="0" cy="0"/>
        </a:xfrm>
      </p:grpSpPr>
      <p:pic>
        <p:nvPicPr>
          <p:cNvPr id="17" name="Cloud">
            <a:extLst>
              <a:ext uri="{FF2B5EF4-FFF2-40B4-BE49-F238E27FC236}">
                <a16:creationId xmlns:a16="http://schemas.microsoft.com/office/drawing/2014/main" id="{DE68A64E-9177-1E41-B02B-9C94A30A03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5"/>
            <a:ext cx="2478024" cy="45069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3373924" y="1609667"/>
            <a:ext cx="0" cy="4508050"/>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3503061" y="1609725"/>
            <a:ext cx="2478024" cy="45069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6110222" y="1609667"/>
            <a:ext cx="0" cy="4508050"/>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6239359" y="1609725"/>
            <a:ext cx="2478024" cy="45069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25" name="Column Divider 3" descr="Column Divider">
            <a:extLst>
              <a:ext uri="{FF2B5EF4-FFF2-40B4-BE49-F238E27FC236}">
                <a16:creationId xmlns:a16="http://schemas.microsoft.com/office/drawing/2014/main" id="{BE2D13B4-3BF3-4416-B638-87C59A2973BB}"/>
              </a:ext>
            </a:extLst>
          </p:cNvPr>
          <p:cNvCxnSpPr>
            <a:cxnSpLocks/>
          </p:cNvCxnSpPr>
          <p:nvPr userDrawn="1"/>
        </p:nvCxnSpPr>
        <p:spPr>
          <a:xfrm>
            <a:off x="8846520" y="1609667"/>
            <a:ext cx="0" cy="4508050"/>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4" name="Content 4">
            <a:extLst>
              <a:ext uri="{FF2B5EF4-FFF2-40B4-BE49-F238E27FC236}">
                <a16:creationId xmlns:a16="http://schemas.microsoft.com/office/drawing/2014/main" id="{687CB06A-9B62-47DB-BA7A-177E12DFB17E}"/>
              </a:ext>
            </a:extLst>
          </p:cNvPr>
          <p:cNvSpPr>
            <a:spLocks noGrp="1"/>
          </p:cNvSpPr>
          <p:nvPr>
            <p:ph sz="quarter" idx="17"/>
          </p:nvPr>
        </p:nvSpPr>
        <p:spPr>
          <a:xfrm>
            <a:off x="8975659" y="1609725"/>
            <a:ext cx="2478024" cy="45069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72191157-EC2D-4417-9959-2EA7D1DAFF57}"/>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C2388CBD-B05C-4885-A081-172C87DCAD84}"/>
              </a:ext>
            </a:extLst>
          </p:cNvPr>
          <p:cNvSpPr>
            <a:spLocks noGrp="1"/>
          </p:cNvSpPr>
          <p:nvPr>
            <p:ph type="dt" sz="half" idx="18"/>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3CE56F53-8C5C-4F85-9969-353868B64B25}"/>
              </a:ext>
            </a:extLst>
          </p:cNvPr>
          <p:cNvSpPr>
            <a:spLocks noGrp="1"/>
          </p:cNvSpPr>
          <p:nvPr>
            <p:ph type="ftr" sz="quarter" idx="19"/>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589360B9-A253-468B-B3D3-70CC43B0746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7424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ark - Title/Subtitle 4 Column">
    <p:bg>
      <p:bgRef idx="1001">
        <a:schemeClr val="bg1"/>
      </p:bgRef>
    </p:bg>
    <p:spTree>
      <p:nvGrpSpPr>
        <p:cNvPr id="1" name=""/>
        <p:cNvGrpSpPr/>
        <p:nvPr/>
      </p:nvGrpSpPr>
      <p:grpSpPr>
        <a:xfrm>
          <a:off x="0" y="0"/>
          <a:ext cx="0" cy="0"/>
          <a:chOff x="0" y="0"/>
          <a:chExt cx="0" cy="0"/>
        </a:xfrm>
      </p:grpSpPr>
      <p:pic>
        <p:nvPicPr>
          <p:cNvPr id="17" name="Cloud">
            <a:extLst>
              <a:ext uri="{FF2B5EF4-FFF2-40B4-BE49-F238E27FC236}">
                <a16:creationId xmlns:a16="http://schemas.microsoft.com/office/drawing/2014/main" id="{6F66DACA-117A-D443-A12C-B547719EC0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6"/>
            <a:ext cx="247802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3373924"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3503061" y="1609726"/>
            <a:ext cx="247802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6110222"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6239359" y="1609726"/>
            <a:ext cx="247802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25" name="Column Divider 3" descr="Column Divider">
            <a:extLst>
              <a:ext uri="{FF2B5EF4-FFF2-40B4-BE49-F238E27FC236}">
                <a16:creationId xmlns:a16="http://schemas.microsoft.com/office/drawing/2014/main" id="{BE2D13B4-3BF3-4416-B638-87C59A2973BB}"/>
              </a:ext>
            </a:extLst>
          </p:cNvPr>
          <p:cNvCxnSpPr>
            <a:cxnSpLocks/>
          </p:cNvCxnSpPr>
          <p:nvPr userDrawn="1"/>
        </p:nvCxnSpPr>
        <p:spPr>
          <a:xfrm>
            <a:off x="8846520"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4" name="Content 4">
            <a:extLst>
              <a:ext uri="{FF2B5EF4-FFF2-40B4-BE49-F238E27FC236}">
                <a16:creationId xmlns:a16="http://schemas.microsoft.com/office/drawing/2014/main" id="{687CB06A-9B62-47DB-BA7A-177E12DFB17E}"/>
              </a:ext>
            </a:extLst>
          </p:cNvPr>
          <p:cNvSpPr>
            <a:spLocks noGrp="1"/>
          </p:cNvSpPr>
          <p:nvPr>
            <p:ph sz="quarter" idx="17"/>
          </p:nvPr>
        </p:nvSpPr>
        <p:spPr>
          <a:xfrm>
            <a:off x="8975659" y="1609726"/>
            <a:ext cx="247802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1467A894-8EF4-484B-BF49-DF2E9F970DE5}"/>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CE422C40-A387-420C-B07A-9F6BE08313A1}"/>
              </a:ext>
            </a:extLst>
          </p:cNvPr>
          <p:cNvSpPr>
            <a:spLocks noGrp="1"/>
          </p:cNvSpPr>
          <p:nvPr>
            <p:ph type="dt" sz="half" idx="18"/>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7550E71C-CB99-4BD4-8252-ED7D062329F5}"/>
              </a:ext>
            </a:extLst>
          </p:cNvPr>
          <p:cNvSpPr>
            <a:spLocks noGrp="1"/>
          </p:cNvSpPr>
          <p:nvPr>
            <p:ph type="ftr" sz="quarter" idx="19"/>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FD33CF2B-9E35-4547-8232-5DE4CC57C302}"/>
              </a:ext>
            </a:extLst>
          </p:cNvPr>
          <p:cNvSpPr>
            <a:spLocks noGrp="1"/>
          </p:cNvSpPr>
          <p:nvPr>
            <p:ph type="sldNum" sz="quarter" idx="2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118310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356112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ight - Title Quad Infographic">
    <p:bg>
      <p:bgRef idx="1001">
        <a:schemeClr val="bg1"/>
      </p:bgRef>
    </p:bg>
    <p:spTree>
      <p:nvGrpSpPr>
        <p:cNvPr id="1" name=""/>
        <p:cNvGrpSpPr/>
        <p:nvPr/>
      </p:nvGrpSpPr>
      <p:grpSpPr>
        <a:xfrm>
          <a:off x="0" y="0"/>
          <a:ext cx="0" cy="0"/>
          <a:chOff x="0" y="0"/>
          <a:chExt cx="0" cy="0"/>
        </a:xfrm>
      </p:grpSpPr>
      <p:pic>
        <p:nvPicPr>
          <p:cNvPr id="15" name="Cloud">
            <a:extLst>
              <a:ext uri="{FF2B5EF4-FFF2-40B4-BE49-F238E27FC236}">
                <a16:creationId xmlns:a16="http://schemas.microsoft.com/office/drawing/2014/main" id="{A646CDE3-61DE-5F4A-A6EA-E5FECEFF07E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8875" y="1609209"/>
            <a:ext cx="1618488" cy="1618488"/>
          </a:xfrm>
          <a:prstGeom prst="rect">
            <a:avLst/>
          </a:prstGeom>
        </p:spPr>
        <p:txBody>
          <a:bodyPr/>
          <a:lstStyle/>
          <a:p>
            <a:r>
              <a:rPr lang="en-GB"/>
              <a:t>Click icon to add picture</a:t>
            </a:r>
            <a:endParaRPr lang="en-US" dirty="0"/>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609209"/>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5" name="Picture Placeholder 2">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609209"/>
            <a:ext cx="1618488" cy="1618488"/>
          </a:xfrm>
          <a:prstGeom prst="rect">
            <a:avLst/>
          </a:prstGeom>
        </p:spPr>
        <p:txBody>
          <a:bodyPr/>
          <a:lstStyle/>
          <a:p>
            <a:r>
              <a:rPr lang="en-GB"/>
              <a:t>Click icon to add picture</a:t>
            </a:r>
            <a:endParaRPr lang="en-US"/>
          </a:p>
        </p:txBody>
      </p:sp>
      <p:sp>
        <p:nvSpPr>
          <p:cNvPr id="31" name="Text Field 2">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609209"/>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4" name="Picture Placeholder 3">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8875" y="4240646"/>
            <a:ext cx="1618488" cy="1618488"/>
          </a:xfrm>
          <a:prstGeom prst="rect">
            <a:avLst/>
          </a:prstGeom>
        </p:spPr>
        <p:txBody>
          <a:bodyPr/>
          <a:lstStyle/>
          <a:p>
            <a:r>
              <a:rPr lang="en-GB"/>
              <a:t>Click icon to add picture</a:t>
            </a:r>
            <a:endParaRPr lang="en-US"/>
          </a:p>
        </p:txBody>
      </p:sp>
      <p:sp>
        <p:nvSpPr>
          <p:cNvPr id="29" name="Text Field 3">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40646"/>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6" name="Picture Placeholder 4">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40646"/>
            <a:ext cx="1618488" cy="1618488"/>
          </a:xfrm>
          <a:prstGeom prst="rect">
            <a:avLst/>
          </a:prstGeom>
        </p:spPr>
        <p:txBody>
          <a:bodyPr/>
          <a:lstStyle/>
          <a:p>
            <a:r>
              <a:rPr lang="en-GB"/>
              <a:t>Click icon to add picture</a:t>
            </a:r>
            <a:endParaRPr lang="en-US"/>
          </a:p>
        </p:txBody>
      </p:sp>
      <p:sp>
        <p:nvSpPr>
          <p:cNvPr id="32" name="Text Field 4">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40646"/>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itle 4">
            <a:extLst>
              <a:ext uri="{FF2B5EF4-FFF2-40B4-BE49-F238E27FC236}">
                <a16:creationId xmlns:a16="http://schemas.microsoft.com/office/drawing/2014/main" id="{E3EED3DC-3691-46BD-9B48-E2C270C741F9}"/>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28BE0263-5FD6-4DE6-B9D0-79EF81804AF3}"/>
              </a:ext>
            </a:extLst>
          </p:cNvPr>
          <p:cNvSpPr>
            <a:spLocks noGrp="1"/>
          </p:cNvSpPr>
          <p:nvPr>
            <p:ph type="dt" sz="half" idx="27"/>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FC6C050F-728D-4BEF-B207-F42452F3527D}"/>
              </a:ext>
            </a:extLst>
          </p:cNvPr>
          <p:cNvSpPr>
            <a:spLocks noGrp="1"/>
          </p:cNvSpPr>
          <p:nvPr>
            <p:ph type="ftr" sz="quarter" idx="28"/>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D446726-6BED-4C16-B2F2-97FDB0765DB8}"/>
              </a:ext>
            </a:extLst>
          </p:cNvPr>
          <p:cNvSpPr>
            <a:spLocks noGrp="1"/>
          </p:cNvSpPr>
          <p:nvPr>
            <p:ph type="sldNum" sz="quarter" idx="2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878579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rk - Title Quad Infographic">
    <p:bg>
      <p:bgRef idx="1001">
        <a:schemeClr val="bg1"/>
      </p:bgRef>
    </p:bg>
    <p:spTree>
      <p:nvGrpSpPr>
        <p:cNvPr id="1" name=""/>
        <p:cNvGrpSpPr/>
        <p:nvPr/>
      </p:nvGrpSpPr>
      <p:grpSpPr>
        <a:xfrm>
          <a:off x="0" y="0"/>
          <a:ext cx="0" cy="0"/>
          <a:chOff x="0" y="0"/>
          <a:chExt cx="0" cy="0"/>
        </a:xfrm>
      </p:grpSpPr>
      <p:pic>
        <p:nvPicPr>
          <p:cNvPr id="15" name="Cloud">
            <a:extLst>
              <a:ext uri="{FF2B5EF4-FFF2-40B4-BE49-F238E27FC236}">
                <a16:creationId xmlns:a16="http://schemas.microsoft.com/office/drawing/2014/main" id="{307F0167-116B-4B46-AC07-0CF33541BDB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8875" y="1609209"/>
            <a:ext cx="1618488" cy="1618488"/>
          </a:xfrm>
          <a:prstGeom prst="rect">
            <a:avLst/>
          </a:prstGeom>
        </p:spPr>
        <p:txBody>
          <a:bodyPr/>
          <a:lstStyle/>
          <a:p>
            <a:r>
              <a:rPr lang="en-GB"/>
              <a:t>Click icon to add picture</a:t>
            </a:r>
            <a:endParaRPr lang="en-US"/>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609209"/>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5" name="Picture Placeholder 2">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609209"/>
            <a:ext cx="1618488" cy="1618488"/>
          </a:xfrm>
          <a:prstGeom prst="rect">
            <a:avLst/>
          </a:prstGeom>
        </p:spPr>
        <p:txBody>
          <a:bodyPr/>
          <a:lstStyle/>
          <a:p>
            <a:r>
              <a:rPr lang="en-GB"/>
              <a:t>Click icon to add picture</a:t>
            </a:r>
            <a:endParaRPr lang="en-US"/>
          </a:p>
        </p:txBody>
      </p:sp>
      <p:sp>
        <p:nvSpPr>
          <p:cNvPr id="31" name="Text Field 2">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609209"/>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4" name="Picture Placeholder 3">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8875" y="4240646"/>
            <a:ext cx="1618488" cy="1618488"/>
          </a:xfrm>
          <a:prstGeom prst="rect">
            <a:avLst/>
          </a:prstGeom>
        </p:spPr>
        <p:txBody>
          <a:bodyPr/>
          <a:lstStyle/>
          <a:p>
            <a:r>
              <a:rPr lang="en-GB"/>
              <a:t>Click icon to add picture</a:t>
            </a:r>
            <a:endParaRPr lang="en-US"/>
          </a:p>
        </p:txBody>
      </p:sp>
      <p:sp>
        <p:nvSpPr>
          <p:cNvPr id="29" name="Text Field 3">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40646"/>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6" name="Picture Placeholder 4">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40646"/>
            <a:ext cx="1618488" cy="1618488"/>
          </a:xfrm>
          <a:prstGeom prst="rect">
            <a:avLst/>
          </a:prstGeom>
        </p:spPr>
        <p:txBody>
          <a:bodyPr/>
          <a:lstStyle/>
          <a:p>
            <a:r>
              <a:rPr lang="en-GB"/>
              <a:t>Click icon to add picture</a:t>
            </a:r>
            <a:endParaRPr lang="en-US"/>
          </a:p>
        </p:txBody>
      </p:sp>
      <p:sp>
        <p:nvSpPr>
          <p:cNvPr id="32" name="Text Field 4">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40646"/>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itle 4">
            <a:extLst>
              <a:ext uri="{FF2B5EF4-FFF2-40B4-BE49-F238E27FC236}">
                <a16:creationId xmlns:a16="http://schemas.microsoft.com/office/drawing/2014/main" id="{083207C4-681D-4388-B80E-EE2FA349AF02}"/>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EC3EB1D7-DB39-4B87-83A2-C41A68F7435E}"/>
              </a:ext>
            </a:extLst>
          </p:cNvPr>
          <p:cNvSpPr>
            <a:spLocks noGrp="1"/>
          </p:cNvSpPr>
          <p:nvPr>
            <p:ph type="dt" sz="half" idx="27"/>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ABD1DB1E-E699-4B1A-BFD3-5F9D0BCDB864}"/>
              </a:ext>
            </a:extLst>
          </p:cNvPr>
          <p:cNvSpPr>
            <a:spLocks noGrp="1"/>
          </p:cNvSpPr>
          <p:nvPr>
            <p:ph type="ftr" sz="quarter" idx="28"/>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6CF2DF93-F6AF-4392-A308-BFC8349686D0}"/>
              </a:ext>
            </a:extLst>
          </p:cNvPr>
          <p:cNvSpPr>
            <a:spLocks noGrp="1"/>
          </p:cNvSpPr>
          <p:nvPr>
            <p:ph type="sldNum" sz="quarter" idx="2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062255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ight - Numbered Outline">
    <p:spTree>
      <p:nvGrpSpPr>
        <p:cNvPr id="1" name=""/>
        <p:cNvGrpSpPr/>
        <p:nvPr/>
      </p:nvGrpSpPr>
      <p:grpSpPr>
        <a:xfrm>
          <a:off x="0" y="0"/>
          <a:ext cx="0" cy="0"/>
          <a:chOff x="0" y="0"/>
          <a:chExt cx="0" cy="0"/>
        </a:xfrm>
      </p:grpSpPr>
      <p:pic>
        <p:nvPicPr>
          <p:cNvPr id="28" name="Cloud">
            <a:extLst>
              <a:ext uri="{FF2B5EF4-FFF2-40B4-BE49-F238E27FC236}">
                <a16:creationId xmlns:a16="http://schemas.microsoft.com/office/drawing/2014/main" id="{3CFD71AD-DED9-6542-9425-0CD364D0453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2282" y="4403039"/>
            <a:ext cx="6133750"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65125" indent="-365125">
              <a:buClr>
                <a:schemeClr val="accent5"/>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78989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ark - Numbered Outline">
    <p:bg>
      <p:bgPr>
        <a:solidFill>
          <a:schemeClr val="tx1"/>
        </a:solidFill>
        <a:effectLst/>
      </p:bgPr>
    </p:bg>
    <p:spTree>
      <p:nvGrpSpPr>
        <p:cNvPr id="1" name=""/>
        <p:cNvGrpSpPr/>
        <p:nvPr/>
      </p:nvGrpSpPr>
      <p:grpSpPr>
        <a:xfrm>
          <a:off x="0" y="0"/>
          <a:ext cx="0" cy="0"/>
          <a:chOff x="0" y="0"/>
          <a:chExt cx="0" cy="0"/>
        </a:xfrm>
      </p:grpSpPr>
      <p:pic>
        <p:nvPicPr>
          <p:cNvPr id="10" name="Cloud">
            <a:extLst>
              <a:ext uri="{FF2B5EF4-FFF2-40B4-BE49-F238E27FC236}">
                <a16:creationId xmlns:a16="http://schemas.microsoft.com/office/drawing/2014/main" id="{EFF16796-4E17-4FE8-979C-14D94935366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2283" y="4403039"/>
            <a:ext cx="6133748"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0" indent="-365760">
              <a:buClr>
                <a:schemeClr val="accent6"/>
              </a:buClr>
              <a:buFont typeface="+mj-lt"/>
              <a:buAutoNum type="arabicPeriod"/>
              <a:defRPr lang="en-US" dirty="0">
                <a:solidFill>
                  <a:schemeClr val="bg1"/>
                </a:solidFill>
              </a:defRPr>
            </a:lvl1pPr>
            <a:lvl2pPr marL="548640">
              <a:defRPr lang="en-US" dirty="0">
                <a:solidFill>
                  <a:schemeClr val="bg1"/>
                </a:solidFill>
              </a:defRPr>
            </a:lvl2pPr>
            <a:lvl3pPr marL="731520">
              <a:defRPr lang="en-US" dirty="0">
                <a:solidFill>
                  <a:schemeClr val="bg1"/>
                </a:solidFill>
              </a:defRPr>
            </a:lvl3pPr>
            <a:lvl4pPr marL="914400">
              <a:defRPr lang="en-US" dirty="0">
                <a:solidFill>
                  <a:schemeClr val="bg1"/>
                </a:solidFill>
              </a:defRPr>
            </a:lvl4pPr>
            <a:lvl5pPr marL="1097280">
              <a:defRPr lang="en-US" dirty="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70444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ight - Numbered Outline 2 Column">
    <p:bg>
      <p:bgPr>
        <a:solidFill>
          <a:schemeClr val="bg1"/>
        </a:solidFill>
        <a:effectLst/>
      </p:bgPr>
    </p:bg>
    <p:spTree>
      <p:nvGrpSpPr>
        <p:cNvPr id="1" name=""/>
        <p:cNvGrpSpPr/>
        <p:nvPr/>
      </p:nvGrpSpPr>
      <p:grpSpPr>
        <a:xfrm>
          <a:off x="0" y="0"/>
          <a:ext cx="0" cy="0"/>
          <a:chOff x="0" y="0"/>
          <a:chExt cx="0" cy="0"/>
        </a:xfrm>
      </p:grpSpPr>
      <p:pic>
        <p:nvPicPr>
          <p:cNvPr id="28" name="Cloud">
            <a:extLst>
              <a:ext uri="{FF2B5EF4-FFF2-40B4-BE49-F238E27FC236}">
                <a16:creationId xmlns:a16="http://schemas.microsoft.com/office/drawing/2014/main" id="{3CFD71AD-DED9-6542-9425-0CD364D0453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52282" y="4403039"/>
            <a:ext cx="6133750"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365125" indent="-365125">
              <a:buClr>
                <a:schemeClr val="accent5"/>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9" name="Text Placeholder 3">
            <a:extLst>
              <a:ext uri="{FF2B5EF4-FFF2-40B4-BE49-F238E27FC236}">
                <a16:creationId xmlns:a16="http://schemas.microsoft.com/office/drawing/2014/main" id="{93AB42C3-C7C2-47CD-8E87-C5D5963E7A0E}"/>
              </a:ext>
            </a:extLst>
          </p:cNvPr>
          <p:cNvSpPr>
            <a:spLocks noGrp="1"/>
          </p:cNvSpPr>
          <p:nvPr>
            <p:ph type="body" sz="quarter" idx="48"/>
          </p:nvPr>
        </p:nvSpPr>
        <p:spPr>
          <a:xfrm>
            <a:off x="6364986" y="1609724"/>
            <a:ext cx="5084064" cy="4505325"/>
          </a:xfrm>
          <a:noFill/>
        </p:spPr>
        <p:txBody>
          <a:bodyPr vert="horz" lIns="0" tIns="0" rIns="0" bIns="0" rtlCol="0">
            <a:noAutofit/>
          </a:bodyPr>
          <a:lstStyle>
            <a:lvl1pPr marL="365125" indent="-365125">
              <a:buClr>
                <a:schemeClr val="accent5"/>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24520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ark - Numbered Outline 2 Column">
    <p:bg>
      <p:bgPr>
        <a:solidFill>
          <a:schemeClr val="tx1"/>
        </a:solidFill>
        <a:effectLst/>
      </p:bgPr>
    </p:bg>
    <p:spTree>
      <p:nvGrpSpPr>
        <p:cNvPr id="1" name=""/>
        <p:cNvGrpSpPr/>
        <p:nvPr/>
      </p:nvGrpSpPr>
      <p:grpSpPr>
        <a:xfrm>
          <a:off x="0" y="0"/>
          <a:ext cx="0" cy="0"/>
          <a:chOff x="0" y="0"/>
          <a:chExt cx="0" cy="0"/>
        </a:xfrm>
      </p:grpSpPr>
      <p:pic>
        <p:nvPicPr>
          <p:cNvPr id="10" name="Cloud">
            <a:extLst>
              <a:ext uri="{FF2B5EF4-FFF2-40B4-BE49-F238E27FC236}">
                <a16:creationId xmlns:a16="http://schemas.microsoft.com/office/drawing/2014/main" id="{EFF16796-4E17-4FE8-979C-14D94935366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2283" y="4403039"/>
            <a:ext cx="6133748"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0" indent="-365760">
              <a:buClr>
                <a:schemeClr val="accent6"/>
              </a:buClr>
              <a:buFont typeface="+mj-lt"/>
              <a:buAutoNum type="arabicPeriod"/>
              <a:defRPr lang="en-US" dirty="0">
                <a:solidFill>
                  <a:schemeClr val="bg1"/>
                </a:solidFill>
              </a:defRPr>
            </a:lvl1pPr>
            <a:lvl2pPr marL="548640">
              <a:defRPr lang="en-US" dirty="0">
                <a:solidFill>
                  <a:schemeClr val="bg1"/>
                </a:solidFill>
              </a:defRPr>
            </a:lvl2pPr>
            <a:lvl3pPr marL="731520">
              <a:defRPr lang="en-US" dirty="0">
                <a:solidFill>
                  <a:schemeClr val="bg1"/>
                </a:solidFill>
              </a:defRPr>
            </a:lvl3pPr>
            <a:lvl4pPr marL="914400">
              <a:defRPr lang="en-US" dirty="0">
                <a:solidFill>
                  <a:schemeClr val="bg1"/>
                </a:solidFill>
              </a:defRPr>
            </a:lvl4pPr>
            <a:lvl5pPr marL="1097280">
              <a:defRPr lang="en-US" dirty="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9" name="Text Placeholder 3">
            <a:extLst>
              <a:ext uri="{FF2B5EF4-FFF2-40B4-BE49-F238E27FC236}">
                <a16:creationId xmlns:a16="http://schemas.microsoft.com/office/drawing/2014/main" id="{65B0AED4-660C-4741-9A22-50FB3CA4ABA7}"/>
              </a:ext>
            </a:extLst>
          </p:cNvPr>
          <p:cNvSpPr>
            <a:spLocks noGrp="1"/>
          </p:cNvSpPr>
          <p:nvPr>
            <p:ph type="body" sz="quarter" idx="48"/>
          </p:nvPr>
        </p:nvSpPr>
        <p:spPr>
          <a:xfrm>
            <a:off x="6366095" y="1609724"/>
            <a:ext cx="5084064" cy="4505325"/>
          </a:xfrm>
          <a:noFill/>
        </p:spPr>
        <p:txBody>
          <a:bodyPr vert="horz" lIns="0" tIns="0" rIns="0" bIns="0" rtlCol="0">
            <a:noAutofit/>
          </a:bodyPr>
          <a:lstStyle>
            <a:lvl1pPr marL="0" indent="-365760">
              <a:buClr>
                <a:schemeClr val="accent6"/>
              </a:buClr>
              <a:buFont typeface="+mj-lt"/>
              <a:buAutoNum type="arabicPeriod"/>
              <a:defRPr lang="en-US" dirty="0">
                <a:solidFill>
                  <a:schemeClr val="bg1"/>
                </a:solidFill>
              </a:defRPr>
            </a:lvl1pPr>
            <a:lvl2pPr marL="548640">
              <a:defRPr lang="en-US" dirty="0">
                <a:solidFill>
                  <a:schemeClr val="bg1"/>
                </a:solidFill>
              </a:defRPr>
            </a:lvl2pPr>
            <a:lvl3pPr marL="731520">
              <a:defRPr lang="en-US" dirty="0">
                <a:solidFill>
                  <a:schemeClr val="bg1"/>
                </a:solidFill>
              </a:defRPr>
            </a:lvl3pPr>
            <a:lvl4pPr marL="914400">
              <a:defRPr lang="en-US" dirty="0">
                <a:solidFill>
                  <a:schemeClr val="bg1"/>
                </a:solidFill>
              </a:defRPr>
            </a:lvl4pPr>
            <a:lvl5pPr marL="1097280">
              <a:defRPr lang="en-US" dirty="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7133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ight - Title/Subtitle Quad Infographic">
    <p:bg>
      <p:bgRef idx="1001">
        <a:schemeClr val="bg1"/>
      </p:bgRef>
    </p:bg>
    <p:spTree>
      <p:nvGrpSpPr>
        <p:cNvPr id="1" name=""/>
        <p:cNvGrpSpPr/>
        <p:nvPr/>
      </p:nvGrpSpPr>
      <p:grpSpPr>
        <a:xfrm>
          <a:off x="0" y="0"/>
          <a:ext cx="0" cy="0"/>
          <a:chOff x="0" y="0"/>
          <a:chExt cx="0" cy="0"/>
        </a:xfrm>
      </p:grpSpPr>
      <p:pic>
        <p:nvPicPr>
          <p:cNvPr id="16" name="Cloud">
            <a:extLst>
              <a:ext uri="{FF2B5EF4-FFF2-40B4-BE49-F238E27FC236}">
                <a16:creationId xmlns:a16="http://schemas.microsoft.com/office/drawing/2014/main" id="{2836A0A9-B46B-8E44-BD88-E6FFEC5F942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6763" y="1609725"/>
            <a:ext cx="1618488" cy="1618488"/>
          </a:xfrm>
          <a:prstGeom prst="rect">
            <a:avLst/>
          </a:prstGeom>
        </p:spPr>
        <p:txBody>
          <a:bodyPr/>
          <a:lstStyle/>
          <a:p>
            <a:r>
              <a:rPr lang="en-GB"/>
              <a:t>Click icon to add picture</a:t>
            </a:r>
            <a:endParaRPr lang="en-US"/>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609725"/>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5" name="Picture Placeholder 2">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609725"/>
            <a:ext cx="1618488" cy="1618488"/>
          </a:xfrm>
          <a:prstGeom prst="rect">
            <a:avLst/>
          </a:prstGeom>
        </p:spPr>
        <p:txBody>
          <a:bodyPr/>
          <a:lstStyle/>
          <a:p>
            <a:r>
              <a:rPr lang="en-GB"/>
              <a:t>Click icon to add picture</a:t>
            </a:r>
            <a:endParaRPr lang="en-US"/>
          </a:p>
        </p:txBody>
      </p:sp>
      <p:sp>
        <p:nvSpPr>
          <p:cNvPr id="31" name="Text Field 2">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609725"/>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4" name="Picture Placeholder 3">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6763" y="4241162"/>
            <a:ext cx="1618488" cy="1618488"/>
          </a:xfrm>
          <a:prstGeom prst="rect">
            <a:avLst/>
          </a:prstGeom>
        </p:spPr>
        <p:txBody>
          <a:bodyPr/>
          <a:lstStyle/>
          <a:p>
            <a:r>
              <a:rPr lang="en-GB"/>
              <a:t>Click icon to add picture</a:t>
            </a:r>
            <a:endParaRPr lang="en-US"/>
          </a:p>
        </p:txBody>
      </p:sp>
      <p:sp>
        <p:nvSpPr>
          <p:cNvPr id="29" name="Text Field 3">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41162"/>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6" name="Picture Placeholder 4">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41162"/>
            <a:ext cx="1618488" cy="1618488"/>
          </a:xfrm>
          <a:prstGeom prst="rect">
            <a:avLst/>
          </a:prstGeom>
        </p:spPr>
        <p:txBody>
          <a:bodyPr/>
          <a:lstStyle/>
          <a:p>
            <a:r>
              <a:rPr lang="en-GB"/>
              <a:t>Click icon to add picture</a:t>
            </a:r>
            <a:endParaRPr lang="en-US"/>
          </a:p>
        </p:txBody>
      </p:sp>
      <p:sp>
        <p:nvSpPr>
          <p:cNvPr id="32" name="Text Field 4">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41162"/>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3">
            <a:extLst>
              <a:ext uri="{FF2B5EF4-FFF2-40B4-BE49-F238E27FC236}">
                <a16:creationId xmlns:a16="http://schemas.microsoft.com/office/drawing/2014/main" id="{EA56FC21-9E73-4F6F-9512-715B2F6AE707}"/>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80A4CAAD-4985-4FFF-BE24-1873DC385CA6}"/>
              </a:ext>
            </a:extLst>
          </p:cNvPr>
          <p:cNvSpPr>
            <a:spLocks noGrp="1"/>
          </p:cNvSpPr>
          <p:nvPr>
            <p:ph type="dt" sz="half" idx="28"/>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9DD6AD3B-D115-41B9-A024-91B560E170AD}"/>
              </a:ext>
            </a:extLst>
          </p:cNvPr>
          <p:cNvSpPr>
            <a:spLocks noGrp="1"/>
          </p:cNvSpPr>
          <p:nvPr>
            <p:ph type="ftr" sz="quarter" idx="29"/>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D5F57306-2538-4D77-8134-400C30C727EE}"/>
              </a:ext>
            </a:extLst>
          </p:cNvPr>
          <p:cNvSpPr>
            <a:spLocks noGrp="1"/>
          </p:cNvSpPr>
          <p:nvPr>
            <p:ph type="sldNum" sz="quarter" idx="3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585872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rk - Title/Subtitle Quad Infographic">
    <p:bg>
      <p:bgRef idx="1001">
        <a:schemeClr val="bg1"/>
      </p:bgRef>
    </p:bg>
    <p:spTree>
      <p:nvGrpSpPr>
        <p:cNvPr id="1" name=""/>
        <p:cNvGrpSpPr/>
        <p:nvPr/>
      </p:nvGrpSpPr>
      <p:grpSpPr>
        <a:xfrm>
          <a:off x="0" y="0"/>
          <a:ext cx="0" cy="0"/>
          <a:chOff x="0" y="0"/>
          <a:chExt cx="0" cy="0"/>
        </a:xfrm>
      </p:grpSpPr>
      <p:pic>
        <p:nvPicPr>
          <p:cNvPr id="16" name="Cloud">
            <a:extLst>
              <a:ext uri="{FF2B5EF4-FFF2-40B4-BE49-F238E27FC236}">
                <a16:creationId xmlns:a16="http://schemas.microsoft.com/office/drawing/2014/main" id="{A59691D8-12D1-8E4C-8346-D9FD6743C1B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6763" y="1609725"/>
            <a:ext cx="1618488" cy="1618488"/>
          </a:xfrm>
          <a:prstGeom prst="rect">
            <a:avLst/>
          </a:prstGeom>
        </p:spPr>
        <p:txBody>
          <a:bodyPr/>
          <a:lstStyle/>
          <a:p>
            <a:r>
              <a:rPr lang="en-GB"/>
              <a:t>Click icon to add picture</a:t>
            </a:r>
            <a:endParaRPr lang="en-US"/>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609725"/>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5" name="Picture Placeholder 2">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609725"/>
            <a:ext cx="1618488" cy="1618488"/>
          </a:xfrm>
          <a:prstGeom prst="rect">
            <a:avLst/>
          </a:prstGeom>
        </p:spPr>
        <p:txBody>
          <a:bodyPr/>
          <a:lstStyle/>
          <a:p>
            <a:r>
              <a:rPr lang="en-GB"/>
              <a:t>Click icon to add picture</a:t>
            </a:r>
            <a:endParaRPr lang="en-US"/>
          </a:p>
        </p:txBody>
      </p:sp>
      <p:sp>
        <p:nvSpPr>
          <p:cNvPr id="31" name="Text Field 2">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609725"/>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4" name="Picture Placeholder 3">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6763" y="4241162"/>
            <a:ext cx="1618488" cy="1618488"/>
          </a:xfrm>
          <a:prstGeom prst="rect">
            <a:avLst/>
          </a:prstGeom>
        </p:spPr>
        <p:txBody>
          <a:bodyPr/>
          <a:lstStyle/>
          <a:p>
            <a:r>
              <a:rPr lang="en-GB"/>
              <a:t>Click icon to add picture</a:t>
            </a:r>
            <a:endParaRPr lang="en-US"/>
          </a:p>
        </p:txBody>
      </p:sp>
      <p:sp>
        <p:nvSpPr>
          <p:cNvPr id="29" name="Text Field 3">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41162"/>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6" name="Picture Placeholder 4">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41162"/>
            <a:ext cx="1618488" cy="1618488"/>
          </a:xfrm>
          <a:prstGeom prst="rect">
            <a:avLst/>
          </a:prstGeom>
        </p:spPr>
        <p:txBody>
          <a:bodyPr/>
          <a:lstStyle/>
          <a:p>
            <a:r>
              <a:rPr lang="en-GB"/>
              <a:t>Click icon to add picture</a:t>
            </a:r>
            <a:endParaRPr lang="en-US"/>
          </a:p>
        </p:txBody>
      </p:sp>
      <p:sp>
        <p:nvSpPr>
          <p:cNvPr id="32" name="Text Field 4">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41162"/>
            <a:ext cx="3203704" cy="187324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3">
            <a:extLst>
              <a:ext uri="{FF2B5EF4-FFF2-40B4-BE49-F238E27FC236}">
                <a16:creationId xmlns:a16="http://schemas.microsoft.com/office/drawing/2014/main" id="{D3F5A0DB-77B7-43EC-848A-C3EEA5F4DC8F}"/>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1A2928A2-36B1-4B61-82B8-0724A988B968}"/>
              </a:ext>
            </a:extLst>
          </p:cNvPr>
          <p:cNvSpPr>
            <a:spLocks noGrp="1"/>
          </p:cNvSpPr>
          <p:nvPr>
            <p:ph type="dt" sz="half" idx="28"/>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898365B2-9A7D-4291-A052-A65B0C767BBE}"/>
              </a:ext>
            </a:extLst>
          </p:cNvPr>
          <p:cNvSpPr>
            <a:spLocks noGrp="1"/>
          </p:cNvSpPr>
          <p:nvPr>
            <p:ph type="ftr" sz="quarter" idx="29"/>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6761CBF8-87F2-4E8D-9C05-48F5D29D5D78}"/>
              </a:ext>
            </a:extLst>
          </p:cNvPr>
          <p:cNvSpPr>
            <a:spLocks noGrp="1"/>
          </p:cNvSpPr>
          <p:nvPr>
            <p:ph type="sldNum" sz="quarter" idx="3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558101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Light - Blank">
    <p:spTree>
      <p:nvGrpSpPr>
        <p:cNvPr id="1" name=""/>
        <p:cNvGrpSpPr/>
        <p:nvPr/>
      </p:nvGrpSpPr>
      <p:grpSpPr>
        <a:xfrm>
          <a:off x="0" y="0"/>
          <a:ext cx="0" cy="0"/>
          <a:chOff x="0" y="0"/>
          <a:chExt cx="0" cy="0"/>
        </a:xfrm>
      </p:grpSpPr>
      <p:pic>
        <p:nvPicPr>
          <p:cNvPr id="12" name="Cloud">
            <a:extLst>
              <a:ext uri="{FF2B5EF4-FFF2-40B4-BE49-F238E27FC236}">
                <a16:creationId xmlns:a16="http://schemas.microsoft.com/office/drawing/2014/main" id="{8BD8F955-3E3E-4E6E-A650-C4E0C80495A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pic>
        <p:nvPicPr>
          <p:cNvPr id="6" name="OTag">
            <a:extLst>
              <a:ext uri="{FF2B5EF4-FFF2-40B4-BE49-F238E27FC236}">
                <a16:creationId xmlns:a16="http://schemas.microsoft.com/office/drawing/2014/main" id="{0F682282-A332-4D5C-89F4-38480EC33F4D}"/>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B6E29D2F-E9BE-442D-8048-30D82B0FA2D2}"/>
              </a:ext>
            </a:extLst>
          </p:cNvPr>
          <p:cNvSpPr>
            <a:spLocks noGrp="1"/>
          </p:cNvSpPr>
          <p:nvPr>
            <p:ph type="dt" sz="half" idx="10"/>
          </p:nvPr>
        </p:nvSpPr>
        <p:spPr/>
        <p:txBody>
          <a:bodyPr/>
          <a:lstStyle/>
          <a:p>
            <a:r>
              <a:rPr lang="en-US"/>
              <a:t>[Date]</a:t>
            </a:r>
            <a:endParaRPr lang="en-US" dirty="0"/>
          </a:p>
        </p:txBody>
      </p:sp>
      <p:sp>
        <p:nvSpPr>
          <p:cNvPr id="4" name="Footer Placeholder 3">
            <a:extLst>
              <a:ext uri="{FF2B5EF4-FFF2-40B4-BE49-F238E27FC236}">
                <a16:creationId xmlns:a16="http://schemas.microsoft.com/office/drawing/2014/main" id="{4249E66D-873C-4E3D-B665-952DA3AD6CCF}"/>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B52D4C26-D77F-4F76-BA95-32055FEC61F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0887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ark - Blank">
    <p:bg>
      <p:bgPr>
        <a:solidFill>
          <a:schemeClr val="bg1"/>
        </a:solidFill>
        <a:effectLst/>
      </p:bgPr>
    </p:bg>
    <p:spTree>
      <p:nvGrpSpPr>
        <p:cNvPr id="1" name=""/>
        <p:cNvGrpSpPr/>
        <p:nvPr/>
      </p:nvGrpSpPr>
      <p:grpSpPr>
        <a:xfrm>
          <a:off x="0" y="0"/>
          <a:ext cx="0" cy="0"/>
          <a:chOff x="0" y="0"/>
          <a:chExt cx="0" cy="0"/>
        </a:xfrm>
      </p:grpSpPr>
      <p:pic>
        <p:nvPicPr>
          <p:cNvPr id="7" name="OTag">
            <a:extLst>
              <a:ext uri="{FF2B5EF4-FFF2-40B4-BE49-F238E27FC236}">
                <a16:creationId xmlns:a16="http://schemas.microsoft.com/office/drawing/2014/main" id="{1CFFF60E-C73F-41DD-B4B9-8792F4C0D80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1" name="Cloud">
            <a:extLst>
              <a:ext uri="{FF2B5EF4-FFF2-40B4-BE49-F238E27FC236}">
                <a16:creationId xmlns:a16="http://schemas.microsoft.com/office/drawing/2014/main" id="{A2A0E6A0-6580-9B4E-8437-9949DBFBF2B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Date Placeholder 2">
            <a:extLst>
              <a:ext uri="{FF2B5EF4-FFF2-40B4-BE49-F238E27FC236}">
                <a16:creationId xmlns:a16="http://schemas.microsoft.com/office/drawing/2014/main" id="{1DEECACB-46C4-4A42-8159-4ABC00F85DC7}"/>
              </a:ext>
            </a:extLst>
          </p:cNvPr>
          <p:cNvSpPr>
            <a:spLocks noGrp="1"/>
          </p:cNvSpPr>
          <p:nvPr>
            <p:ph type="dt" sz="half" idx="10"/>
          </p:nvPr>
        </p:nvSpPr>
        <p:spPr/>
        <p:txBody>
          <a:bodyPr/>
          <a:lstStyle/>
          <a:p>
            <a:r>
              <a:rPr lang="en-US"/>
              <a:t>[Date]</a:t>
            </a:r>
            <a:endParaRPr lang="en-US" dirty="0"/>
          </a:p>
        </p:txBody>
      </p:sp>
      <p:sp>
        <p:nvSpPr>
          <p:cNvPr id="4" name="Footer Placeholder 3">
            <a:extLst>
              <a:ext uri="{FF2B5EF4-FFF2-40B4-BE49-F238E27FC236}">
                <a16:creationId xmlns:a16="http://schemas.microsoft.com/office/drawing/2014/main" id="{21AED7B6-E930-4B73-845F-99262175EA18}"/>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83691DFD-B788-4684-96F9-4DD21020B309}"/>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30798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266355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ight - Title Only">
    <p:spTree>
      <p:nvGrpSpPr>
        <p:cNvPr id="1" name=""/>
        <p:cNvGrpSpPr/>
        <p:nvPr/>
      </p:nvGrpSpPr>
      <p:grpSpPr>
        <a:xfrm>
          <a:off x="0" y="0"/>
          <a:ext cx="0" cy="0"/>
          <a:chOff x="0" y="0"/>
          <a:chExt cx="0" cy="0"/>
        </a:xfrm>
      </p:grpSpPr>
      <p:pic>
        <p:nvPicPr>
          <p:cNvPr id="7" name="Cloud">
            <a:extLst>
              <a:ext uri="{FF2B5EF4-FFF2-40B4-BE49-F238E27FC236}">
                <a16:creationId xmlns:a16="http://schemas.microsoft.com/office/drawing/2014/main" id="{A52109B5-4152-894B-9BF6-17B5458CC9C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4" name="Title 3">
            <a:extLst>
              <a:ext uri="{FF2B5EF4-FFF2-40B4-BE49-F238E27FC236}">
                <a16:creationId xmlns:a16="http://schemas.microsoft.com/office/drawing/2014/main" id="{F5090641-BB3E-479D-A754-1B2B6F37AEB9}"/>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1153D77D-CD9E-445C-8F26-904F65B519A3}"/>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50DAEFA0-C12C-4365-A532-D29F819542E1}"/>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9E6038FD-33E0-4C25-AC00-13FEB177A45C}"/>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49655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rk - Title Only">
    <p:spTree>
      <p:nvGrpSpPr>
        <p:cNvPr id="1" name=""/>
        <p:cNvGrpSpPr/>
        <p:nvPr/>
      </p:nvGrpSpPr>
      <p:grpSpPr>
        <a:xfrm>
          <a:off x="0" y="0"/>
          <a:ext cx="0" cy="0"/>
          <a:chOff x="0" y="0"/>
          <a:chExt cx="0" cy="0"/>
        </a:xfrm>
      </p:grpSpPr>
      <p:pic>
        <p:nvPicPr>
          <p:cNvPr id="7" name="Cloud">
            <a:extLst>
              <a:ext uri="{FF2B5EF4-FFF2-40B4-BE49-F238E27FC236}">
                <a16:creationId xmlns:a16="http://schemas.microsoft.com/office/drawing/2014/main" id="{05859F96-E4B3-8747-B027-10CA6EDB3E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4" name="Title 3">
            <a:extLst>
              <a:ext uri="{FF2B5EF4-FFF2-40B4-BE49-F238E27FC236}">
                <a16:creationId xmlns:a16="http://schemas.microsoft.com/office/drawing/2014/main" id="{F495A570-6FAE-4393-89B0-E6BA7AC6B3F9}"/>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10792EEA-DB03-4E8E-B6AB-1122F317F95A}"/>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0EBB5D96-D6C9-4E8C-9D41-A28C7CED92F8}"/>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D760D253-6DDA-4486-89F6-5D5732868115}"/>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616809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ight - Title/Subtitle">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EE127CFA-8D5C-584E-9C61-6685B547993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56526A55-50C7-43D1-9A4E-DE6E31578685}"/>
              </a:ext>
            </a:extLst>
          </p:cNvPr>
          <p:cNvSpPr>
            <a:spLocks noGrp="1"/>
          </p:cNvSpPr>
          <p:nvPr>
            <p:ph type="dt" sz="half" idx="12"/>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947ED885-1287-4046-BFFE-E5DEC702C7AE}"/>
              </a:ext>
            </a:extLst>
          </p:cNvPr>
          <p:cNvSpPr>
            <a:spLocks noGrp="1"/>
          </p:cNvSpPr>
          <p:nvPr>
            <p:ph type="ftr" sz="quarter" idx="13"/>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0A9C1380-E61D-4D70-B7A9-EA2CA56D14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50754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ark - Title/Subtitle">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93BCC98D-F462-9844-9660-2EA01F13EF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4" name="Title 3">
            <a:extLst>
              <a:ext uri="{FF2B5EF4-FFF2-40B4-BE49-F238E27FC236}">
                <a16:creationId xmlns:a16="http://schemas.microsoft.com/office/drawing/2014/main" id="{C471FF06-338B-46FE-B4FE-F72B7ABAED7F}"/>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5159E3D4-8DE9-4EE7-AF46-396CA0361B33}"/>
              </a:ext>
            </a:extLst>
          </p:cNvPr>
          <p:cNvSpPr>
            <a:spLocks noGrp="1"/>
          </p:cNvSpPr>
          <p:nvPr>
            <p:ph type="dt" sz="half" idx="12"/>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A47ABD9F-CF7B-4739-A09B-21C74EE3D7DA}"/>
              </a:ext>
            </a:extLst>
          </p:cNvPr>
          <p:cNvSpPr>
            <a:spLocks noGrp="1"/>
          </p:cNvSpPr>
          <p:nvPr>
            <p:ph type="ftr" sz="quarter" idx="13"/>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2C1326A2-CE99-456C-A450-2DC676458CDB}"/>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609964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Light - Metr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0C14E-647D-DE45-A3FE-3E841253B4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997" r="-1"/>
          <a:stretch/>
        </p:blipFill>
        <p:spPr>
          <a:xfrm>
            <a:off x="6095574" y="0"/>
            <a:ext cx="6096425" cy="6858000"/>
          </a:xfrm>
          <a:prstGeom prst="rect">
            <a:avLst/>
          </a:prstGeom>
        </p:spPr>
      </p:pic>
      <p:pic>
        <p:nvPicPr>
          <p:cNvPr id="23" name="OTag">
            <a:extLst>
              <a:ext uri="{FF2B5EF4-FFF2-40B4-BE49-F238E27FC236}">
                <a16:creationId xmlns:a16="http://schemas.microsoft.com/office/drawing/2014/main" id="{000C5F04-372F-427E-81C5-11434B35699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71217" y="6355080"/>
            <a:ext cx="502920" cy="502920"/>
          </a:xfrm>
          <a:prstGeom prst="rect">
            <a:avLst/>
          </a:prstGeom>
        </p:spPr>
      </p:pic>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23900" y="1600200"/>
            <a:ext cx="5072063" cy="2415700"/>
          </a:xfrm>
        </p:spPr>
        <p:txBody>
          <a:bodyPr anchor="b" anchorCtr="0"/>
          <a:lstStyle>
            <a:lvl1pPr>
              <a:defRPr sz="8000" b="1">
                <a:solidFill>
                  <a:srgbClr val="AE562C"/>
                </a:solidFill>
              </a:defRPr>
            </a:lvl1pPr>
          </a:lstStyle>
          <a:p>
            <a:pPr lvl="0"/>
            <a:r>
              <a:rPr lang="en-US" dirty="0"/>
              <a:t>00%</a:t>
            </a:r>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70941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ark - Metric">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B54DF6-D8D9-3E4B-A5D4-8DB1B36A21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997"/>
          <a:stretch/>
        </p:blipFill>
        <p:spPr>
          <a:xfrm>
            <a:off x="6096000" y="0"/>
            <a:ext cx="6096348" cy="6858000"/>
          </a:xfrm>
          <a:prstGeom prst="rect">
            <a:avLst/>
          </a:prstGeom>
        </p:spPr>
      </p:pic>
      <p:pic>
        <p:nvPicPr>
          <p:cNvPr id="12" name="OTag">
            <a:extLst>
              <a:ext uri="{FF2B5EF4-FFF2-40B4-BE49-F238E27FC236}">
                <a16:creationId xmlns:a16="http://schemas.microsoft.com/office/drawing/2014/main" id="{E8A7F756-6885-FD4D-8CAC-01911AF996C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4">
            <a:extLst>
              <a:ext uri="{FF2B5EF4-FFF2-40B4-BE49-F238E27FC236}">
                <a16:creationId xmlns:a16="http://schemas.microsoft.com/office/drawing/2014/main" id="{52A6D6F1-EBC4-4335-819B-433720EB173D}"/>
              </a:ext>
            </a:extLst>
          </p:cNvPr>
          <p:cNvSpPr>
            <a:spLocks noGrp="1"/>
          </p:cNvSpPr>
          <p:nvPr>
            <p:ph type="body" sz="quarter" idx="15" hasCustomPrompt="1"/>
          </p:nvPr>
        </p:nvSpPr>
        <p:spPr>
          <a:xfrm>
            <a:off x="723900" y="1600200"/>
            <a:ext cx="5085287" cy="2415700"/>
          </a:xfrm>
        </p:spPr>
        <p:txBody>
          <a:bodyPr anchor="b" anchorCtr="0"/>
          <a:lstStyle>
            <a:lvl1pPr>
              <a:defRPr sz="8000" b="1">
                <a:solidFill>
                  <a:srgbClr val="759C6C"/>
                </a:solidFill>
              </a:defRPr>
            </a:lvl1pPr>
          </a:lstStyle>
          <a:p>
            <a:pPr lvl="0"/>
            <a:r>
              <a:rPr lang="en-US" dirty="0"/>
              <a:t>00%</a:t>
            </a:r>
          </a:p>
        </p:txBody>
      </p:sp>
      <p:sp>
        <p:nvSpPr>
          <p:cNvPr id="3" name="Date Placeholder 2">
            <a:extLst>
              <a:ext uri="{FF2B5EF4-FFF2-40B4-BE49-F238E27FC236}">
                <a16:creationId xmlns:a16="http://schemas.microsoft.com/office/drawing/2014/main" id="{A558375C-46BC-48EA-9DFC-3DF06967D7C3}"/>
              </a:ext>
            </a:extLst>
          </p:cNvPr>
          <p:cNvSpPr>
            <a:spLocks noGrp="1"/>
          </p:cNvSpPr>
          <p:nvPr>
            <p:ph type="dt" sz="half" idx="16"/>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84B2DF6E-494A-4D98-888D-68B724E489C5}"/>
              </a:ext>
            </a:extLst>
          </p:cNvPr>
          <p:cNvSpPr>
            <a:spLocks noGrp="1"/>
          </p:cNvSpPr>
          <p:nvPr>
            <p:ph type="ftr" sz="quarter" idx="17"/>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9BDC2851-E9BE-4691-AE94-635936A66775}"/>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105527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Light - Data Texture 07 Blank">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81203-42C6-B54E-A5F8-FE2DAE3C0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r>
              <a:rPr lang="en-US"/>
              <a:t>[Date]</a:t>
            </a:r>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6955096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Dark - Data Texture 07 Blank">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B6F3C-673A-2C4F-BDD8-A174DA9D4B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2DF2B49-8199-43EF-9C31-2EE3E2278A8F}"/>
              </a:ext>
            </a:extLst>
          </p:cNvPr>
          <p:cNvSpPr>
            <a:spLocks noGrp="1"/>
          </p:cNvSpPr>
          <p:nvPr>
            <p:ph type="dt" sz="half" idx="10"/>
          </p:nvPr>
        </p:nvSpPr>
        <p:spPr/>
        <p:txBody>
          <a:bodyPr/>
          <a:lstStyle/>
          <a:p>
            <a:r>
              <a:rPr lang="en-US"/>
              <a:t>[Date]</a:t>
            </a:r>
            <a:endParaRPr lang="en-US" dirty="0"/>
          </a:p>
        </p:txBody>
      </p:sp>
      <p:sp>
        <p:nvSpPr>
          <p:cNvPr id="6" name="Footer Placeholder 5">
            <a:extLst>
              <a:ext uri="{FF2B5EF4-FFF2-40B4-BE49-F238E27FC236}">
                <a16:creationId xmlns:a16="http://schemas.microsoft.com/office/drawing/2014/main" id="{C290A680-202A-4EB8-8426-F81FE6C12DD2}"/>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81D7B772-BB21-406A-A2FE-5A71474672A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72106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Light - Data Texture 16 Bla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792694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Dark - Data Texture 16 Bla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822095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171890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Light - Data Texture 19 Bla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34BA956C-AFD4-4D95-9304-BB81E2E12CC5}"/>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C49782E6-C6D7-4588-8CDE-8BB252C535B1}"/>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7AD6286E-40B3-4954-877E-F88E2191B41D}"/>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005640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Dark - Data Texture 19 Bla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D5B665-2B39-6645-BF1F-C5F9BD830A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8A7CFD62-A920-45CB-9691-083BA5642432}"/>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8C4B8371-BFE0-4C4C-9EC8-651A59790856}"/>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BBC47787-CD64-4386-A100-73FB94F88CFA}"/>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9316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ight - Title and Content">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649C3E4A-56A6-4657-815D-5F0928FEFE1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2" name="Footer Placeholder">
            <a:extLst>
              <a:ext uri="{FF2B5EF4-FFF2-40B4-BE49-F238E27FC236}">
                <a16:creationId xmlns:a16="http://schemas.microsoft.com/office/drawing/2014/main" id="{681B7FDB-21AD-43D3-9629-6865ECE7ADC5}"/>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11" name="Date Placeholder">
            <a:extLst>
              <a:ext uri="{FF2B5EF4-FFF2-40B4-BE49-F238E27FC236}">
                <a16:creationId xmlns:a16="http://schemas.microsoft.com/office/drawing/2014/main" id="{2872A553-B5A6-4603-91A2-FF76401D8DFC}"/>
              </a:ext>
            </a:extLst>
          </p:cNvPr>
          <p:cNvSpPr>
            <a:spLocks noGrp="1"/>
          </p:cNvSpPr>
          <p:nvPr>
            <p:ph type="dt" sz="half" idx="10"/>
          </p:nvPr>
        </p:nvSpPr>
        <p:spPr/>
        <p:txBody>
          <a:bodyPr/>
          <a:lstStyle/>
          <a:p>
            <a:r>
              <a:rPr lang="en-US"/>
              <a:t>[Date]</a:t>
            </a:r>
            <a:endParaRPr lang="en-US" dirty="0"/>
          </a:p>
        </p:txBody>
      </p:sp>
      <p:sp>
        <p:nvSpPr>
          <p:cNvPr id="4" name="Title 3">
            <a:extLst>
              <a:ext uri="{FF2B5EF4-FFF2-40B4-BE49-F238E27FC236}">
                <a16:creationId xmlns:a16="http://schemas.microsoft.com/office/drawing/2014/main" id="{2F13852C-D243-4D5A-B7E1-09812A4D6444}"/>
              </a:ext>
            </a:extLst>
          </p:cNvPr>
          <p:cNvSpPr>
            <a:spLocks noGrp="1"/>
          </p:cNvSpPr>
          <p:nvPr>
            <p:ph type="title" hasCustomPrompt="1"/>
          </p:nvPr>
        </p:nvSpPr>
        <p:spPr/>
        <p:txBody>
          <a:bodyPr/>
          <a:lstStyle>
            <a:lvl1pPr>
              <a:defRPr/>
            </a:lvl1pPr>
          </a:lstStyle>
          <a:p>
            <a:r>
              <a:rPr lang="en-US" dirty="0"/>
              <a:t>Title</a:t>
            </a:r>
          </a:p>
        </p:txBody>
      </p:sp>
      <p:sp>
        <p:nvSpPr>
          <p:cNvPr id="6" name="Content Placeholder 5">
            <a:extLst>
              <a:ext uri="{FF2B5EF4-FFF2-40B4-BE49-F238E27FC236}">
                <a16:creationId xmlns:a16="http://schemas.microsoft.com/office/drawing/2014/main" id="{5C7F3825-1D38-4C39-8F70-C060E9BEE3D2}"/>
              </a:ext>
            </a:extLst>
          </p:cNvPr>
          <p:cNvSpPr>
            <a:spLocks noGrp="1"/>
          </p:cNvSpPr>
          <p:nvPr>
            <p:ph sz="quarter" idx="13"/>
          </p:nvPr>
        </p:nvSpPr>
        <p:spPr>
          <a:xfrm>
            <a:off x="762000" y="1609725"/>
            <a:ext cx="10687050"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017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4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ark - Title and Content">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649C3E4A-56A6-4657-815D-5F0928FEFE1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2" name="Footer Placeholder">
            <a:extLst>
              <a:ext uri="{FF2B5EF4-FFF2-40B4-BE49-F238E27FC236}">
                <a16:creationId xmlns:a16="http://schemas.microsoft.com/office/drawing/2014/main" id="{681B7FDB-21AD-43D3-9629-6865ECE7ADC5}"/>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11" name="Date Placeholder">
            <a:extLst>
              <a:ext uri="{FF2B5EF4-FFF2-40B4-BE49-F238E27FC236}">
                <a16:creationId xmlns:a16="http://schemas.microsoft.com/office/drawing/2014/main" id="{2872A553-B5A6-4603-91A2-FF76401D8DFC}"/>
              </a:ext>
            </a:extLst>
          </p:cNvPr>
          <p:cNvSpPr>
            <a:spLocks noGrp="1"/>
          </p:cNvSpPr>
          <p:nvPr>
            <p:ph type="dt" sz="half" idx="10"/>
          </p:nvPr>
        </p:nvSpPr>
        <p:spPr/>
        <p:txBody>
          <a:bodyPr/>
          <a:lstStyle/>
          <a:p>
            <a:r>
              <a:rPr lang="en-US"/>
              <a:t>[Date]</a:t>
            </a:r>
            <a:endParaRPr lang="en-US" dirty="0"/>
          </a:p>
        </p:txBody>
      </p:sp>
      <p:sp>
        <p:nvSpPr>
          <p:cNvPr id="2" name="Title 1">
            <a:extLst>
              <a:ext uri="{FF2B5EF4-FFF2-40B4-BE49-F238E27FC236}">
                <a16:creationId xmlns:a16="http://schemas.microsoft.com/office/drawing/2014/main" id="{12612D05-859A-4FDE-924B-FB91696215EA}"/>
              </a:ext>
            </a:extLst>
          </p:cNvPr>
          <p:cNvSpPr>
            <a:spLocks noGrp="1"/>
          </p:cNvSpPr>
          <p:nvPr>
            <p:ph type="title" hasCustomPrompt="1"/>
          </p:nvPr>
        </p:nvSpPr>
        <p:spPr/>
        <p:txBody>
          <a:bodyPr/>
          <a:lstStyle>
            <a:lvl1pPr>
              <a:defRPr/>
            </a:lvl1pPr>
          </a:lstStyle>
          <a:p>
            <a:r>
              <a:rPr lang="en-US" dirty="0"/>
              <a:t>Title</a:t>
            </a:r>
          </a:p>
        </p:txBody>
      </p:sp>
      <p:sp>
        <p:nvSpPr>
          <p:cNvPr id="6" name="Content Placeholder 5">
            <a:extLst>
              <a:ext uri="{FF2B5EF4-FFF2-40B4-BE49-F238E27FC236}">
                <a16:creationId xmlns:a16="http://schemas.microsoft.com/office/drawing/2014/main" id="{437BB3CE-1E42-4557-A754-EAB09439D6F8}"/>
              </a:ext>
            </a:extLst>
          </p:cNvPr>
          <p:cNvSpPr>
            <a:spLocks noGrp="1"/>
          </p:cNvSpPr>
          <p:nvPr>
            <p:ph sz="quarter" idx="13"/>
          </p:nvPr>
        </p:nvSpPr>
        <p:spPr>
          <a:xfrm>
            <a:off x="762000" y="1609725"/>
            <a:ext cx="10677525"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2411633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Light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E69D29-7337-6248-888D-2A0330852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000"/>
          <a:stretch/>
        </p:blipFill>
        <p:spPr>
          <a:xfrm>
            <a:off x="4876800" y="0"/>
            <a:ext cx="7315199" cy="6858000"/>
          </a:xfrm>
          <a:prstGeom prst="rect">
            <a:avLst/>
          </a:prstGeom>
        </p:spPr>
      </p:pic>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pic>
        <p:nvPicPr>
          <p:cNvPr id="10" name="OTag">
            <a:extLst>
              <a:ext uri="{FF2B5EF4-FFF2-40B4-BE49-F238E27FC236}">
                <a16:creationId xmlns:a16="http://schemas.microsoft.com/office/drawing/2014/main" id="{3CE1CF95-2ED4-4044-A052-7E6E1867A5F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Picture Placeholder 2">
            <a:extLst>
              <a:ext uri="{FF2B5EF4-FFF2-40B4-BE49-F238E27FC236}">
                <a16:creationId xmlns:a16="http://schemas.microsoft.com/office/drawing/2014/main" id="{32F5E131-FF87-4B2F-9DB6-B4DB095B758D}"/>
              </a:ext>
            </a:extLst>
          </p:cNvPr>
          <p:cNvSpPr>
            <a:spLocks noGrp="1"/>
          </p:cNvSpPr>
          <p:nvPr>
            <p:ph type="pic" sz="quarter" idx="20" hasCustomPrompt="1"/>
          </p:nvPr>
        </p:nvSpPr>
        <p:spPr>
          <a:xfrm>
            <a:off x="0" y="0"/>
            <a:ext cx="4876800" cy="6858000"/>
          </a:xfrm>
        </p:spPr>
        <p:txBody>
          <a:bodyPr anchor="ctr" anchorCtr="1"/>
          <a:lstStyle>
            <a:lvl1pPr>
              <a:defRPr/>
            </a:lvl1pPr>
          </a:lstStyle>
          <a:p>
            <a:r>
              <a:rPr lang="en-US" dirty="0"/>
              <a:t>Click to add image</a:t>
            </a:r>
          </a:p>
        </p:txBody>
      </p:sp>
      <p:sp>
        <p:nvSpPr>
          <p:cNvPr id="2" name="Date Placeholder 1">
            <a:extLst>
              <a:ext uri="{FF2B5EF4-FFF2-40B4-BE49-F238E27FC236}">
                <a16:creationId xmlns:a16="http://schemas.microsoft.com/office/drawing/2014/main" id="{BC86FB79-6AF9-4538-98F2-33825A26DECE}"/>
              </a:ext>
            </a:extLst>
          </p:cNvPr>
          <p:cNvSpPr>
            <a:spLocks noGrp="1"/>
          </p:cNvSpPr>
          <p:nvPr>
            <p:ph type="dt" sz="half" idx="21"/>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4D6A4509-AC78-4360-9126-01A3BC6609AC}"/>
              </a:ext>
            </a:extLst>
          </p:cNvPr>
          <p:cNvSpPr>
            <a:spLocks noGrp="1"/>
          </p:cNvSpPr>
          <p:nvPr>
            <p:ph type="ftr" sz="quarter" idx="22"/>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6C2FCDC2-FBB6-46F4-9BD5-AE85C1DC3F2C}"/>
              </a:ext>
            </a:extLst>
          </p:cNvPr>
          <p:cNvSpPr>
            <a:spLocks noGrp="1"/>
          </p:cNvSpPr>
          <p:nvPr>
            <p:ph type="sldNum" sz="quarter" idx="23"/>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87823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Dark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B9AC92-58C2-B14E-81EA-F40548FD48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000"/>
          <a:stretch/>
        </p:blipFill>
        <p:spPr>
          <a:xfrm>
            <a:off x="4876798" y="0"/>
            <a:ext cx="7315201" cy="6858000"/>
          </a:xfrm>
          <a:prstGeom prst="rect">
            <a:avLst/>
          </a:prstGeom>
        </p:spPr>
      </p:pic>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pic>
        <p:nvPicPr>
          <p:cNvPr id="10" name="OTag">
            <a:extLst>
              <a:ext uri="{FF2B5EF4-FFF2-40B4-BE49-F238E27FC236}">
                <a16:creationId xmlns:a16="http://schemas.microsoft.com/office/drawing/2014/main" id="{3AA2A5D2-AD0A-4DBD-927A-96DC377BC49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Picture Placeholder 2">
            <a:extLst>
              <a:ext uri="{FF2B5EF4-FFF2-40B4-BE49-F238E27FC236}">
                <a16:creationId xmlns:a16="http://schemas.microsoft.com/office/drawing/2014/main" id="{20FEB6C0-1F5B-4135-8E18-A04A68550D75}"/>
              </a:ext>
            </a:extLst>
          </p:cNvPr>
          <p:cNvSpPr>
            <a:spLocks noGrp="1"/>
          </p:cNvSpPr>
          <p:nvPr>
            <p:ph type="pic" sz="quarter" idx="20" hasCustomPrompt="1"/>
          </p:nvPr>
        </p:nvSpPr>
        <p:spPr>
          <a:xfrm>
            <a:off x="0" y="0"/>
            <a:ext cx="4876800" cy="6858000"/>
          </a:xfrm>
        </p:spPr>
        <p:txBody>
          <a:bodyPr anchor="ctr" anchorCtr="1">
            <a:normAutofit/>
          </a:bodyPr>
          <a:lstStyle>
            <a:lvl1pPr>
              <a:defRPr/>
            </a:lvl1pPr>
          </a:lstStyle>
          <a:p>
            <a:r>
              <a:rPr lang="en-US" dirty="0"/>
              <a:t>Click to add image</a:t>
            </a:r>
          </a:p>
        </p:txBody>
      </p:sp>
      <p:sp>
        <p:nvSpPr>
          <p:cNvPr id="2" name="Date Placeholder 1">
            <a:extLst>
              <a:ext uri="{FF2B5EF4-FFF2-40B4-BE49-F238E27FC236}">
                <a16:creationId xmlns:a16="http://schemas.microsoft.com/office/drawing/2014/main" id="{1522B3ED-CF2C-4067-92C1-D268C952FB0E}"/>
              </a:ext>
            </a:extLst>
          </p:cNvPr>
          <p:cNvSpPr>
            <a:spLocks noGrp="1"/>
          </p:cNvSpPr>
          <p:nvPr>
            <p:ph type="dt" sz="half" idx="21"/>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ECE0BF7F-49D0-4680-97A6-57F3353BC736}"/>
              </a:ext>
            </a:extLst>
          </p:cNvPr>
          <p:cNvSpPr>
            <a:spLocks noGrp="1"/>
          </p:cNvSpPr>
          <p:nvPr>
            <p:ph type="ftr" sz="quarter" idx="22"/>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EFD3ACE9-71BB-462A-B503-22DE7B536BD1}"/>
              </a:ext>
            </a:extLst>
          </p:cNvPr>
          <p:cNvSpPr>
            <a:spLocks noGrp="1"/>
          </p:cNvSpPr>
          <p:nvPr>
            <p:ph type="sldNum" sz="quarter" idx="23"/>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3057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Light - Quote with Data Texture Background">
    <p:spTree>
      <p:nvGrpSpPr>
        <p:cNvPr id="1" name=""/>
        <p:cNvGrpSpPr/>
        <p:nvPr/>
      </p:nvGrpSpPr>
      <p:grpSpPr>
        <a:xfrm>
          <a:off x="0" y="0"/>
          <a:ext cx="0" cy="0"/>
          <a:chOff x="0" y="0"/>
          <a:chExt cx="0" cy="0"/>
        </a:xfrm>
      </p:grpSpPr>
      <p:pic>
        <p:nvPicPr>
          <p:cNvPr id="26" name="Data Texture Image">
            <a:extLst>
              <a:ext uri="{FF2B5EF4-FFF2-40B4-BE49-F238E27FC236}">
                <a16:creationId xmlns:a16="http://schemas.microsoft.com/office/drawing/2014/main" id="{B04AAB1E-3886-45C0-9EE7-ABD1360D0F2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a:ln>
            <a:noFill/>
          </a:ln>
        </p:spPr>
      </p:pic>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 name="Title">
            <a:extLst>
              <a:ext uri="{FF2B5EF4-FFF2-40B4-BE49-F238E27FC236}">
                <a16:creationId xmlns:a16="http://schemas.microsoft.com/office/drawing/2014/main" id="{BA19B719-F896-40D2-A59B-8E51E7D4BB65}"/>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a:lvl1pPr>
          </a:lstStyle>
          <a:p>
            <a:pPr lvl="0"/>
            <a:r>
              <a:rPr lang="en-US" dirty="0"/>
              <a:t>Additional information if needed</a:t>
            </a:r>
          </a:p>
        </p:txBody>
      </p:sp>
      <p:sp>
        <p:nvSpPr>
          <p:cNvPr id="7" name="Picture Placeholder 6">
            <a:extLst>
              <a:ext uri="{FF2B5EF4-FFF2-40B4-BE49-F238E27FC236}">
                <a16:creationId xmlns:a16="http://schemas.microsoft.com/office/drawing/2014/main" id="{414A2E81-7AA0-4954-BF7E-C076C41AF7C6}"/>
              </a:ext>
            </a:extLst>
          </p:cNvPr>
          <p:cNvSpPr>
            <a:spLocks noGrp="1"/>
          </p:cNvSpPr>
          <p:nvPr>
            <p:ph type="pic" sz="quarter" idx="41" hasCustomPrompt="1"/>
          </p:nvPr>
        </p:nvSpPr>
        <p:spPr>
          <a:xfrm>
            <a:off x="771067" y="1013988"/>
            <a:ext cx="2944208" cy="814812"/>
          </a:xfrm>
        </p:spPr>
        <p:txBody>
          <a:bodyPr/>
          <a:lstStyle>
            <a:lvl1pPr>
              <a:defRPr/>
            </a:lvl1pPr>
          </a:lstStyle>
          <a:p>
            <a:r>
              <a:rPr lang="en-US" dirty="0"/>
              <a:t>Click to add logo</a:t>
            </a:r>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p>
            <a:r>
              <a:rPr lang="en-US"/>
              <a:t>[Date]</a:t>
            </a:r>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a:t>Copyright © 2021, Oracle and/or its affiliates  |  Confidential: Internal/Restricted/Highly Restricted</a:t>
            </a:r>
            <a:endParaRPr lang="en-US" dirty="0"/>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6774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ark - Quote with Data Texture Background">
    <p:bg>
      <p:bgRef idx="1001">
        <a:schemeClr val="bg1"/>
      </p:bgRef>
    </p:bg>
    <p:spTree>
      <p:nvGrpSpPr>
        <p:cNvPr id="1" name=""/>
        <p:cNvGrpSpPr/>
        <p:nvPr/>
      </p:nvGrpSpPr>
      <p:grpSpPr>
        <a:xfrm>
          <a:off x="0" y="0"/>
          <a:ext cx="0" cy="0"/>
          <a:chOff x="0" y="0"/>
          <a:chExt cx="0" cy="0"/>
        </a:xfrm>
      </p:grpSpPr>
      <p:pic>
        <p:nvPicPr>
          <p:cNvPr id="15" name="Data Texture Image">
            <a:extLst>
              <a:ext uri="{FF2B5EF4-FFF2-40B4-BE49-F238E27FC236}">
                <a16:creationId xmlns:a16="http://schemas.microsoft.com/office/drawing/2014/main" id="{8A6273FB-BF91-403E-A6FD-7515A6D8BF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invGray">
          <a:xfrm>
            <a:off x="0" y="0"/>
            <a:ext cx="12192000" cy="6858000"/>
          </a:xfrm>
          <a:prstGeom prst="rect">
            <a:avLst/>
          </a:prstGeom>
        </p:spPr>
      </p:pic>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 name="Quote">
            <a:extLst>
              <a:ext uri="{FF2B5EF4-FFF2-40B4-BE49-F238E27FC236}">
                <a16:creationId xmlns:a16="http://schemas.microsoft.com/office/drawing/2014/main" id="{70860AE5-51F4-4600-B7C5-0FFE1F5EE8BF}"/>
              </a:ext>
            </a:extLst>
          </p:cNvPr>
          <p:cNvSpPr>
            <a:spLocks noGrp="1"/>
          </p:cNvSpPr>
          <p:nvPr>
            <p:ph type="title" hasCustomPrompt="1"/>
          </p:nvPr>
        </p:nvSpPr>
        <p:spPr>
          <a:xfrm>
            <a:off x="768875" y="1828800"/>
            <a:ext cx="8022040" cy="1963350"/>
          </a:xfrm>
          <a:noFill/>
        </p:spPr>
        <p:txBody>
          <a:bodyPr vert="horz" wrap="square" lIns="0" tIns="0" rIns="0" bIns="0" rtlCol="0" anchor="b" anchorCtr="0">
            <a:noAutofit/>
          </a:bodyPr>
          <a:lstStyle>
            <a:lvl1pPr>
              <a:defRPr lang="en-US" sz="3200" b="0">
                <a:latin typeface="+mj-lt"/>
                <a:cs typeface="Oracle Sans Tab" panose="020B0503020204020204" pitchFamily="34" charset="0"/>
              </a:defRPr>
            </a:lvl1pPr>
          </a:lstStyle>
          <a:p>
            <a:pPr lvl="0"/>
            <a:r>
              <a:rPr lang="en-US" dirty="0"/>
              <a:t>“Click to type customer or partner quote surrounded by quotation marks.” Remove/replace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a:lvl1pPr>
          </a:lstStyle>
          <a:p>
            <a:pPr lvl="0"/>
            <a:r>
              <a:rPr lang="en-US" dirty="0"/>
              <a:t>Additional information if needed</a:t>
            </a:r>
          </a:p>
        </p:txBody>
      </p:sp>
      <p:sp>
        <p:nvSpPr>
          <p:cNvPr id="10" name="Picture Placeholder 6">
            <a:extLst>
              <a:ext uri="{FF2B5EF4-FFF2-40B4-BE49-F238E27FC236}">
                <a16:creationId xmlns:a16="http://schemas.microsoft.com/office/drawing/2014/main" id="{CF70D2C9-2534-48AA-9A8A-D82D5A31B2F9}"/>
              </a:ext>
            </a:extLst>
          </p:cNvPr>
          <p:cNvSpPr>
            <a:spLocks noGrp="1"/>
          </p:cNvSpPr>
          <p:nvPr>
            <p:ph type="pic" sz="quarter" idx="41" hasCustomPrompt="1"/>
          </p:nvPr>
        </p:nvSpPr>
        <p:spPr>
          <a:xfrm>
            <a:off x="771067" y="1013988"/>
            <a:ext cx="2944208" cy="814812"/>
          </a:xfrm>
        </p:spPr>
        <p:txBody>
          <a:bodyPr/>
          <a:lstStyle>
            <a:lvl1pPr>
              <a:defRPr/>
            </a:lvl1pPr>
          </a:lstStyle>
          <a:p>
            <a:r>
              <a:rPr lang="en-US" dirty="0"/>
              <a:t>Click to add logo</a:t>
            </a:r>
          </a:p>
        </p:txBody>
      </p:sp>
      <p:sp>
        <p:nvSpPr>
          <p:cNvPr id="6" name="Date Placeholder 5">
            <a:extLst>
              <a:ext uri="{FF2B5EF4-FFF2-40B4-BE49-F238E27FC236}">
                <a16:creationId xmlns:a16="http://schemas.microsoft.com/office/drawing/2014/main" id="{4626C9C3-D9C8-4222-B161-D7AF97BC1F41}"/>
              </a:ext>
            </a:extLst>
          </p:cNvPr>
          <p:cNvSpPr>
            <a:spLocks noGrp="1"/>
          </p:cNvSpPr>
          <p:nvPr>
            <p:ph type="dt" sz="half" idx="42"/>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C64C126A-0D05-424A-A6C2-80119CEAE618}"/>
              </a:ext>
            </a:extLst>
          </p:cNvPr>
          <p:cNvSpPr>
            <a:spLocks noGrp="1"/>
          </p:cNvSpPr>
          <p:nvPr>
            <p:ph type="ftr" sz="quarter" idx="43"/>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E6D685BD-0D80-40FF-88C3-58BBDF890F03}"/>
              </a:ext>
            </a:extLst>
          </p:cNvPr>
          <p:cNvSpPr>
            <a:spLocks noGrp="1"/>
          </p:cNvSpPr>
          <p:nvPr>
            <p:ph type="sldNum" sz="quarter" idx="4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34144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Light - Quote with Picture">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372844" y="2434528"/>
            <a:ext cx="6067096" cy="1846659"/>
          </a:xfrm>
          <a:noFill/>
        </p:spPr>
        <p:txBody>
          <a:bodyPr vert="horz" wrap="square" lIns="0" tIns="0" rIns="0" bIns="0" rtlCol="0" anchor="b" anchorCtr="0">
            <a:spAutoFit/>
          </a:bodyPr>
          <a:lstStyle>
            <a:lvl1pPr>
              <a:lnSpc>
                <a:spcPct val="100000"/>
              </a:lnSpc>
              <a:defRPr lang="en-US" sz="3000" b="0" dirty="0">
                <a:latin typeface="+mj-lt"/>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72844" y="4983135"/>
            <a:ext cx="6054629"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72844" y="5320728"/>
            <a:ext cx="6054629" cy="786385"/>
          </a:xfrm>
          <a:prstGeom prst="rect">
            <a:avLst/>
          </a:prstGeom>
        </p:spPr>
        <p:txBody>
          <a:bodyPr>
            <a:noAutofit/>
          </a:bodyPr>
          <a:lstStyle>
            <a:lvl1pPr>
              <a:defRPr/>
            </a:lvl1pPr>
          </a:lstStyle>
          <a:p>
            <a:pPr lvl="0"/>
            <a:r>
              <a:rPr lang="en-US" dirty="0"/>
              <a:t>Additional information if needed</a:t>
            </a:r>
          </a:p>
        </p:txBody>
      </p:sp>
      <p:pic>
        <p:nvPicPr>
          <p:cNvPr id="15" name="OTag">
            <a:extLst>
              <a:ext uri="{FF2B5EF4-FFF2-40B4-BE49-F238E27FC236}">
                <a16:creationId xmlns:a16="http://schemas.microsoft.com/office/drawing/2014/main" id="{D79573CA-7EF3-46CE-91D4-01D1A2F17BE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6" name="TextBox 5">
            <a:extLst>
              <a:ext uri="{FF2B5EF4-FFF2-40B4-BE49-F238E27FC236}">
                <a16:creationId xmlns:a16="http://schemas.microsoft.com/office/drawing/2014/main" id="{A8F9EF32-2876-8841-ADB8-707F8BDB8530}"/>
              </a:ext>
            </a:extLst>
          </p:cNvPr>
          <p:cNvSpPr txBox="1"/>
          <p:nvPr userDrawn="1"/>
        </p:nvSpPr>
        <p:spPr>
          <a:xfrm>
            <a:off x="1295730" y="3244334"/>
            <a:ext cx="2285339" cy="369332"/>
          </a:xfrm>
          <a:prstGeom prst="rect">
            <a:avLst/>
          </a:prstGeom>
          <a:noFill/>
        </p:spPr>
        <p:txBody>
          <a:bodyPr wrap="square" rtlCol="0">
            <a:spAutoFit/>
          </a:bodyPr>
          <a:lstStyle/>
          <a:p>
            <a:r>
              <a:rPr lang="en-US" dirty="0">
                <a:solidFill>
                  <a:schemeClr val="bg2"/>
                </a:solidFill>
              </a:rPr>
              <a:t>Click to add image</a:t>
            </a:r>
          </a:p>
        </p:txBody>
      </p:sp>
      <p:sp>
        <p:nvSpPr>
          <p:cNvPr id="12" name="Picture Placeholder 6">
            <a:extLst>
              <a:ext uri="{FF2B5EF4-FFF2-40B4-BE49-F238E27FC236}">
                <a16:creationId xmlns:a16="http://schemas.microsoft.com/office/drawing/2014/main" id="{48F56FAF-A389-4DEC-BCB5-7C2BCDEBE166}"/>
              </a:ext>
            </a:extLst>
          </p:cNvPr>
          <p:cNvSpPr>
            <a:spLocks noGrp="1" noChangeAspect="1"/>
          </p:cNvSpPr>
          <p:nvPr>
            <p:ph type="pic" sz="quarter" idx="41" hasCustomPrompt="1"/>
          </p:nvPr>
        </p:nvSpPr>
        <p:spPr>
          <a:xfrm>
            <a:off x="5434085" y="1206535"/>
            <a:ext cx="2944208" cy="841248"/>
          </a:xfrm>
        </p:spPr>
        <p:txBody>
          <a:bodyPr anchor="ctr" anchorCtr="1"/>
          <a:lstStyle>
            <a:lvl1pPr>
              <a:defRPr/>
            </a:lvl1pPr>
          </a:lstStyle>
          <a:p>
            <a:r>
              <a:rPr lang="en-US" dirty="0"/>
              <a:t>Click to add logo</a:t>
            </a:r>
          </a:p>
        </p:txBody>
      </p:sp>
      <p:sp>
        <p:nvSpPr>
          <p:cNvPr id="7" name="Picture Placeholder 6">
            <a:extLst>
              <a:ext uri="{FF2B5EF4-FFF2-40B4-BE49-F238E27FC236}">
                <a16:creationId xmlns:a16="http://schemas.microsoft.com/office/drawing/2014/main" id="{6145069B-D056-45AF-BC91-ABDBFD0C3D17}"/>
              </a:ext>
            </a:extLst>
          </p:cNvPr>
          <p:cNvSpPr>
            <a:spLocks noGrp="1"/>
          </p:cNvSpPr>
          <p:nvPr>
            <p:ph type="pic" sz="quarter" idx="42" hasCustomPrompt="1"/>
          </p:nvPr>
        </p:nvSpPr>
        <p:spPr>
          <a:xfrm>
            <a:off x="0" y="0"/>
            <a:ext cx="4876800" cy="6858000"/>
          </a:xfrm>
        </p:spPr>
        <p:txBody>
          <a:bodyPr anchor="ctr" anchorCtr="1"/>
          <a:lstStyle>
            <a:lvl1pPr>
              <a:defRPr/>
            </a:lvl1pPr>
          </a:lstStyle>
          <a:p>
            <a:r>
              <a:rPr lang="en-US" dirty="0"/>
              <a:t>Click to add image</a:t>
            </a:r>
          </a:p>
        </p:txBody>
      </p:sp>
      <p:sp>
        <p:nvSpPr>
          <p:cNvPr id="4" name="Date Placeholder 3">
            <a:extLst>
              <a:ext uri="{FF2B5EF4-FFF2-40B4-BE49-F238E27FC236}">
                <a16:creationId xmlns:a16="http://schemas.microsoft.com/office/drawing/2014/main" id="{F3C7CAF2-5875-4790-8762-15A8CDD16E08}"/>
              </a:ext>
            </a:extLst>
          </p:cNvPr>
          <p:cNvSpPr>
            <a:spLocks noGrp="1"/>
          </p:cNvSpPr>
          <p:nvPr>
            <p:ph type="dt" sz="half" idx="43"/>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0F175504-AA80-48D0-ABE0-C3B4B0480FBA}"/>
              </a:ext>
            </a:extLst>
          </p:cNvPr>
          <p:cNvSpPr>
            <a:spLocks noGrp="1"/>
          </p:cNvSpPr>
          <p:nvPr>
            <p:ph type="ftr" sz="quarter" idx="44"/>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FA2E22D8-777D-4A4E-8190-9C7E9654A63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4245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ark - Quote with Picture">
    <p:bg>
      <p:bgRef idx="1001">
        <a:schemeClr val="bg1"/>
      </p:bgRef>
    </p:bg>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E7972264-22BA-4EDF-A0AC-13C683A7DA78}"/>
              </a:ext>
            </a:extLst>
          </p:cNvPr>
          <p:cNvSpPr>
            <a:spLocks noGrp="1"/>
          </p:cNvSpPr>
          <p:nvPr>
            <p:ph type="title" hasCustomPrompt="1"/>
          </p:nvPr>
        </p:nvSpPr>
        <p:spPr>
          <a:xfrm>
            <a:off x="5378728" y="2435027"/>
            <a:ext cx="6051272" cy="1846659"/>
          </a:xfrm>
          <a:noFill/>
        </p:spPr>
        <p:txBody>
          <a:bodyPr vert="horz" wrap="square" lIns="0" tIns="0" rIns="0" bIns="0" rtlCol="0" anchor="b" anchorCtr="0">
            <a:spAutoFit/>
          </a:bodyPr>
          <a:lstStyle>
            <a:lvl1pPr>
              <a:lnSpc>
                <a:spcPct val="100000"/>
              </a:lnSpc>
              <a:defRPr lang="en-US" sz="3000" b="0">
                <a:latin typeface="+mj-lt"/>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85816" y="4983135"/>
            <a:ext cx="6051272"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85816" y="5320728"/>
            <a:ext cx="6051272" cy="786385"/>
          </a:xfrm>
          <a:prstGeom prst="rect">
            <a:avLst/>
          </a:prstGeom>
        </p:spPr>
        <p:txBody>
          <a:bodyPr>
            <a:noAutofit/>
          </a:bodyPr>
          <a:lstStyle>
            <a:lvl1pPr>
              <a:defRPr/>
            </a:lvl1pPr>
          </a:lstStyle>
          <a:p>
            <a:pPr lvl="0"/>
            <a:r>
              <a:rPr lang="en-US" dirty="0"/>
              <a:t>Additional information if needed</a:t>
            </a:r>
          </a:p>
        </p:txBody>
      </p:sp>
      <p:pic>
        <p:nvPicPr>
          <p:cNvPr id="15" name="OTag">
            <a:extLst>
              <a:ext uri="{FF2B5EF4-FFF2-40B4-BE49-F238E27FC236}">
                <a16:creationId xmlns:a16="http://schemas.microsoft.com/office/drawing/2014/main" id="{0D7B12AA-E756-4885-BD64-8DBE9AAC5A1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2" name="Picture Placeholder 6">
            <a:extLst>
              <a:ext uri="{FF2B5EF4-FFF2-40B4-BE49-F238E27FC236}">
                <a16:creationId xmlns:a16="http://schemas.microsoft.com/office/drawing/2014/main" id="{B09CBC8C-115F-4556-A4E2-129D0E230A87}"/>
              </a:ext>
            </a:extLst>
          </p:cNvPr>
          <p:cNvSpPr>
            <a:spLocks noGrp="1" noChangeAspect="1"/>
          </p:cNvSpPr>
          <p:nvPr>
            <p:ph type="pic" sz="quarter" idx="41" hasCustomPrompt="1"/>
          </p:nvPr>
        </p:nvSpPr>
        <p:spPr>
          <a:xfrm>
            <a:off x="5434085" y="1206535"/>
            <a:ext cx="2944208" cy="841248"/>
          </a:xfrm>
        </p:spPr>
        <p:txBody>
          <a:bodyPr anchor="ctr" anchorCtr="1"/>
          <a:lstStyle>
            <a:lvl1pPr>
              <a:defRPr/>
            </a:lvl1pPr>
          </a:lstStyle>
          <a:p>
            <a:r>
              <a:rPr lang="en-US" dirty="0"/>
              <a:t>Click to add logo</a:t>
            </a:r>
          </a:p>
        </p:txBody>
      </p:sp>
      <p:sp>
        <p:nvSpPr>
          <p:cNvPr id="5" name="Picture Placeholder 4">
            <a:extLst>
              <a:ext uri="{FF2B5EF4-FFF2-40B4-BE49-F238E27FC236}">
                <a16:creationId xmlns:a16="http://schemas.microsoft.com/office/drawing/2014/main" id="{EF3D1FF3-649D-46E2-9FDF-D1A77643F22A}"/>
              </a:ext>
            </a:extLst>
          </p:cNvPr>
          <p:cNvSpPr>
            <a:spLocks noGrp="1"/>
          </p:cNvSpPr>
          <p:nvPr>
            <p:ph type="pic" sz="quarter" idx="42" hasCustomPrompt="1"/>
          </p:nvPr>
        </p:nvSpPr>
        <p:spPr>
          <a:xfrm>
            <a:off x="0" y="0"/>
            <a:ext cx="4876800" cy="6858000"/>
          </a:xfrm>
        </p:spPr>
        <p:txBody>
          <a:bodyPr anchor="ctr" anchorCtr="1"/>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image</a:t>
            </a:r>
          </a:p>
        </p:txBody>
      </p:sp>
      <p:sp>
        <p:nvSpPr>
          <p:cNvPr id="4" name="Date Placeholder 3">
            <a:extLst>
              <a:ext uri="{FF2B5EF4-FFF2-40B4-BE49-F238E27FC236}">
                <a16:creationId xmlns:a16="http://schemas.microsoft.com/office/drawing/2014/main" id="{D906CAD6-29C8-4422-A48D-D8830936B44F}"/>
              </a:ext>
            </a:extLst>
          </p:cNvPr>
          <p:cNvSpPr>
            <a:spLocks noGrp="1"/>
          </p:cNvSpPr>
          <p:nvPr>
            <p:ph type="dt" sz="half" idx="43"/>
          </p:nvPr>
        </p:nvSpPr>
        <p:spPr/>
        <p:txBody>
          <a:bodyPr/>
          <a:lstStyle/>
          <a:p>
            <a:r>
              <a:rPr lang="en-US"/>
              <a:t>[Date]</a:t>
            </a:r>
            <a:endParaRPr lang="en-US" dirty="0"/>
          </a:p>
        </p:txBody>
      </p:sp>
      <p:sp>
        <p:nvSpPr>
          <p:cNvPr id="6" name="Footer Placeholder 5">
            <a:extLst>
              <a:ext uri="{FF2B5EF4-FFF2-40B4-BE49-F238E27FC236}">
                <a16:creationId xmlns:a16="http://schemas.microsoft.com/office/drawing/2014/main" id="{D7B2E353-DA56-4DDC-BA6A-8DBF5B35499D}"/>
              </a:ext>
            </a:extLst>
          </p:cNvPr>
          <p:cNvSpPr>
            <a:spLocks noGrp="1"/>
          </p:cNvSpPr>
          <p:nvPr>
            <p:ph type="ftr" sz="quarter" idx="44"/>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6C82F77D-AAE1-49E0-8C46-83975B4AC82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005745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24027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Light - Thank You">
    <p:bg>
      <p:bgRef idx="1001">
        <a:schemeClr val="bg1"/>
      </p:bgRef>
    </p:bg>
    <p:spTree>
      <p:nvGrpSpPr>
        <p:cNvPr id="1" name=""/>
        <p:cNvGrpSpPr/>
        <p:nvPr/>
      </p:nvGrpSpPr>
      <p:grpSpPr>
        <a:xfrm>
          <a:off x="0" y="0"/>
          <a:ext cx="0" cy="0"/>
          <a:chOff x="0" y="0"/>
          <a:chExt cx="0" cy="0"/>
        </a:xfrm>
      </p:grpSpPr>
      <p:pic>
        <p:nvPicPr>
          <p:cNvPr id="14" name="Abstract Illustration">
            <a:extLst>
              <a:ext uri="{FF2B5EF4-FFF2-40B4-BE49-F238E27FC236}">
                <a16:creationId xmlns:a16="http://schemas.microsoft.com/office/drawing/2014/main" id="{49F92AE8-C0F0-CF4B-B569-964245B0041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bwMode="ltGray">
          <a:xfrm>
            <a:off x="6096000" y="4898"/>
            <a:ext cx="6096000" cy="6858000"/>
          </a:xfrm>
          <a:prstGeom prst="rect">
            <a:avLst/>
          </a:prstGeom>
        </p:spPr>
      </p:pic>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768875" y="3482230"/>
            <a:ext cx="5022325" cy="822960"/>
          </a:xfrm>
          <a:noFill/>
        </p:spPr>
        <p:txBody>
          <a:bodyPr vert="horz" lIns="0" tIns="0" rIns="0" bIns="0" rtlCol="0" anchor="b" anchorCtr="0">
            <a:noAutofit/>
          </a:bodyPr>
          <a:lstStyle>
            <a:lvl1pPr>
              <a:defRPr lang="en-US" sz="3200" b="0">
                <a:latin typeface="+mj-lt"/>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GB"/>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GB"/>
              <a:t>Click to edit Master text styles</a:t>
            </a:r>
          </a:p>
        </p:txBody>
      </p:sp>
      <p:sp>
        <p:nvSpPr>
          <p:cNvPr id="4" name="Date Placeholder 3">
            <a:extLst>
              <a:ext uri="{FF2B5EF4-FFF2-40B4-BE49-F238E27FC236}">
                <a16:creationId xmlns:a16="http://schemas.microsoft.com/office/drawing/2014/main" id="{3698BC18-3443-48B2-97E6-989B7098DC52}"/>
              </a:ext>
            </a:extLst>
          </p:cNvPr>
          <p:cNvSpPr>
            <a:spLocks noGrp="1"/>
          </p:cNvSpPr>
          <p:nvPr>
            <p:ph type="dt" sz="half" idx="38"/>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572AC1E3-E104-4942-8AE8-198E477A85F9}"/>
              </a:ext>
            </a:extLst>
          </p:cNvPr>
          <p:cNvSpPr>
            <a:spLocks noGrp="1"/>
          </p:cNvSpPr>
          <p:nvPr>
            <p:ph type="ftr" sz="quarter" idx="39"/>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30968FA8-1974-461B-87A5-6D7032FA1C85}"/>
              </a:ext>
            </a:extLst>
          </p:cNvPr>
          <p:cNvSpPr>
            <a:spLocks noGrp="1"/>
          </p:cNvSpPr>
          <p:nvPr>
            <p:ph type="sldNum" sz="quarter" idx="4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676812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ark - Thank You">
    <p:bg>
      <p:bgRef idx="1001">
        <a:schemeClr val="bg1"/>
      </p:bgRef>
    </p:bg>
    <p:spTree>
      <p:nvGrpSpPr>
        <p:cNvPr id="1" name=""/>
        <p:cNvGrpSpPr/>
        <p:nvPr/>
      </p:nvGrpSpPr>
      <p:grpSpPr>
        <a:xfrm>
          <a:off x="0" y="0"/>
          <a:ext cx="0" cy="0"/>
          <a:chOff x="0" y="0"/>
          <a:chExt cx="0" cy="0"/>
        </a:xfrm>
      </p:grpSpPr>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Thank youi">
            <a:extLst>
              <a:ext uri="{FF2B5EF4-FFF2-40B4-BE49-F238E27FC236}">
                <a16:creationId xmlns:a16="http://schemas.microsoft.com/office/drawing/2014/main" id="{1F390879-C7C7-4224-97BB-1C165BFB5AA3}"/>
              </a:ext>
            </a:extLst>
          </p:cNvPr>
          <p:cNvSpPr>
            <a:spLocks noGrp="1"/>
          </p:cNvSpPr>
          <p:nvPr>
            <p:ph type="title" hasCustomPrompt="1"/>
          </p:nvPr>
        </p:nvSpPr>
        <p:spPr>
          <a:xfrm>
            <a:off x="768875" y="3483973"/>
            <a:ext cx="5029200" cy="822960"/>
          </a:xfrm>
          <a:noFill/>
        </p:spPr>
        <p:txBody>
          <a:bodyPr vert="horz" lIns="0" tIns="0" rIns="0" bIns="0" rtlCol="0" anchor="b" anchorCtr="0">
            <a:noAutofit/>
          </a:bodyPr>
          <a:lstStyle>
            <a:lvl1pPr>
              <a:defRPr lang="en-US" sz="3200" b="0">
                <a:latin typeface="+mj-lt"/>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GB"/>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GB"/>
              <a:t>Click to edit Master text styles</a:t>
            </a:r>
          </a:p>
        </p:txBody>
      </p:sp>
      <p:sp>
        <p:nvSpPr>
          <p:cNvPr id="4" name="Date Placeholder 3">
            <a:extLst>
              <a:ext uri="{FF2B5EF4-FFF2-40B4-BE49-F238E27FC236}">
                <a16:creationId xmlns:a16="http://schemas.microsoft.com/office/drawing/2014/main" id="{B8DBDF9E-BB65-47CA-AE22-65479E3B2B11}"/>
              </a:ext>
            </a:extLst>
          </p:cNvPr>
          <p:cNvSpPr>
            <a:spLocks noGrp="1"/>
          </p:cNvSpPr>
          <p:nvPr>
            <p:ph type="dt" sz="half" idx="38"/>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736FFAC2-A591-4775-8C17-E779B8580987}"/>
              </a:ext>
            </a:extLst>
          </p:cNvPr>
          <p:cNvSpPr>
            <a:spLocks noGrp="1"/>
          </p:cNvSpPr>
          <p:nvPr>
            <p:ph type="ftr" sz="quarter" idx="39"/>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A05CE80B-FDBC-4834-99C6-9621F96B934D}"/>
              </a:ext>
            </a:extLst>
          </p:cNvPr>
          <p:cNvSpPr>
            <a:spLocks noGrp="1"/>
          </p:cNvSpPr>
          <p:nvPr>
            <p:ph type="sldNum" sz="quarter" idx="4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5661817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Light - Closing Slide">
    <p:spTree>
      <p:nvGrpSpPr>
        <p:cNvPr id="1" name=""/>
        <p:cNvGrpSpPr/>
        <p:nvPr/>
      </p:nvGrpSpPr>
      <p:grpSpPr>
        <a:xfrm>
          <a:off x="0" y="0"/>
          <a:ext cx="0" cy="0"/>
          <a:chOff x="0" y="0"/>
          <a:chExt cx="0" cy="0"/>
        </a:xfrm>
      </p:grpSpPr>
      <p:pic>
        <p:nvPicPr>
          <p:cNvPr id="3" name="Oracle Logo" descr="Oracle Logo">
            <a:extLst>
              <a:ext uri="{FF2B5EF4-FFF2-40B4-BE49-F238E27FC236}">
                <a16:creationId xmlns:a16="http://schemas.microsoft.com/office/drawing/2014/main" id="{675A5E3C-9B7E-1248-9024-5EE790FC68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47854" y="2915192"/>
            <a:ext cx="4896293" cy="1027617"/>
          </a:xfrm>
          <a:prstGeom prst="rect">
            <a:avLst/>
          </a:prstGeom>
        </p:spPr>
      </p:pic>
      <p:pic>
        <p:nvPicPr>
          <p:cNvPr id="4" name="OTag">
            <a:extLst>
              <a:ext uri="{FF2B5EF4-FFF2-40B4-BE49-F238E27FC236}">
                <a16:creationId xmlns:a16="http://schemas.microsoft.com/office/drawing/2014/main" id="{938EEB79-EFA1-4711-804E-DFDFA3AE402D}"/>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48948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Dark - Closing Slide">
    <p:bg>
      <p:bgRef idx="1001">
        <a:schemeClr val="bg1"/>
      </p:bgRef>
    </p:bg>
    <p:spTree>
      <p:nvGrpSpPr>
        <p:cNvPr id="1" name=""/>
        <p:cNvGrpSpPr/>
        <p:nvPr/>
      </p:nvGrpSpPr>
      <p:grpSpPr>
        <a:xfrm>
          <a:off x="0" y="0"/>
          <a:ext cx="0" cy="0"/>
          <a:chOff x="0" y="0"/>
          <a:chExt cx="0" cy="0"/>
        </a:xfrm>
      </p:grpSpPr>
      <p:pic>
        <p:nvPicPr>
          <p:cNvPr id="4" name="Oracle Logo" descr="Oracle Logo">
            <a:extLst>
              <a:ext uri="{FF2B5EF4-FFF2-40B4-BE49-F238E27FC236}">
                <a16:creationId xmlns:a16="http://schemas.microsoft.com/office/drawing/2014/main" id="{11C3E469-1A28-4EAE-BB94-ADAB90F021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invGray">
          <a:xfrm>
            <a:off x="3647854" y="2915192"/>
            <a:ext cx="4896292" cy="1027617"/>
          </a:xfrm>
          <a:prstGeom prst="rect">
            <a:avLst/>
          </a:prstGeom>
        </p:spPr>
      </p:pic>
      <p:pic>
        <p:nvPicPr>
          <p:cNvPr id="3" name="OTag">
            <a:extLst>
              <a:ext uri="{FF2B5EF4-FFF2-40B4-BE49-F238E27FC236}">
                <a16:creationId xmlns:a16="http://schemas.microsoft.com/office/drawing/2014/main" id="{D41E7D90-EFED-4319-B620-7C6158CCE461}"/>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33007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Mission Statement">
    <p:bg>
      <p:bgRef idx="1001">
        <a:schemeClr val="bg2"/>
      </p:bgRef>
    </p:bg>
    <p:spTree>
      <p:nvGrpSpPr>
        <p:cNvPr id="1" name=""/>
        <p:cNvGrpSpPr/>
        <p:nvPr/>
      </p:nvGrpSpPr>
      <p:grpSpPr>
        <a:xfrm>
          <a:off x="0" y="0"/>
          <a:ext cx="0" cy="0"/>
          <a:chOff x="0" y="0"/>
          <a:chExt cx="0" cy="0"/>
        </a:xfrm>
      </p:grpSpPr>
      <p:pic>
        <p:nvPicPr>
          <p:cNvPr id="4" name="Illustration">
            <a:extLst>
              <a:ext uri="{FF2B5EF4-FFF2-40B4-BE49-F238E27FC236}">
                <a16:creationId xmlns:a16="http://schemas.microsoft.com/office/drawing/2014/main" id="{7F6A0B0D-9890-B044-B4D0-946D1FDB962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704"/>
          <a:stretch/>
        </p:blipFill>
        <p:spPr bwMode="invGray">
          <a:xfrm>
            <a:off x="0" y="0"/>
            <a:ext cx="12192000" cy="6858000"/>
          </a:xfrm>
          <a:prstGeom prst="rect">
            <a:avLst/>
          </a:prstGeom>
        </p:spPr>
      </p:pic>
      <p:sp>
        <p:nvSpPr>
          <p:cNvPr id="5" name="TextBox 4">
            <a:extLst>
              <a:ext uri="{FF2B5EF4-FFF2-40B4-BE49-F238E27FC236}">
                <a16:creationId xmlns:a16="http://schemas.microsoft.com/office/drawing/2014/main" id="{1138CAED-6966-416F-96DE-48D3061CAD63}"/>
              </a:ext>
            </a:extLst>
          </p:cNvPr>
          <p:cNvSpPr txBox="1"/>
          <p:nvPr userDrawn="1"/>
        </p:nvSpPr>
        <p:spPr>
          <a:xfrm>
            <a:off x="768876" y="1828800"/>
            <a:ext cx="6053328" cy="2279335"/>
          </a:xfrm>
          <a:prstGeom prst="rect">
            <a:avLst/>
          </a:prstGeom>
        </p:spPr>
        <p:txBody>
          <a:bodyPr vert="horz" lIns="0" tIns="0" rIns="0" bIns="0" rtlCol="0" anchor="b">
            <a:noAutofit/>
          </a:bodyPr>
          <a:lstStyle>
            <a:lvl1pPr>
              <a:lnSpc>
                <a:spcPct val="100000"/>
              </a:lnSpc>
              <a:spcBef>
                <a:spcPct val="0"/>
              </a:spcBef>
              <a:buNone/>
              <a:defRPr lang="en-US" sz="3000" b="0" i="0" baseline="0" dirty="0">
                <a:latin typeface="+mj-lt"/>
                <a:cs typeface="+mj-cs"/>
              </a:defRPr>
            </a:lvl1pPr>
          </a:lstStyle>
          <a:p>
            <a:pPr lvl="0"/>
            <a:r>
              <a:rPr lang="en-US" dirty="0"/>
              <a:t>Our mission is to help people see data in new ways, discover insights,</a:t>
            </a:r>
            <a:br>
              <a:rPr lang="en-US" dirty="0"/>
            </a:br>
            <a:r>
              <a:rPr lang="en-US" dirty="0"/>
              <a:t>unlock endless possibilities.</a:t>
            </a:r>
          </a:p>
        </p:txBody>
      </p:sp>
    </p:spTree>
    <p:extLst>
      <p:ext uri="{BB962C8B-B14F-4D97-AF65-F5344CB8AC3E}">
        <p14:creationId xmlns:p14="http://schemas.microsoft.com/office/powerpoint/2010/main" val="1177326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Light - Divider">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D86BA-0324-4CFB-8752-C34AB1C7DA95}"/>
              </a:ext>
            </a:extLst>
          </p:cNvPr>
          <p:cNvSpPr/>
          <p:nvPr userDrawn="1"/>
        </p:nvSpPr>
        <p:spPr>
          <a:xfrm>
            <a:off x="783878" y="3804904"/>
            <a:ext cx="30175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8A9AF7-F5CE-844F-BBE4-0C983CB99B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Title 5">
            <a:extLst>
              <a:ext uri="{FF2B5EF4-FFF2-40B4-BE49-F238E27FC236}">
                <a16:creationId xmlns:a16="http://schemas.microsoft.com/office/drawing/2014/main" id="{F6BEA035-D7A5-4B84-9F05-5163378E9E57}"/>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2 lines)</a:t>
            </a:r>
          </a:p>
        </p:txBody>
      </p:sp>
      <p:sp>
        <p:nvSpPr>
          <p:cNvPr id="9" name="Subhead">
            <a:extLst>
              <a:ext uri="{FF2B5EF4-FFF2-40B4-BE49-F238E27FC236}">
                <a16:creationId xmlns:a16="http://schemas.microsoft.com/office/drawing/2014/main" id="{7CDB1F3E-E2D2-44FE-A725-E3ED1480C83B}"/>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38308187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Dark - Divider">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7" name="Rectangle 6">
            <a:extLst>
              <a:ext uri="{FF2B5EF4-FFF2-40B4-BE49-F238E27FC236}">
                <a16:creationId xmlns:a16="http://schemas.microsoft.com/office/drawing/2014/main" id="{C543FCF3-AE26-4DE7-A6C3-3940B3E78E3F}"/>
              </a:ext>
            </a:extLst>
          </p:cNvPr>
          <p:cNvSpPr/>
          <p:nvPr userDrawn="1"/>
        </p:nvSpPr>
        <p:spPr>
          <a:xfrm>
            <a:off x="783878" y="3804904"/>
            <a:ext cx="30175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2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2122573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ark - Divider_Fusion Logo">
    <p:bg>
      <p:bgPr>
        <a:solidFill>
          <a:srgbClr val="302D2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F2B0C-3478-F00C-DF2A-9129C264E7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6" name="OTag">
            <a:extLst>
              <a:ext uri="{FF2B5EF4-FFF2-40B4-BE49-F238E27FC236}">
                <a16:creationId xmlns:a16="http://schemas.microsoft.com/office/drawing/2014/main" id="{17D9A782-4BD9-454C-AB47-50BB65EE86C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0F2C3963-EB18-2367-A8B8-BED7D4ADE67B}"/>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7" name="Footer">
            <a:extLst>
              <a:ext uri="{FF2B5EF4-FFF2-40B4-BE49-F238E27FC236}">
                <a16:creationId xmlns:a16="http://schemas.microsoft.com/office/drawing/2014/main" id="{FFEB5691-C8B0-5E42-A34B-2048F882C020}"/>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cxnSp>
        <p:nvCxnSpPr>
          <p:cNvPr id="5" name="Accent Mark">
            <a:extLst>
              <a:ext uri="{FF2B5EF4-FFF2-40B4-BE49-F238E27FC236}">
                <a16:creationId xmlns:a16="http://schemas.microsoft.com/office/drawing/2014/main" id="{4490F758-90C9-5FE0-D44A-45122970DBD9}"/>
              </a:ext>
              <a:ext uri="{C183D7F6-B498-43B3-948B-1728B52AA6E4}">
                <adec:decorative xmlns:adec="http://schemas.microsoft.com/office/drawing/2017/decorative" val="1"/>
              </a:ext>
            </a:extLst>
          </p:cNvPr>
          <p:cNvCxnSpPr>
            <a:cxnSpLocks/>
          </p:cNvCxnSpPr>
          <p:nvPr userDrawn="1"/>
        </p:nvCxnSpPr>
        <p:spPr>
          <a:xfrm flipH="1">
            <a:off x="800159" y="4469604"/>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186879D6-0493-E16C-126A-643FB72AE6A4}"/>
              </a:ext>
            </a:extLst>
          </p:cNvPr>
          <p:cNvSpPr>
            <a:spLocks noGrp="1"/>
          </p:cNvSpPr>
          <p:nvPr>
            <p:ph type="title" hasCustomPrompt="1"/>
          </p:nvPr>
        </p:nvSpPr>
        <p:spPr>
          <a:xfrm>
            <a:off x="801075" y="2622129"/>
            <a:ext cx="4626057" cy="1578650"/>
          </a:xfrm>
        </p:spPr>
        <p:txBody>
          <a:bodyPr vert="horz" wrap="square" lIns="0" tIns="0" rIns="0" bIns="0" rtlCol="0" anchor="b" anchorCtr="0">
            <a:normAutofit/>
          </a:bodyPr>
          <a:lstStyle>
            <a:lvl1pPr>
              <a:defRPr lang="en-US" sz="3200" b="1" i="0">
                <a:solidFill>
                  <a:schemeClr val="tx2"/>
                </a:solidFill>
                <a:latin typeface="Oracle Sans Extra Bold" panose="020B0503020204020204" pitchFamily="34" charset="0"/>
                <a:ea typeface="+mj-ea"/>
                <a:cs typeface="Oracle Sans Extra Bold" panose="020B0503020204020204" pitchFamily="34" charset="0"/>
              </a:defRPr>
            </a:lvl1pPr>
          </a:lstStyle>
          <a:p>
            <a:pPr marL="0" lvl="0">
              <a:lnSpc>
                <a:spcPct val="100000"/>
              </a:lnSpc>
            </a:pPr>
            <a:r>
              <a:rPr lang="en-US" dirty="0"/>
              <a:t>Presentation title</a:t>
            </a:r>
          </a:p>
        </p:txBody>
      </p:sp>
      <p:sp>
        <p:nvSpPr>
          <p:cNvPr id="11" name="Content Placeholder 10">
            <a:extLst>
              <a:ext uri="{FF2B5EF4-FFF2-40B4-BE49-F238E27FC236}">
                <a16:creationId xmlns:a16="http://schemas.microsoft.com/office/drawing/2014/main" id="{BBC75A27-5B36-69F0-0A1B-BCBF694A9FA1}"/>
              </a:ext>
            </a:extLst>
          </p:cNvPr>
          <p:cNvSpPr>
            <a:spLocks noGrp="1"/>
          </p:cNvSpPr>
          <p:nvPr>
            <p:ph sz="quarter" idx="10" hasCustomPrompt="1"/>
          </p:nvPr>
        </p:nvSpPr>
        <p:spPr>
          <a:xfrm>
            <a:off x="801075" y="4856967"/>
            <a:ext cx="3567112" cy="365126"/>
          </a:xfrm>
        </p:spPr>
        <p:txBody>
          <a:bodyPr/>
          <a:lstStyle>
            <a:lvl1pPr>
              <a:defRPr sz="1800" b="1" i="0">
                <a:solidFill>
                  <a:schemeClr val="tx2"/>
                </a:solidFill>
                <a:latin typeface="Oracle Sans Extra Bold" panose="020B0503020204020204" pitchFamily="34" charset="0"/>
                <a:cs typeface="Oracle Sans Extra Bold" panose="020B0503020204020204" pitchFamily="34" charset="0"/>
              </a:defRPr>
            </a:lvl1pPr>
          </a:lstStyle>
          <a:p>
            <a:pPr lvl="0"/>
            <a:r>
              <a:rPr lang="en-US" dirty="0"/>
              <a:t>Name of speaker</a:t>
            </a:r>
          </a:p>
        </p:txBody>
      </p:sp>
      <p:sp>
        <p:nvSpPr>
          <p:cNvPr id="12" name="Content Placeholder 10">
            <a:extLst>
              <a:ext uri="{FF2B5EF4-FFF2-40B4-BE49-F238E27FC236}">
                <a16:creationId xmlns:a16="http://schemas.microsoft.com/office/drawing/2014/main" id="{0B31D64D-FAF7-04E7-FDB3-144133F72582}"/>
              </a:ext>
            </a:extLst>
          </p:cNvPr>
          <p:cNvSpPr>
            <a:spLocks noGrp="1"/>
          </p:cNvSpPr>
          <p:nvPr>
            <p:ph sz="quarter" idx="11" hasCustomPrompt="1"/>
          </p:nvPr>
        </p:nvSpPr>
        <p:spPr>
          <a:xfrm>
            <a:off x="801075" y="5204101"/>
            <a:ext cx="3567112" cy="365126"/>
          </a:xfrm>
        </p:spPr>
        <p:txBody>
          <a:bodyPr/>
          <a:lstStyle>
            <a:lvl1pPr>
              <a:defRPr sz="1400" b="0" i="0">
                <a:solidFill>
                  <a:schemeClr val="tx2"/>
                </a:solidFill>
                <a:latin typeface="Oracle Sans Light" panose="020B0403020204020204" pitchFamily="34" charset="0"/>
                <a:cs typeface="Oracle Sans Light" panose="020B0403020204020204" pitchFamily="34" charset="0"/>
              </a:defRPr>
            </a:lvl1pPr>
          </a:lstStyle>
          <a:p>
            <a:pPr lvl="0"/>
            <a:r>
              <a:rPr lang="en-US" dirty="0"/>
              <a:t>October 2024</a:t>
            </a:r>
          </a:p>
        </p:txBody>
      </p:sp>
      <p:pic>
        <p:nvPicPr>
          <p:cNvPr id="10" name="Picture 9">
            <a:extLst>
              <a:ext uri="{FF2B5EF4-FFF2-40B4-BE49-F238E27FC236}">
                <a16:creationId xmlns:a16="http://schemas.microsoft.com/office/drawing/2014/main" id="{391F0717-D665-C0E5-CC9B-D08174188E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158" y="1148763"/>
            <a:ext cx="1387251" cy="448056"/>
          </a:xfrm>
          <a:prstGeom prst="rect">
            <a:avLst/>
          </a:prstGeom>
        </p:spPr>
      </p:pic>
    </p:spTree>
    <p:extLst>
      <p:ext uri="{BB962C8B-B14F-4D97-AF65-F5344CB8AC3E}">
        <p14:creationId xmlns:p14="http://schemas.microsoft.com/office/powerpoint/2010/main" val="2649720873"/>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ight - Divider_Fusion Logo">
    <p:bg>
      <p:bgPr>
        <a:solidFill>
          <a:srgbClr val="FCF9F8"/>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08AFB7-FEB6-9D3D-0E86-093B95F21E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6095998" y="0"/>
            <a:ext cx="6096002" cy="6858000"/>
          </a:xfrm>
          <a:prstGeom prst="rect">
            <a:avLst/>
          </a:prstGeom>
        </p:spPr>
      </p:pic>
      <p:pic>
        <p:nvPicPr>
          <p:cNvPr id="6" name="OTag">
            <a:extLst>
              <a:ext uri="{FF2B5EF4-FFF2-40B4-BE49-F238E27FC236}">
                <a16:creationId xmlns:a16="http://schemas.microsoft.com/office/drawing/2014/main" id="{17D9A782-4BD9-454C-AB47-50BB65EE86C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0F2C3963-EB18-2367-A8B8-BED7D4ADE67B}"/>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7" name="Footer">
            <a:extLst>
              <a:ext uri="{FF2B5EF4-FFF2-40B4-BE49-F238E27FC236}">
                <a16:creationId xmlns:a16="http://schemas.microsoft.com/office/drawing/2014/main" id="{FFEB5691-C8B0-5E42-A34B-2048F882C020}"/>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5" name="Title 1">
            <a:extLst>
              <a:ext uri="{FF2B5EF4-FFF2-40B4-BE49-F238E27FC236}">
                <a16:creationId xmlns:a16="http://schemas.microsoft.com/office/drawing/2014/main" id="{130E067C-AAD4-085D-65B9-A52DC88FACC1}"/>
              </a:ext>
            </a:extLst>
          </p:cNvPr>
          <p:cNvSpPr>
            <a:spLocks noGrp="1"/>
          </p:cNvSpPr>
          <p:nvPr>
            <p:ph type="title" hasCustomPrompt="1"/>
          </p:nvPr>
        </p:nvSpPr>
        <p:spPr>
          <a:xfrm>
            <a:off x="800159" y="2622129"/>
            <a:ext cx="4626057" cy="1578650"/>
          </a:xfrm>
        </p:spPr>
        <p:txBody>
          <a:bodyPr vert="horz" wrap="square" lIns="0" tIns="0" rIns="0" bIns="0" rtlCol="0" anchor="b" anchorCtr="0">
            <a:normAutofit/>
          </a:bodyPr>
          <a:lstStyle>
            <a:lvl1pPr>
              <a:defRPr lang="en-US" sz="3200" b="1" i="0">
                <a:solidFill>
                  <a:srgbClr val="312D2A"/>
                </a:solidFill>
                <a:latin typeface="Oracle Sans Extra Bold" panose="020B0503020204020204" pitchFamily="34" charset="0"/>
                <a:ea typeface="+mj-ea"/>
                <a:cs typeface="Oracle Sans Extra Bold" panose="020B0503020204020204" pitchFamily="34" charset="0"/>
              </a:defRPr>
            </a:lvl1pPr>
          </a:lstStyle>
          <a:p>
            <a:pPr marL="0" lvl="0">
              <a:lnSpc>
                <a:spcPct val="100000"/>
              </a:lnSpc>
            </a:pPr>
            <a:r>
              <a:rPr lang="en-US" dirty="0"/>
              <a:t>Presentation title</a:t>
            </a:r>
          </a:p>
        </p:txBody>
      </p:sp>
      <p:sp>
        <p:nvSpPr>
          <p:cNvPr id="8" name="Content Placeholder 10">
            <a:extLst>
              <a:ext uri="{FF2B5EF4-FFF2-40B4-BE49-F238E27FC236}">
                <a16:creationId xmlns:a16="http://schemas.microsoft.com/office/drawing/2014/main" id="{C9788CCF-0378-669B-715E-33AF09541E31}"/>
              </a:ext>
            </a:extLst>
          </p:cNvPr>
          <p:cNvSpPr>
            <a:spLocks noGrp="1"/>
          </p:cNvSpPr>
          <p:nvPr>
            <p:ph sz="quarter" idx="10" hasCustomPrompt="1"/>
          </p:nvPr>
        </p:nvSpPr>
        <p:spPr>
          <a:xfrm>
            <a:off x="801075" y="4856967"/>
            <a:ext cx="3567112" cy="365126"/>
          </a:xfrm>
        </p:spPr>
        <p:txBody>
          <a:bodyPr/>
          <a:lstStyle>
            <a:lvl1pPr>
              <a:defRPr sz="18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Name of speaker</a:t>
            </a:r>
          </a:p>
        </p:txBody>
      </p:sp>
      <p:sp>
        <p:nvSpPr>
          <p:cNvPr id="9" name="Content Placeholder 10">
            <a:extLst>
              <a:ext uri="{FF2B5EF4-FFF2-40B4-BE49-F238E27FC236}">
                <a16:creationId xmlns:a16="http://schemas.microsoft.com/office/drawing/2014/main" id="{2EBE15F4-3637-46D0-96F9-698D7494D0EC}"/>
              </a:ext>
            </a:extLst>
          </p:cNvPr>
          <p:cNvSpPr>
            <a:spLocks noGrp="1"/>
          </p:cNvSpPr>
          <p:nvPr>
            <p:ph sz="quarter" idx="11" hasCustomPrompt="1"/>
          </p:nvPr>
        </p:nvSpPr>
        <p:spPr>
          <a:xfrm>
            <a:off x="801075" y="5204101"/>
            <a:ext cx="3567112" cy="365126"/>
          </a:xfrm>
        </p:spPr>
        <p:txBody>
          <a:bodyPr/>
          <a:lstStyle>
            <a:lvl1pPr>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US" dirty="0"/>
              <a:t>October 2024</a:t>
            </a:r>
          </a:p>
        </p:txBody>
      </p:sp>
      <p:cxnSp>
        <p:nvCxnSpPr>
          <p:cNvPr id="13" name="Accent Mark">
            <a:extLst>
              <a:ext uri="{FF2B5EF4-FFF2-40B4-BE49-F238E27FC236}">
                <a16:creationId xmlns:a16="http://schemas.microsoft.com/office/drawing/2014/main" id="{C2655E58-81A9-7AB9-B8FC-28D6EF164D94}"/>
              </a:ext>
              <a:ext uri="{C183D7F6-B498-43B3-948B-1728B52AA6E4}">
                <adec:decorative xmlns:adec="http://schemas.microsoft.com/office/drawing/2017/decorative" val="1"/>
              </a:ext>
            </a:extLst>
          </p:cNvPr>
          <p:cNvCxnSpPr>
            <a:cxnSpLocks/>
          </p:cNvCxnSpPr>
          <p:nvPr userDrawn="1"/>
        </p:nvCxnSpPr>
        <p:spPr>
          <a:xfrm flipH="1">
            <a:off x="800159" y="4469604"/>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E9A917E-F4DE-151F-9984-6A4822BDC3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159" y="1148763"/>
            <a:ext cx="1387250" cy="448056"/>
          </a:xfrm>
          <a:prstGeom prst="rect">
            <a:avLst/>
          </a:prstGeom>
        </p:spPr>
      </p:pic>
    </p:spTree>
    <p:extLst>
      <p:ext uri="{BB962C8B-B14F-4D97-AF65-F5344CB8AC3E}">
        <p14:creationId xmlns:p14="http://schemas.microsoft.com/office/powerpoint/2010/main" val="399221342"/>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Dark - Divider_Fusion Logo">
    <p:bg>
      <p:bgPr>
        <a:solidFill>
          <a:srgbClr val="302D2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B6FF37-BCFE-5652-8CE1-1605CEA276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6" name="OTag">
            <a:extLst>
              <a:ext uri="{FF2B5EF4-FFF2-40B4-BE49-F238E27FC236}">
                <a16:creationId xmlns:a16="http://schemas.microsoft.com/office/drawing/2014/main" id="{17D9A782-4BD9-454C-AB47-50BB65EE86C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0F2C3963-EB18-2367-A8B8-BED7D4ADE67B}"/>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7" name="Footer">
            <a:extLst>
              <a:ext uri="{FF2B5EF4-FFF2-40B4-BE49-F238E27FC236}">
                <a16:creationId xmlns:a16="http://schemas.microsoft.com/office/drawing/2014/main" id="{FFEB5691-C8B0-5E42-A34B-2048F882C020}"/>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cxnSp>
        <p:nvCxnSpPr>
          <p:cNvPr id="5" name="Accent Mark">
            <a:extLst>
              <a:ext uri="{FF2B5EF4-FFF2-40B4-BE49-F238E27FC236}">
                <a16:creationId xmlns:a16="http://schemas.microsoft.com/office/drawing/2014/main" id="{4490F758-90C9-5FE0-D44A-45122970DBD9}"/>
              </a:ext>
              <a:ext uri="{C183D7F6-B498-43B3-948B-1728B52AA6E4}">
                <adec:decorative xmlns:adec="http://schemas.microsoft.com/office/drawing/2017/decorative" val="1"/>
              </a:ext>
            </a:extLst>
          </p:cNvPr>
          <p:cNvCxnSpPr>
            <a:cxnSpLocks/>
          </p:cNvCxnSpPr>
          <p:nvPr userDrawn="1"/>
        </p:nvCxnSpPr>
        <p:spPr>
          <a:xfrm flipH="1">
            <a:off x="800159" y="4469604"/>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186879D6-0493-E16C-126A-643FB72AE6A4}"/>
              </a:ext>
            </a:extLst>
          </p:cNvPr>
          <p:cNvSpPr>
            <a:spLocks noGrp="1"/>
          </p:cNvSpPr>
          <p:nvPr>
            <p:ph type="title" hasCustomPrompt="1"/>
          </p:nvPr>
        </p:nvSpPr>
        <p:spPr>
          <a:xfrm>
            <a:off x="801075" y="2622129"/>
            <a:ext cx="4626057" cy="1578650"/>
          </a:xfrm>
        </p:spPr>
        <p:txBody>
          <a:bodyPr vert="horz" wrap="square" lIns="0" tIns="0" rIns="0" bIns="0" rtlCol="0" anchor="b" anchorCtr="0">
            <a:normAutofit/>
          </a:bodyPr>
          <a:lstStyle>
            <a:lvl1pPr>
              <a:defRPr lang="en-US" sz="3200" b="1" i="0">
                <a:solidFill>
                  <a:schemeClr val="tx2"/>
                </a:solidFill>
                <a:latin typeface="Oracle Sans Extra Bold" panose="020B0503020204020204" pitchFamily="34" charset="0"/>
                <a:ea typeface="+mj-ea"/>
                <a:cs typeface="Oracle Sans Extra Bold" panose="020B0503020204020204" pitchFamily="34" charset="0"/>
              </a:defRPr>
            </a:lvl1pPr>
          </a:lstStyle>
          <a:p>
            <a:pPr marL="0" lvl="0">
              <a:lnSpc>
                <a:spcPct val="100000"/>
              </a:lnSpc>
            </a:pPr>
            <a:r>
              <a:rPr lang="en-US" dirty="0"/>
              <a:t>Presentation title</a:t>
            </a:r>
          </a:p>
        </p:txBody>
      </p:sp>
      <p:sp>
        <p:nvSpPr>
          <p:cNvPr id="11" name="Content Placeholder 10">
            <a:extLst>
              <a:ext uri="{FF2B5EF4-FFF2-40B4-BE49-F238E27FC236}">
                <a16:creationId xmlns:a16="http://schemas.microsoft.com/office/drawing/2014/main" id="{BBC75A27-5B36-69F0-0A1B-BCBF694A9FA1}"/>
              </a:ext>
            </a:extLst>
          </p:cNvPr>
          <p:cNvSpPr>
            <a:spLocks noGrp="1"/>
          </p:cNvSpPr>
          <p:nvPr>
            <p:ph sz="quarter" idx="10" hasCustomPrompt="1"/>
          </p:nvPr>
        </p:nvSpPr>
        <p:spPr>
          <a:xfrm>
            <a:off x="801075" y="4856967"/>
            <a:ext cx="3567112" cy="365126"/>
          </a:xfrm>
        </p:spPr>
        <p:txBody>
          <a:bodyPr/>
          <a:lstStyle>
            <a:lvl1pPr>
              <a:defRPr sz="1800" b="1" i="0">
                <a:solidFill>
                  <a:schemeClr val="tx2"/>
                </a:solidFill>
                <a:latin typeface="Oracle Sans Extra Bold" panose="020B0503020204020204" pitchFamily="34" charset="0"/>
                <a:cs typeface="Oracle Sans Extra Bold" panose="020B0503020204020204" pitchFamily="34" charset="0"/>
              </a:defRPr>
            </a:lvl1pPr>
          </a:lstStyle>
          <a:p>
            <a:pPr lvl="0"/>
            <a:r>
              <a:rPr lang="en-US" dirty="0"/>
              <a:t>Name of speaker</a:t>
            </a:r>
          </a:p>
        </p:txBody>
      </p:sp>
      <p:sp>
        <p:nvSpPr>
          <p:cNvPr id="12" name="Content Placeholder 10">
            <a:extLst>
              <a:ext uri="{FF2B5EF4-FFF2-40B4-BE49-F238E27FC236}">
                <a16:creationId xmlns:a16="http://schemas.microsoft.com/office/drawing/2014/main" id="{0B31D64D-FAF7-04E7-FDB3-144133F72582}"/>
              </a:ext>
            </a:extLst>
          </p:cNvPr>
          <p:cNvSpPr>
            <a:spLocks noGrp="1"/>
          </p:cNvSpPr>
          <p:nvPr>
            <p:ph sz="quarter" idx="11" hasCustomPrompt="1"/>
          </p:nvPr>
        </p:nvSpPr>
        <p:spPr>
          <a:xfrm>
            <a:off x="801075" y="5204101"/>
            <a:ext cx="3567112" cy="365126"/>
          </a:xfrm>
        </p:spPr>
        <p:txBody>
          <a:bodyPr/>
          <a:lstStyle>
            <a:lvl1pPr>
              <a:defRPr sz="1400" b="0" i="0">
                <a:solidFill>
                  <a:schemeClr val="tx2"/>
                </a:solidFill>
                <a:latin typeface="Oracle Sans Light" panose="020B0403020204020204" pitchFamily="34" charset="0"/>
                <a:cs typeface="Oracle Sans Light" panose="020B0403020204020204" pitchFamily="34" charset="0"/>
              </a:defRPr>
            </a:lvl1pPr>
          </a:lstStyle>
          <a:p>
            <a:pPr lvl="0"/>
            <a:r>
              <a:rPr lang="en-US" dirty="0"/>
              <a:t>October 2024</a:t>
            </a:r>
          </a:p>
        </p:txBody>
      </p:sp>
      <p:pic>
        <p:nvPicPr>
          <p:cNvPr id="10" name="Picture 9">
            <a:extLst>
              <a:ext uri="{FF2B5EF4-FFF2-40B4-BE49-F238E27FC236}">
                <a16:creationId xmlns:a16="http://schemas.microsoft.com/office/drawing/2014/main" id="{391F0717-D665-C0E5-CC9B-D08174188E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158" y="1148763"/>
            <a:ext cx="1387251" cy="448056"/>
          </a:xfrm>
          <a:prstGeom prst="rect">
            <a:avLst/>
          </a:prstGeom>
        </p:spPr>
      </p:pic>
    </p:spTree>
    <p:extLst>
      <p:ext uri="{BB962C8B-B14F-4D97-AF65-F5344CB8AC3E}">
        <p14:creationId xmlns:p14="http://schemas.microsoft.com/office/powerpoint/2010/main" val="217578179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Dark -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43FCF3-AE26-4DE7-A6C3-3940B3E78E3F}"/>
              </a:ext>
            </a:extLst>
          </p:cNvPr>
          <p:cNvSpPr/>
          <p:nvPr/>
        </p:nvSpPr>
        <p:spPr>
          <a:xfrm>
            <a:off x="783878" y="3804904"/>
            <a:ext cx="30175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9827411" cy="1280160"/>
          </a:xfrm>
          <a:noFill/>
        </p:spPr>
        <p:txBody>
          <a:bodyPr vert="horz" wrap="square" lIns="0" tIns="0" rIns="0" bIns="0" rtlCol="0" anchor="b">
            <a:noAutofit/>
          </a:bodyPr>
          <a:lstStyle>
            <a:lvl1pPr>
              <a:lnSpc>
                <a:spcPts val="3600"/>
              </a:lnSpc>
              <a:defRPr lang="en-US" sz="3600" b="0" dirty="0">
                <a:latin typeface="+mj-lt"/>
              </a:defRPr>
            </a:lvl1pPr>
          </a:lstStyle>
          <a:p>
            <a:pPr lvl="0">
              <a:lnSpc>
                <a:spcPct val="100000"/>
              </a:lnSpc>
            </a:pPr>
            <a:r>
              <a:rPr lang="en-US" dirty="0"/>
              <a:t>Click to add divider title (up to 2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9827411"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1853397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Light - Divider_Fusion Logo">
    <p:bg>
      <p:bgPr>
        <a:solidFill>
          <a:srgbClr val="FCF9F8"/>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6A4957-A4F5-82B1-FB35-41ACC03A2A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6095998" y="0"/>
            <a:ext cx="6096002" cy="6858000"/>
          </a:xfrm>
          <a:prstGeom prst="rect">
            <a:avLst/>
          </a:prstGeom>
        </p:spPr>
      </p:pic>
      <p:pic>
        <p:nvPicPr>
          <p:cNvPr id="6" name="OTag">
            <a:extLst>
              <a:ext uri="{FF2B5EF4-FFF2-40B4-BE49-F238E27FC236}">
                <a16:creationId xmlns:a16="http://schemas.microsoft.com/office/drawing/2014/main" id="{17D9A782-4BD9-454C-AB47-50BB65EE86C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0F2C3963-EB18-2367-A8B8-BED7D4ADE67B}"/>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7" name="Footer">
            <a:extLst>
              <a:ext uri="{FF2B5EF4-FFF2-40B4-BE49-F238E27FC236}">
                <a16:creationId xmlns:a16="http://schemas.microsoft.com/office/drawing/2014/main" id="{FFEB5691-C8B0-5E42-A34B-2048F882C020}"/>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5" name="Title 1">
            <a:extLst>
              <a:ext uri="{FF2B5EF4-FFF2-40B4-BE49-F238E27FC236}">
                <a16:creationId xmlns:a16="http://schemas.microsoft.com/office/drawing/2014/main" id="{130E067C-AAD4-085D-65B9-A52DC88FACC1}"/>
              </a:ext>
            </a:extLst>
          </p:cNvPr>
          <p:cNvSpPr>
            <a:spLocks noGrp="1"/>
          </p:cNvSpPr>
          <p:nvPr>
            <p:ph type="title" hasCustomPrompt="1"/>
          </p:nvPr>
        </p:nvSpPr>
        <p:spPr>
          <a:xfrm>
            <a:off x="800159" y="2622129"/>
            <a:ext cx="4626057" cy="1578650"/>
          </a:xfrm>
        </p:spPr>
        <p:txBody>
          <a:bodyPr vert="horz" wrap="square" lIns="0" tIns="0" rIns="0" bIns="0" rtlCol="0" anchor="b" anchorCtr="0">
            <a:normAutofit/>
          </a:bodyPr>
          <a:lstStyle>
            <a:lvl1pPr>
              <a:defRPr lang="en-US" sz="3200" b="1" i="0">
                <a:solidFill>
                  <a:srgbClr val="312D2A"/>
                </a:solidFill>
                <a:latin typeface="Oracle Sans Extra Bold" panose="020B0503020204020204" pitchFamily="34" charset="0"/>
                <a:ea typeface="+mj-ea"/>
                <a:cs typeface="Oracle Sans Extra Bold" panose="020B0503020204020204" pitchFamily="34" charset="0"/>
              </a:defRPr>
            </a:lvl1pPr>
          </a:lstStyle>
          <a:p>
            <a:pPr marL="0" lvl="0">
              <a:lnSpc>
                <a:spcPct val="100000"/>
              </a:lnSpc>
            </a:pPr>
            <a:r>
              <a:rPr lang="en-US" dirty="0"/>
              <a:t>Presentation title</a:t>
            </a:r>
          </a:p>
        </p:txBody>
      </p:sp>
      <p:sp>
        <p:nvSpPr>
          <p:cNvPr id="8" name="Content Placeholder 10">
            <a:extLst>
              <a:ext uri="{FF2B5EF4-FFF2-40B4-BE49-F238E27FC236}">
                <a16:creationId xmlns:a16="http://schemas.microsoft.com/office/drawing/2014/main" id="{C9788CCF-0378-669B-715E-33AF09541E31}"/>
              </a:ext>
            </a:extLst>
          </p:cNvPr>
          <p:cNvSpPr>
            <a:spLocks noGrp="1"/>
          </p:cNvSpPr>
          <p:nvPr>
            <p:ph sz="quarter" idx="10" hasCustomPrompt="1"/>
          </p:nvPr>
        </p:nvSpPr>
        <p:spPr>
          <a:xfrm>
            <a:off x="801075" y="4856967"/>
            <a:ext cx="3567112" cy="365126"/>
          </a:xfrm>
        </p:spPr>
        <p:txBody>
          <a:bodyPr/>
          <a:lstStyle>
            <a:lvl1pPr>
              <a:defRPr sz="18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Name of speaker</a:t>
            </a:r>
          </a:p>
        </p:txBody>
      </p:sp>
      <p:sp>
        <p:nvSpPr>
          <p:cNvPr id="9" name="Content Placeholder 10">
            <a:extLst>
              <a:ext uri="{FF2B5EF4-FFF2-40B4-BE49-F238E27FC236}">
                <a16:creationId xmlns:a16="http://schemas.microsoft.com/office/drawing/2014/main" id="{2EBE15F4-3637-46D0-96F9-698D7494D0EC}"/>
              </a:ext>
            </a:extLst>
          </p:cNvPr>
          <p:cNvSpPr>
            <a:spLocks noGrp="1"/>
          </p:cNvSpPr>
          <p:nvPr>
            <p:ph sz="quarter" idx="11" hasCustomPrompt="1"/>
          </p:nvPr>
        </p:nvSpPr>
        <p:spPr>
          <a:xfrm>
            <a:off x="801075" y="5204101"/>
            <a:ext cx="3567112" cy="365126"/>
          </a:xfrm>
        </p:spPr>
        <p:txBody>
          <a:bodyPr/>
          <a:lstStyle>
            <a:lvl1pPr>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US" dirty="0"/>
              <a:t>October 2024</a:t>
            </a:r>
          </a:p>
        </p:txBody>
      </p:sp>
      <p:cxnSp>
        <p:nvCxnSpPr>
          <p:cNvPr id="13" name="Accent Mark">
            <a:extLst>
              <a:ext uri="{FF2B5EF4-FFF2-40B4-BE49-F238E27FC236}">
                <a16:creationId xmlns:a16="http://schemas.microsoft.com/office/drawing/2014/main" id="{C2655E58-81A9-7AB9-B8FC-28D6EF164D94}"/>
              </a:ext>
              <a:ext uri="{C183D7F6-B498-43B3-948B-1728B52AA6E4}">
                <adec:decorative xmlns:adec="http://schemas.microsoft.com/office/drawing/2017/decorative" val="1"/>
              </a:ext>
            </a:extLst>
          </p:cNvPr>
          <p:cNvCxnSpPr>
            <a:cxnSpLocks/>
          </p:cNvCxnSpPr>
          <p:nvPr userDrawn="1"/>
        </p:nvCxnSpPr>
        <p:spPr>
          <a:xfrm flipH="1">
            <a:off x="800159" y="4469604"/>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E9A917E-F4DE-151F-9984-6A4822BDC3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159" y="1148763"/>
            <a:ext cx="1387250" cy="448056"/>
          </a:xfrm>
          <a:prstGeom prst="rect">
            <a:avLst/>
          </a:prstGeom>
        </p:spPr>
      </p:pic>
    </p:spTree>
    <p:extLst>
      <p:ext uri="{BB962C8B-B14F-4D97-AF65-F5344CB8AC3E}">
        <p14:creationId xmlns:p14="http://schemas.microsoft.com/office/powerpoint/2010/main" val="1059445132"/>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ark - Divider_Oracle logo">
    <p:bg>
      <p:bgPr>
        <a:solidFill>
          <a:srgbClr val="302D2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BEA717-344C-6F27-507D-95188C7FE0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6" name="OTag">
            <a:extLst>
              <a:ext uri="{FF2B5EF4-FFF2-40B4-BE49-F238E27FC236}">
                <a16:creationId xmlns:a16="http://schemas.microsoft.com/office/drawing/2014/main" id="{17D9A782-4BD9-454C-AB47-50BB65EE86C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0F2C3963-EB18-2367-A8B8-BED7D4ADE67B}"/>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7" name="Footer">
            <a:extLst>
              <a:ext uri="{FF2B5EF4-FFF2-40B4-BE49-F238E27FC236}">
                <a16:creationId xmlns:a16="http://schemas.microsoft.com/office/drawing/2014/main" id="{FFEB5691-C8B0-5E42-A34B-2048F882C020}"/>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cxnSp>
        <p:nvCxnSpPr>
          <p:cNvPr id="5" name="Accent Mark">
            <a:extLst>
              <a:ext uri="{FF2B5EF4-FFF2-40B4-BE49-F238E27FC236}">
                <a16:creationId xmlns:a16="http://schemas.microsoft.com/office/drawing/2014/main" id="{4490F758-90C9-5FE0-D44A-45122970DBD9}"/>
              </a:ext>
              <a:ext uri="{C183D7F6-B498-43B3-948B-1728B52AA6E4}">
                <adec:decorative xmlns:adec="http://schemas.microsoft.com/office/drawing/2017/decorative" val="1"/>
              </a:ext>
            </a:extLst>
          </p:cNvPr>
          <p:cNvCxnSpPr>
            <a:cxnSpLocks/>
          </p:cNvCxnSpPr>
          <p:nvPr userDrawn="1"/>
        </p:nvCxnSpPr>
        <p:spPr>
          <a:xfrm flipH="1">
            <a:off x="800159" y="4469604"/>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186879D6-0493-E16C-126A-643FB72AE6A4}"/>
              </a:ext>
            </a:extLst>
          </p:cNvPr>
          <p:cNvSpPr>
            <a:spLocks noGrp="1"/>
          </p:cNvSpPr>
          <p:nvPr>
            <p:ph type="title" hasCustomPrompt="1"/>
          </p:nvPr>
        </p:nvSpPr>
        <p:spPr>
          <a:xfrm>
            <a:off x="801075" y="2622129"/>
            <a:ext cx="4626057" cy="1578650"/>
          </a:xfrm>
        </p:spPr>
        <p:txBody>
          <a:bodyPr vert="horz" wrap="square" lIns="0" tIns="0" rIns="0" bIns="0" rtlCol="0" anchor="b" anchorCtr="0">
            <a:normAutofit/>
          </a:bodyPr>
          <a:lstStyle>
            <a:lvl1pPr>
              <a:defRPr lang="en-US" sz="3200" b="1" i="0">
                <a:solidFill>
                  <a:schemeClr val="tx2"/>
                </a:solidFill>
                <a:latin typeface="Oracle Sans Extra Bold" panose="020B0503020204020204" pitchFamily="34" charset="0"/>
                <a:ea typeface="+mj-ea"/>
                <a:cs typeface="Oracle Sans Extra Bold" panose="020B0503020204020204" pitchFamily="34" charset="0"/>
              </a:defRPr>
            </a:lvl1pPr>
          </a:lstStyle>
          <a:p>
            <a:pPr marL="0" lvl="0">
              <a:lnSpc>
                <a:spcPct val="100000"/>
              </a:lnSpc>
            </a:pPr>
            <a:r>
              <a:rPr lang="en-US" dirty="0"/>
              <a:t>Presentation title</a:t>
            </a:r>
          </a:p>
        </p:txBody>
      </p:sp>
      <p:sp>
        <p:nvSpPr>
          <p:cNvPr id="11" name="Content Placeholder 10">
            <a:extLst>
              <a:ext uri="{FF2B5EF4-FFF2-40B4-BE49-F238E27FC236}">
                <a16:creationId xmlns:a16="http://schemas.microsoft.com/office/drawing/2014/main" id="{BBC75A27-5B36-69F0-0A1B-BCBF694A9FA1}"/>
              </a:ext>
            </a:extLst>
          </p:cNvPr>
          <p:cNvSpPr>
            <a:spLocks noGrp="1"/>
          </p:cNvSpPr>
          <p:nvPr>
            <p:ph sz="quarter" idx="10" hasCustomPrompt="1"/>
          </p:nvPr>
        </p:nvSpPr>
        <p:spPr>
          <a:xfrm>
            <a:off x="801075" y="4856967"/>
            <a:ext cx="3567112" cy="365126"/>
          </a:xfrm>
        </p:spPr>
        <p:txBody>
          <a:bodyPr/>
          <a:lstStyle>
            <a:lvl1pPr>
              <a:defRPr lang="en-US" sz="1800" b="1" i="0" kern="1200" dirty="0">
                <a:solidFill>
                  <a:schemeClr val="tx2"/>
                </a:solidFill>
                <a:latin typeface="Oracle Sans Extra Bold" panose="020B0503020204020204" pitchFamily="34" charset="0"/>
                <a:ea typeface="+mn-ea"/>
                <a:cs typeface="Oracle Sans Extra Bold"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pPr>
            <a:r>
              <a:rPr lang="en-US" dirty="0"/>
              <a:t>Name of speaker</a:t>
            </a:r>
          </a:p>
        </p:txBody>
      </p:sp>
      <p:sp>
        <p:nvSpPr>
          <p:cNvPr id="12" name="Content Placeholder 10">
            <a:extLst>
              <a:ext uri="{FF2B5EF4-FFF2-40B4-BE49-F238E27FC236}">
                <a16:creationId xmlns:a16="http://schemas.microsoft.com/office/drawing/2014/main" id="{0B31D64D-FAF7-04E7-FDB3-144133F72582}"/>
              </a:ext>
            </a:extLst>
          </p:cNvPr>
          <p:cNvSpPr>
            <a:spLocks noGrp="1"/>
          </p:cNvSpPr>
          <p:nvPr>
            <p:ph sz="quarter" idx="11" hasCustomPrompt="1"/>
          </p:nvPr>
        </p:nvSpPr>
        <p:spPr>
          <a:xfrm>
            <a:off x="801075" y="5204101"/>
            <a:ext cx="3567112" cy="365126"/>
          </a:xfrm>
        </p:spPr>
        <p:txBody>
          <a:bodyPr/>
          <a:lstStyle>
            <a:lvl1pPr>
              <a:defRPr sz="1400" b="0" i="0">
                <a:solidFill>
                  <a:schemeClr val="tx2"/>
                </a:solidFill>
                <a:latin typeface="Oracle Sans Light" panose="020B0403020204020204" pitchFamily="34" charset="0"/>
                <a:cs typeface="Oracle Sans Light" panose="020B0403020204020204" pitchFamily="34" charset="0"/>
              </a:defRPr>
            </a:lvl1pPr>
          </a:lstStyle>
          <a:p>
            <a:pPr lvl="0"/>
            <a:r>
              <a:rPr lang="en-US" dirty="0"/>
              <a:t>October 2024</a:t>
            </a:r>
          </a:p>
        </p:txBody>
      </p:sp>
      <p:pic>
        <p:nvPicPr>
          <p:cNvPr id="13" name="Oracle Logo" descr="Oracle Logo">
            <a:extLst>
              <a:ext uri="{FF2B5EF4-FFF2-40B4-BE49-F238E27FC236}">
                <a16:creationId xmlns:a16="http://schemas.microsoft.com/office/drawing/2014/main" id="{FC5CB7F4-2592-A480-078B-DFFA0E9D0E5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bwMode="invGray">
          <a:xfrm>
            <a:off x="727428" y="1080600"/>
            <a:ext cx="1524893" cy="320039"/>
          </a:xfrm>
          <a:prstGeom prst="rect">
            <a:avLst/>
          </a:prstGeom>
        </p:spPr>
      </p:pic>
    </p:spTree>
    <p:extLst>
      <p:ext uri="{BB962C8B-B14F-4D97-AF65-F5344CB8AC3E}">
        <p14:creationId xmlns:p14="http://schemas.microsoft.com/office/powerpoint/2010/main" val="3105055839"/>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ight - Divider_Oracle logo">
    <p:bg>
      <p:bgPr>
        <a:solidFill>
          <a:srgbClr val="FCF9F8"/>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F749F5-91B3-34B8-0BB4-ACF176F37F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6095998" y="0"/>
            <a:ext cx="6096002" cy="6858000"/>
          </a:xfrm>
          <a:prstGeom prst="rect">
            <a:avLst/>
          </a:prstGeom>
        </p:spPr>
      </p:pic>
      <p:pic>
        <p:nvPicPr>
          <p:cNvPr id="6" name="OTag">
            <a:extLst>
              <a:ext uri="{FF2B5EF4-FFF2-40B4-BE49-F238E27FC236}">
                <a16:creationId xmlns:a16="http://schemas.microsoft.com/office/drawing/2014/main" id="{17D9A782-4BD9-454C-AB47-50BB65EE86C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0F2C3963-EB18-2367-A8B8-BED7D4ADE67B}"/>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7" name="Footer">
            <a:extLst>
              <a:ext uri="{FF2B5EF4-FFF2-40B4-BE49-F238E27FC236}">
                <a16:creationId xmlns:a16="http://schemas.microsoft.com/office/drawing/2014/main" id="{FFEB5691-C8B0-5E42-A34B-2048F882C020}"/>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5" name="Title 1">
            <a:extLst>
              <a:ext uri="{FF2B5EF4-FFF2-40B4-BE49-F238E27FC236}">
                <a16:creationId xmlns:a16="http://schemas.microsoft.com/office/drawing/2014/main" id="{130E067C-AAD4-085D-65B9-A52DC88FACC1}"/>
              </a:ext>
            </a:extLst>
          </p:cNvPr>
          <p:cNvSpPr>
            <a:spLocks noGrp="1"/>
          </p:cNvSpPr>
          <p:nvPr>
            <p:ph type="title" hasCustomPrompt="1"/>
          </p:nvPr>
        </p:nvSpPr>
        <p:spPr>
          <a:xfrm>
            <a:off x="800159" y="2622129"/>
            <a:ext cx="4626057" cy="1578650"/>
          </a:xfrm>
        </p:spPr>
        <p:txBody>
          <a:bodyPr vert="horz" wrap="square" lIns="0" tIns="0" rIns="0" bIns="0" rtlCol="0" anchor="b" anchorCtr="0">
            <a:normAutofit/>
          </a:bodyPr>
          <a:lstStyle>
            <a:lvl1pPr>
              <a:defRPr lang="en-US" sz="3200" b="1" i="0">
                <a:solidFill>
                  <a:srgbClr val="312D2A"/>
                </a:solidFill>
                <a:latin typeface="Oracle Sans Extra Bold" panose="020B0503020204020204" pitchFamily="34" charset="0"/>
                <a:ea typeface="+mj-ea"/>
                <a:cs typeface="Oracle Sans Extra Bold" panose="020B0503020204020204" pitchFamily="34" charset="0"/>
              </a:defRPr>
            </a:lvl1pPr>
          </a:lstStyle>
          <a:p>
            <a:pPr marL="0" lvl="0">
              <a:lnSpc>
                <a:spcPct val="100000"/>
              </a:lnSpc>
            </a:pPr>
            <a:r>
              <a:rPr lang="en-US" dirty="0"/>
              <a:t>Presentation title</a:t>
            </a:r>
          </a:p>
        </p:txBody>
      </p:sp>
      <p:sp>
        <p:nvSpPr>
          <p:cNvPr id="8" name="Content Placeholder 10">
            <a:extLst>
              <a:ext uri="{FF2B5EF4-FFF2-40B4-BE49-F238E27FC236}">
                <a16:creationId xmlns:a16="http://schemas.microsoft.com/office/drawing/2014/main" id="{C9788CCF-0378-669B-715E-33AF09541E31}"/>
              </a:ext>
            </a:extLst>
          </p:cNvPr>
          <p:cNvSpPr>
            <a:spLocks noGrp="1"/>
          </p:cNvSpPr>
          <p:nvPr>
            <p:ph sz="quarter" idx="10" hasCustomPrompt="1"/>
          </p:nvPr>
        </p:nvSpPr>
        <p:spPr>
          <a:xfrm>
            <a:off x="800159" y="4856967"/>
            <a:ext cx="3567112" cy="365126"/>
          </a:xfrm>
        </p:spPr>
        <p:txBody>
          <a:bodyPr/>
          <a:lstStyle>
            <a:lvl1pPr>
              <a:defRPr lang="en-US" sz="1800" b="1" i="0" kern="1200" dirty="0">
                <a:solidFill>
                  <a:srgbClr val="312D2A"/>
                </a:solidFill>
                <a:latin typeface="Oracle Sans Extra Bold" panose="020B0503020204020204" pitchFamily="34" charset="0"/>
                <a:ea typeface="+mn-ea"/>
                <a:cs typeface="Oracle Sans Extra Bold"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pPr>
            <a:r>
              <a:rPr lang="en-US" dirty="0"/>
              <a:t>Name of speaker</a:t>
            </a:r>
          </a:p>
        </p:txBody>
      </p:sp>
      <p:sp>
        <p:nvSpPr>
          <p:cNvPr id="9" name="Content Placeholder 10">
            <a:extLst>
              <a:ext uri="{FF2B5EF4-FFF2-40B4-BE49-F238E27FC236}">
                <a16:creationId xmlns:a16="http://schemas.microsoft.com/office/drawing/2014/main" id="{2EBE15F4-3637-46D0-96F9-698D7494D0EC}"/>
              </a:ext>
            </a:extLst>
          </p:cNvPr>
          <p:cNvSpPr>
            <a:spLocks noGrp="1"/>
          </p:cNvSpPr>
          <p:nvPr>
            <p:ph sz="quarter" idx="11" hasCustomPrompt="1"/>
          </p:nvPr>
        </p:nvSpPr>
        <p:spPr>
          <a:xfrm>
            <a:off x="800159" y="5204101"/>
            <a:ext cx="3567112" cy="365126"/>
          </a:xfrm>
        </p:spPr>
        <p:txBody>
          <a:bodyPr/>
          <a:lstStyle>
            <a:lvl1pPr>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US" dirty="0"/>
              <a:t>October 2024</a:t>
            </a:r>
          </a:p>
        </p:txBody>
      </p:sp>
      <p:cxnSp>
        <p:nvCxnSpPr>
          <p:cNvPr id="13" name="Accent Mark">
            <a:extLst>
              <a:ext uri="{FF2B5EF4-FFF2-40B4-BE49-F238E27FC236}">
                <a16:creationId xmlns:a16="http://schemas.microsoft.com/office/drawing/2014/main" id="{C2655E58-81A9-7AB9-B8FC-28D6EF164D94}"/>
              </a:ext>
              <a:ext uri="{C183D7F6-B498-43B3-948B-1728B52AA6E4}">
                <adec:decorative xmlns:adec="http://schemas.microsoft.com/office/drawing/2017/decorative" val="1"/>
              </a:ext>
            </a:extLst>
          </p:cNvPr>
          <p:cNvCxnSpPr>
            <a:cxnSpLocks/>
          </p:cNvCxnSpPr>
          <p:nvPr userDrawn="1"/>
        </p:nvCxnSpPr>
        <p:spPr>
          <a:xfrm flipH="1">
            <a:off x="800159" y="4469604"/>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pic>
        <p:nvPicPr>
          <p:cNvPr id="10" name="Oracle Logo" descr="Oracle Logo">
            <a:extLst>
              <a:ext uri="{FF2B5EF4-FFF2-40B4-BE49-F238E27FC236}">
                <a16:creationId xmlns:a16="http://schemas.microsoft.com/office/drawing/2014/main" id="{BD6554B2-EFB5-467D-0BE1-3725647F98DB}"/>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7429" y="1080917"/>
            <a:ext cx="1524893" cy="320040"/>
          </a:xfrm>
          <a:prstGeom prst="rect">
            <a:avLst/>
          </a:prstGeom>
        </p:spPr>
      </p:pic>
    </p:spTree>
    <p:extLst>
      <p:ext uri="{BB962C8B-B14F-4D97-AF65-F5344CB8AC3E}">
        <p14:creationId xmlns:p14="http://schemas.microsoft.com/office/powerpoint/2010/main" val="3164683229"/>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ark - Divider_Full bleed">
    <p:bg>
      <p:bgPr>
        <a:solidFill>
          <a:srgbClr val="893B4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412E90-1BEF-9BE0-569D-858B6C97E7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BD35DB7F-C552-FCDA-AAF6-0B4ED313D925}"/>
              </a:ext>
            </a:extLst>
          </p:cNvPr>
          <p:cNvSpPr>
            <a:spLocks noGrp="1"/>
          </p:cNvSpPr>
          <p:nvPr>
            <p:ph type="sldNum" sz="quarter" idx="10"/>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081CDCA6-CE30-900A-32F4-4FB1ADF752F0}"/>
              </a:ext>
            </a:extLst>
          </p:cNvPr>
          <p:cNvSpPr>
            <a:spLocks noGrp="1"/>
          </p:cNvSpPr>
          <p:nvPr>
            <p:ph type="ftr" sz="quarter" idx="11"/>
          </p:nvPr>
        </p:nvSpPr>
        <p:spPr/>
        <p:txBody>
          <a:bodyPr/>
          <a:lstStyle/>
          <a:p>
            <a:r>
              <a:rPr lang="en-US" dirty="0"/>
              <a:t>Copyright © 2024, Oracle and/or its affiliates  |  Confidential: Restricted</a:t>
            </a:r>
          </a:p>
        </p:txBody>
      </p:sp>
      <p:pic>
        <p:nvPicPr>
          <p:cNvPr id="5" name="OTag">
            <a:extLst>
              <a:ext uri="{FF2B5EF4-FFF2-40B4-BE49-F238E27FC236}">
                <a16:creationId xmlns:a16="http://schemas.microsoft.com/office/drawing/2014/main" id="{54E9D892-135A-6739-4803-74476969DD4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cxnSp>
        <p:nvCxnSpPr>
          <p:cNvPr id="2" name="Accent Mark">
            <a:extLst>
              <a:ext uri="{FF2B5EF4-FFF2-40B4-BE49-F238E27FC236}">
                <a16:creationId xmlns:a16="http://schemas.microsoft.com/office/drawing/2014/main" id="{AEBB6E05-7E7A-D49B-7113-6B3607477EC5}"/>
              </a:ext>
              <a:ext uri="{C183D7F6-B498-43B3-948B-1728B52AA6E4}">
                <adec:decorative xmlns:adec="http://schemas.microsoft.com/office/drawing/2017/decorative" val="1"/>
              </a:ext>
            </a:extLst>
          </p:cNvPr>
          <p:cNvCxnSpPr>
            <a:cxnSpLocks/>
          </p:cNvCxnSpPr>
          <p:nvPr userDrawn="1"/>
        </p:nvCxnSpPr>
        <p:spPr>
          <a:xfrm flipH="1">
            <a:off x="800159" y="4469604"/>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3F27923-ED2D-38B4-E40E-26ED2B9365AE}"/>
              </a:ext>
            </a:extLst>
          </p:cNvPr>
          <p:cNvSpPr>
            <a:spLocks noGrp="1"/>
          </p:cNvSpPr>
          <p:nvPr>
            <p:ph type="title" hasCustomPrompt="1"/>
          </p:nvPr>
        </p:nvSpPr>
        <p:spPr>
          <a:xfrm>
            <a:off x="801075" y="2622129"/>
            <a:ext cx="4626057" cy="1578650"/>
          </a:xfrm>
        </p:spPr>
        <p:txBody>
          <a:bodyPr vert="horz" wrap="square" lIns="0" tIns="0" rIns="0" bIns="0" rtlCol="0" anchor="b" anchorCtr="0">
            <a:normAutofit/>
          </a:bodyPr>
          <a:lstStyle>
            <a:lvl1pPr>
              <a:defRPr lang="en-US" sz="3200" b="1" i="0">
                <a:solidFill>
                  <a:schemeClr val="tx2"/>
                </a:solidFill>
                <a:latin typeface="Oracle Sans Extra Bold" panose="020B0503020204020204" pitchFamily="34" charset="0"/>
                <a:ea typeface="+mj-ea"/>
                <a:cs typeface="Oracle Sans Extra Bold" panose="020B0503020204020204" pitchFamily="34" charset="0"/>
              </a:defRPr>
            </a:lvl1pPr>
          </a:lstStyle>
          <a:p>
            <a:pPr marL="0" lvl="0">
              <a:lnSpc>
                <a:spcPct val="100000"/>
              </a:lnSpc>
            </a:pPr>
            <a:r>
              <a:rPr lang="en-US" dirty="0"/>
              <a:t>Speaker</a:t>
            </a:r>
          </a:p>
        </p:txBody>
      </p:sp>
      <p:sp>
        <p:nvSpPr>
          <p:cNvPr id="8" name="Content Placeholder 10">
            <a:extLst>
              <a:ext uri="{FF2B5EF4-FFF2-40B4-BE49-F238E27FC236}">
                <a16:creationId xmlns:a16="http://schemas.microsoft.com/office/drawing/2014/main" id="{4F39096E-4A8B-D7D9-BEFC-3CC15E395BD1}"/>
              </a:ext>
            </a:extLst>
          </p:cNvPr>
          <p:cNvSpPr>
            <a:spLocks noGrp="1"/>
          </p:cNvSpPr>
          <p:nvPr>
            <p:ph sz="quarter" idx="12" hasCustomPrompt="1"/>
          </p:nvPr>
        </p:nvSpPr>
        <p:spPr>
          <a:xfrm>
            <a:off x="801075" y="4856967"/>
            <a:ext cx="3567112" cy="365126"/>
          </a:xfrm>
        </p:spPr>
        <p:txBody>
          <a:bodyPr/>
          <a:lstStyle>
            <a:lvl1pPr>
              <a:defRPr lang="en-US" sz="1800" b="1" i="0" kern="1200" dirty="0">
                <a:solidFill>
                  <a:schemeClr val="tx2"/>
                </a:solidFill>
                <a:latin typeface="Oracle Sans Extra Bold" panose="020B0503020204020204" pitchFamily="34" charset="0"/>
                <a:ea typeface="+mn-ea"/>
                <a:cs typeface="Oracle Sans Extra Bold"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pPr>
            <a:r>
              <a:rPr lang="en-US" dirty="0"/>
              <a:t>Name of speaker</a:t>
            </a:r>
          </a:p>
        </p:txBody>
      </p:sp>
      <p:sp>
        <p:nvSpPr>
          <p:cNvPr id="9" name="Content Placeholder 10">
            <a:extLst>
              <a:ext uri="{FF2B5EF4-FFF2-40B4-BE49-F238E27FC236}">
                <a16:creationId xmlns:a16="http://schemas.microsoft.com/office/drawing/2014/main" id="{A5644EE2-AFE3-831C-EFBC-06D7FEE729E2}"/>
              </a:ext>
            </a:extLst>
          </p:cNvPr>
          <p:cNvSpPr>
            <a:spLocks noGrp="1"/>
          </p:cNvSpPr>
          <p:nvPr>
            <p:ph sz="quarter" idx="13" hasCustomPrompt="1"/>
          </p:nvPr>
        </p:nvSpPr>
        <p:spPr>
          <a:xfrm>
            <a:off x="801075" y="5204101"/>
            <a:ext cx="3567112" cy="365126"/>
          </a:xfrm>
        </p:spPr>
        <p:txBody>
          <a:bodyPr/>
          <a:lstStyle>
            <a:lvl1pPr>
              <a:defRPr sz="1400" b="0" i="0">
                <a:solidFill>
                  <a:schemeClr val="tx2"/>
                </a:solidFill>
                <a:latin typeface="Oracle Sans Light" panose="020B0403020204020204" pitchFamily="34" charset="0"/>
                <a:cs typeface="Oracle Sans Light" panose="020B0403020204020204" pitchFamily="34" charset="0"/>
              </a:defRPr>
            </a:lvl1pPr>
          </a:lstStyle>
          <a:p>
            <a:pPr lvl="0"/>
            <a:r>
              <a:rPr lang="en-US" dirty="0"/>
              <a:t>October 2024</a:t>
            </a:r>
          </a:p>
        </p:txBody>
      </p:sp>
    </p:spTree>
    <p:extLst>
      <p:ext uri="{BB962C8B-B14F-4D97-AF65-F5344CB8AC3E}">
        <p14:creationId xmlns:p14="http://schemas.microsoft.com/office/powerpoint/2010/main" val="3057875716"/>
      </p:ext>
    </p:extLst>
  </p:cSld>
  <p:clrMapOvr>
    <a:overrideClrMapping bg1="dk1" tx1="lt1" bg2="dk2" tx2="lt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ight - Divider_Full blee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58D9CEA-47D1-130A-2467-7FD65A27F69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Slide Number Placeholder 2">
            <a:extLst>
              <a:ext uri="{FF2B5EF4-FFF2-40B4-BE49-F238E27FC236}">
                <a16:creationId xmlns:a16="http://schemas.microsoft.com/office/drawing/2014/main" id="{EC939D91-22A6-14FC-DA58-4A7D7E090E4F}"/>
              </a:ext>
            </a:extLst>
          </p:cNvPr>
          <p:cNvSpPr>
            <a:spLocks noGrp="1"/>
          </p:cNvSpPr>
          <p:nvPr>
            <p:ph type="sldNum" sz="quarter" idx="10"/>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366BD031-D681-588D-2989-E7955475EDE7}"/>
              </a:ext>
            </a:extLst>
          </p:cNvPr>
          <p:cNvSpPr>
            <a:spLocks noGrp="1"/>
          </p:cNvSpPr>
          <p:nvPr>
            <p:ph type="ftr" sz="quarter" idx="11"/>
          </p:nvPr>
        </p:nvSpPr>
        <p:spPr/>
        <p:txBody>
          <a:bodyPr/>
          <a:lstStyle/>
          <a:p>
            <a:r>
              <a:rPr lang="en-US"/>
              <a:t>Copyright © 2024, Oracle and/or its affiliates  |  Confidential: Restricted</a:t>
            </a:r>
            <a:endParaRPr lang="en-US" dirty="0"/>
          </a:p>
        </p:txBody>
      </p:sp>
      <p:pic>
        <p:nvPicPr>
          <p:cNvPr id="6" name="OTag">
            <a:extLst>
              <a:ext uri="{FF2B5EF4-FFF2-40B4-BE49-F238E27FC236}">
                <a16:creationId xmlns:a16="http://schemas.microsoft.com/office/drawing/2014/main" id="{B7CF3FF3-8110-10EA-7F82-8A3C7F044B8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a:extLst>
              <a:ext uri="{FF2B5EF4-FFF2-40B4-BE49-F238E27FC236}">
                <a16:creationId xmlns:a16="http://schemas.microsoft.com/office/drawing/2014/main" id="{7B0300B6-A49F-1EF6-3C0F-5EA57247D03E}"/>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8" name="Footer">
            <a:extLst>
              <a:ext uri="{FF2B5EF4-FFF2-40B4-BE49-F238E27FC236}">
                <a16:creationId xmlns:a16="http://schemas.microsoft.com/office/drawing/2014/main" id="{833BCDEF-5E16-75F3-118A-1174D01539ED}"/>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9" name="Title 1">
            <a:extLst>
              <a:ext uri="{FF2B5EF4-FFF2-40B4-BE49-F238E27FC236}">
                <a16:creationId xmlns:a16="http://schemas.microsoft.com/office/drawing/2014/main" id="{D4C35E3E-7B09-7882-F938-C87435EC5AE8}"/>
              </a:ext>
            </a:extLst>
          </p:cNvPr>
          <p:cNvSpPr>
            <a:spLocks noGrp="1"/>
          </p:cNvSpPr>
          <p:nvPr>
            <p:ph type="title" hasCustomPrompt="1"/>
          </p:nvPr>
        </p:nvSpPr>
        <p:spPr>
          <a:xfrm>
            <a:off x="800159" y="2622129"/>
            <a:ext cx="4626057" cy="1578650"/>
          </a:xfrm>
        </p:spPr>
        <p:txBody>
          <a:bodyPr vert="horz" wrap="square" lIns="0" tIns="0" rIns="0" bIns="0" rtlCol="0" anchor="b" anchorCtr="0">
            <a:normAutofit/>
          </a:bodyPr>
          <a:lstStyle>
            <a:lvl1pPr>
              <a:defRPr lang="en-US" sz="3200" b="1" i="0">
                <a:solidFill>
                  <a:srgbClr val="312D2A"/>
                </a:solidFill>
                <a:latin typeface="Oracle Sans Extra Bold" panose="020B0503020204020204" pitchFamily="34" charset="0"/>
                <a:ea typeface="+mj-ea"/>
                <a:cs typeface="Oracle Sans Extra Bold" panose="020B0503020204020204" pitchFamily="34" charset="0"/>
              </a:defRPr>
            </a:lvl1pPr>
          </a:lstStyle>
          <a:p>
            <a:pPr marL="0" lvl="0">
              <a:lnSpc>
                <a:spcPct val="100000"/>
              </a:lnSpc>
            </a:pPr>
            <a:r>
              <a:rPr lang="en-US" dirty="0"/>
              <a:t>Speaker</a:t>
            </a:r>
          </a:p>
        </p:txBody>
      </p:sp>
      <p:sp>
        <p:nvSpPr>
          <p:cNvPr id="10" name="Content Placeholder 10">
            <a:extLst>
              <a:ext uri="{FF2B5EF4-FFF2-40B4-BE49-F238E27FC236}">
                <a16:creationId xmlns:a16="http://schemas.microsoft.com/office/drawing/2014/main" id="{71DF3C47-8011-AE69-E595-B3D5827E7ED0}"/>
              </a:ext>
            </a:extLst>
          </p:cNvPr>
          <p:cNvSpPr>
            <a:spLocks noGrp="1"/>
          </p:cNvSpPr>
          <p:nvPr>
            <p:ph sz="quarter" idx="12" hasCustomPrompt="1"/>
          </p:nvPr>
        </p:nvSpPr>
        <p:spPr>
          <a:xfrm>
            <a:off x="800159" y="4856967"/>
            <a:ext cx="3567112" cy="365126"/>
          </a:xfrm>
        </p:spPr>
        <p:txBody>
          <a:bodyPr/>
          <a:lstStyle>
            <a:lvl1pPr>
              <a:defRPr lang="en-US" sz="1800" b="1" i="0" kern="1200" dirty="0">
                <a:solidFill>
                  <a:srgbClr val="312D2A"/>
                </a:solidFill>
                <a:latin typeface="Oracle Sans Extra Bold" panose="020B0503020204020204" pitchFamily="34" charset="0"/>
                <a:ea typeface="+mn-ea"/>
                <a:cs typeface="Oracle Sans Extra Bold"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pPr>
            <a:r>
              <a:rPr lang="en-US" dirty="0"/>
              <a:t>Name of speaker</a:t>
            </a:r>
          </a:p>
        </p:txBody>
      </p:sp>
      <p:sp>
        <p:nvSpPr>
          <p:cNvPr id="11" name="Content Placeholder 10">
            <a:extLst>
              <a:ext uri="{FF2B5EF4-FFF2-40B4-BE49-F238E27FC236}">
                <a16:creationId xmlns:a16="http://schemas.microsoft.com/office/drawing/2014/main" id="{1945ACA6-B0E7-7A93-7D79-20619D5DADCA}"/>
              </a:ext>
            </a:extLst>
          </p:cNvPr>
          <p:cNvSpPr>
            <a:spLocks noGrp="1"/>
          </p:cNvSpPr>
          <p:nvPr>
            <p:ph sz="quarter" idx="13" hasCustomPrompt="1"/>
          </p:nvPr>
        </p:nvSpPr>
        <p:spPr>
          <a:xfrm>
            <a:off x="800159" y="5204101"/>
            <a:ext cx="3567112" cy="365126"/>
          </a:xfrm>
        </p:spPr>
        <p:txBody>
          <a:bodyPr/>
          <a:lstStyle>
            <a:lvl1pPr>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US" dirty="0"/>
              <a:t>October 2024</a:t>
            </a:r>
          </a:p>
        </p:txBody>
      </p:sp>
      <p:cxnSp>
        <p:nvCxnSpPr>
          <p:cNvPr id="12" name="Accent Mark">
            <a:extLst>
              <a:ext uri="{FF2B5EF4-FFF2-40B4-BE49-F238E27FC236}">
                <a16:creationId xmlns:a16="http://schemas.microsoft.com/office/drawing/2014/main" id="{F7C59748-2311-103C-C9CC-038B97FFB684}"/>
              </a:ext>
              <a:ext uri="{C183D7F6-B498-43B3-948B-1728B52AA6E4}">
                <adec:decorative xmlns:adec="http://schemas.microsoft.com/office/drawing/2017/decorative" val="1"/>
              </a:ext>
            </a:extLst>
          </p:cNvPr>
          <p:cNvCxnSpPr>
            <a:cxnSpLocks/>
          </p:cNvCxnSpPr>
          <p:nvPr userDrawn="1"/>
        </p:nvCxnSpPr>
        <p:spPr>
          <a:xfrm flipH="1">
            <a:off x="800159" y="4469604"/>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8895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ark_Speaker_1">
    <p:bg>
      <p:bgPr>
        <a:solidFill>
          <a:srgbClr val="302D2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7B142B-6137-FC6B-1E8F-50B4DC0FE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7" name="Slide Number">
            <a:extLst>
              <a:ext uri="{FF2B5EF4-FFF2-40B4-BE49-F238E27FC236}">
                <a16:creationId xmlns:a16="http://schemas.microsoft.com/office/drawing/2014/main" id="{93DA2E73-5D4C-E24A-9DBC-F14114AA2BD9}"/>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alpha val="3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FCFBFA">
                    <a:alpha val="30000"/>
                  </a:srgbClr>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CFBFA">
                  <a:alpha val="30000"/>
                </a:srgbClr>
              </a:solidFill>
              <a:effectLst/>
              <a:uLnTx/>
              <a:uFillTx/>
              <a:latin typeface="Oracle Sans"/>
              <a:ea typeface="+mn-ea"/>
              <a:cs typeface="+mn-cs"/>
            </a:endParaRPr>
          </a:p>
        </p:txBody>
      </p:sp>
      <p:sp>
        <p:nvSpPr>
          <p:cNvPr id="8" name="Footer">
            <a:extLst>
              <a:ext uri="{FF2B5EF4-FFF2-40B4-BE49-F238E27FC236}">
                <a16:creationId xmlns:a16="http://schemas.microsoft.com/office/drawing/2014/main" id="{E943DF99-A093-4944-BE3C-C07EE08E0FA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pic>
        <p:nvPicPr>
          <p:cNvPr id="9" name="OTag">
            <a:extLst>
              <a:ext uri="{FF2B5EF4-FFF2-40B4-BE49-F238E27FC236}">
                <a16:creationId xmlns:a16="http://schemas.microsoft.com/office/drawing/2014/main" id="{B2EE25E3-7DB6-7C4F-B0D9-4BAF12465AF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5" name="Title 1">
            <a:extLst>
              <a:ext uri="{FF2B5EF4-FFF2-40B4-BE49-F238E27FC236}">
                <a16:creationId xmlns:a16="http://schemas.microsoft.com/office/drawing/2014/main" id="{E14AAD48-5F1A-411F-244B-918386DA447A}"/>
              </a:ext>
            </a:extLst>
          </p:cNvPr>
          <p:cNvSpPr>
            <a:spLocks noGrp="1"/>
          </p:cNvSpPr>
          <p:nvPr>
            <p:ph type="title" hasCustomPrompt="1"/>
          </p:nvPr>
        </p:nvSpPr>
        <p:spPr>
          <a:xfrm>
            <a:off x="762000" y="1600200"/>
            <a:ext cx="3697357" cy="1320103"/>
          </a:xfrm>
        </p:spPr>
        <p:txBody>
          <a:bodyPr vert="horz" wrap="square" lIns="0" tIns="0" rIns="0" bIns="0" rtlCol="0" anchor="b" anchorCtr="0">
            <a:normAutofit/>
          </a:bodyPr>
          <a:lstStyle>
            <a:lvl1pPr>
              <a:defRPr lang="en-US" sz="4000" b="1" i="0">
                <a:solidFill>
                  <a:schemeClr val="bg2"/>
                </a:solidFill>
                <a:latin typeface="Oracle Sans Extra Bold" panose="020B0503020204020204" pitchFamily="34" charset="0"/>
                <a:ea typeface="+mj-ea"/>
                <a:cs typeface="Oracle Sans Extra Bold" panose="020B0503020204020204" pitchFamily="34" charset="0"/>
              </a:defRPr>
            </a:lvl1pPr>
          </a:lstStyle>
          <a:p>
            <a:pPr marL="0" lvl="0">
              <a:lnSpc>
                <a:spcPct val="100000"/>
              </a:lnSpc>
            </a:pPr>
            <a:r>
              <a:rPr lang="en-US" dirty="0"/>
              <a:t>Speaker</a:t>
            </a:r>
          </a:p>
        </p:txBody>
      </p:sp>
      <p:sp>
        <p:nvSpPr>
          <p:cNvPr id="10" name="Picture Placeholder 4">
            <a:extLst>
              <a:ext uri="{FF2B5EF4-FFF2-40B4-BE49-F238E27FC236}">
                <a16:creationId xmlns:a16="http://schemas.microsoft.com/office/drawing/2014/main" id="{495962F8-0FC4-63B6-9832-696ACAE9517E}"/>
              </a:ext>
            </a:extLst>
          </p:cNvPr>
          <p:cNvSpPr>
            <a:spLocks noGrp="1"/>
          </p:cNvSpPr>
          <p:nvPr>
            <p:ph type="pic" sz="quarter" idx="10"/>
          </p:nvPr>
        </p:nvSpPr>
        <p:spPr>
          <a:xfrm>
            <a:off x="7644318" y="1602087"/>
            <a:ext cx="2907689" cy="2925386"/>
          </a:xfrm>
          <a:prstGeom prst="ellipse">
            <a:avLst/>
          </a:prstGeom>
        </p:spPr>
        <p:txBody>
          <a:bodyPr anchor="ctr"/>
          <a:lstStyle>
            <a:lvl1pPr algn="ctr">
              <a:defRPr sz="1400">
                <a:solidFill>
                  <a:schemeClr val="bg2"/>
                </a:solidFill>
              </a:defRPr>
            </a:lvl1pPr>
          </a:lstStyle>
          <a:p>
            <a:r>
              <a:rPr lang="en-US"/>
              <a:t>Click icon to add picture</a:t>
            </a:r>
            <a:endParaRPr lang="en-US" dirty="0"/>
          </a:p>
        </p:txBody>
      </p:sp>
      <p:sp>
        <p:nvSpPr>
          <p:cNvPr id="11" name="Text Placeholder 33">
            <a:extLst>
              <a:ext uri="{FF2B5EF4-FFF2-40B4-BE49-F238E27FC236}">
                <a16:creationId xmlns:a16="http://schemas.microsoft.com/office/drawing/2014/main" id="{713980DD-6876-20A8-17F7-3F10FE0D1018}"/>
              </a:ext>
            </a:extLst>
          </p:cNvPr>
          <p:cNvSpPr>
            <a:spLocks noGrp="1"/>
          </p:cNvSpPr>
          <p:nvPr>
            <p:ph type="body" sz="quarter" idx="12" hasCustomPrompt="1"/>
          </p:nvPr>
        </p:nvSpPr>
        <p:spPr>
          <a:xfrm>
            <a:off x="7479922" y="4683844"/>
            <a:ext cx="3236480" cy="365125"/>
          </a:xfrm>
        </p:spPr>
        <p:txBody>
          <a:bodyPr vert="horz" lIns="0" tIns="0" rIns="0" bIns="0" rtlCol="0" anchor="t" anchorCtr="0">
            <a:noAutofit/>
          </a:bodyPr>
          <a:lstStyle>
            <a:lvl1pPr algn="ctr">
              <a:defRPr lang="en-US" sz="2000" b="0" dirty="0">
                <a:solidFill>
                  <a:schemeClr val="bg2"/>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12" name="Text Placeholder 33">
            <a:extLst>
              <a:ext uri="{FF2B5EF4-FFF2-40B4-BE49-F238E27FC236}">
                <a16:creationId xmlns:a16="http://schemas.microsoft.com/office/drawing/2014/main" id="{D84A25AC-F502-C545-7BF5-F615D10DEF1B}"/>
              </a:ext>
            </a:extLst>
          </p:cNvPr>
          <p:cNvSpPr>
            <a:spLocks noGrp="1"/>
          </p:cNvSpPr>
          <p:nvPr>
            <p:ph type="body" sz="quarter" idx="13" hasCustomPrompt="1"/>
          </p:nvPr>
        </p:nvSpPr>
        <p:spPr>
          <a:xfrm>
            <a:off x="7479922" y="5022548"/>
            <a:ext cx="3236480" cy="365125"/>
          </a:xfrm>
        </p:spPr>
        <p:txBody>
          <a:bodyPr vert="horz" lIns="0" tIns="0" rIns="0" bIns="0" rtlCol="0" anchor="t" anchorCtr="0">
            <a:noAutofit/>
          </a:bodyPr>
          <a:lstStyle>
            <a:lvl1pPr algn="ctr">
              <a:defRPr lang="en-US" b="0" i="0" dirty="0">
                <a:solidFill>
                  <a:schemeClr val="bg2"/>
                </a:solidFill>
                <a:latin typeface="Oracle Sans Light" panose="020B0403020204020204" pitchFamily="34" charset="0"/>
                <a:ea typeface="+mj-ea"/>
                <a:cs typeface="Oracle Sans Light" panose="020B0403020204020204" pitchFamily="34" charset="0"/>
              </a:defRPr>
            </a:lvl1pPr>
          </a:lstStyle>
          <a:p>
            <a:pPr lvl="0">
              <a:spcBef>
                <a:spcPct val="0"/>
              </a:spcBef>
            </a:pPr>
            <a:r>
              <a:rPr lang="en-US" dirty="0"/>
              <a:t>Add speaker title</a:t>
            </a:r>
          </a:p>
        </p:txBody>
      </p:sp>
      <p:cxnSp>
        <p:nvCxnSpPr>
          <p:cNvPr id="3" name="Accent Mark">
            <a:extLst>
              <a:ext uri="{FF2B5EF4-FFF2-40B4-BE49-F238E27FC236}">
                <a16:creationId xmlns:a16="http://schemas.microsoft.com/office/drawing/2014/main" id="{49F5D1BD-004B-C538-89BF-FD8DACF194B8}"/>
              </a:ext>
              <a:ext uri="{C183D7F6-B498-43B3-948B-1728B52AA6E4}">
                <adec:decorative xmlns:adec="http://schemas.microsoft.com/office/drawing/2017/decorative" val="1"/>
              </a:ext>
            </a:extLst>
          </p:cNvPr>
          <p:cNvCxnSpPr>
            <a:cxnSpLocks/>
          </p:cNvCxnSpPr>
          <p:nvPr userDrawn="1"/>
        </p:nvCxnSpPr>
        <p:spPr>
          <a:xfrm flipH="1">
            <a:off x="787400" y="3211921"/>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13" name="Content Placeholder 10">
            <a:extLst>
              <a:ext uri="{FF2B5EF4-FFF2-40B4-BE49-F238E27FC236}">
                <a16:creationId xmlns:a16="http://schemas.microsoft.com/office/drawing/2014/main" id="{45E5EFBE-BC71-4B2D-F8FC-D1CA19BCB84F}"/>
              </a:ext>
            </a:extLst>
          </p:cNvPr>
          <p:cNvSpPr>
            <a:spLocks noGrp="1"/>
          </p:cNvSpPr>
          <p:nvPr>
            <p:ph sz="quarter" idx="14" hasCustomPrompt="1"/>
          </p:nvPr>
        </p:nvSpPr>
        <p:spPr>
          <a:xfrm>
            <a:off x="801076" y="694600"/>
            <a:ext cx="3567112" cy="365126"/>
          </a:xfrm>
        </p:spPr>
        <p:txBody>
          <a:bodyPr/>
          <a:lstStyle>
            <a:lvl1pPr>
              <a:defRPr lang="en-US" sz="1200" b="0" i="0" kern="1200" spc="0" baseline="0" dirty="0">
                <a:solidFill>
                  <a:schemeClr val="bg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Tree>
    <p:extLst>
      <p:ext uri="{BB962C8B-B14F-4D97-AF65-F5344CB8AC3E}">
        <p14:creationId xmlns:p14="http://schemas.microsoft.com/office/powerpoint/2010/main" val="10719917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ark_Speaker_2">
    <p:bg>
      <p:bgPr>
        <a:solidFill>
          <a:srgbClr val="302D29"/>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FF195F-0CF7-3EC5-0367-A0C39E1983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5347"/>
          <a:stretch/>
        </p:blipFill>
        <p:spPr>
          <a:xfrm>
            <a:off x="4309532" y="0"/>
            <a:ext cx="7882466" cy="6858000"/>
          </a:xfrm>
          <a:prstGeom prst="rect">
            <a:avLst/>
          </a:prstGeom>
        </p:spPr>
      </p:pic>
      <p:sp>
        <p:nvSpPr>
          <p:cNvPr id="7" name="Slide Number">
            <a:extLst>
              <a:ext uri="{FF2B5EF4-FFF2-40B4-BE49-F238E27FC236}">
                <a16:creationId xmlns:a16="http://schemas.microsoft.com/office/drawing/2014/main" id="{93DA2E73-5D4C-E24A-9DBC-F14114AA2BD9}"/>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alpha val="3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FCFBFA">
                    <a:alpha val="30000"/>
                  </a:srgbClr>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CFBFA">
                  <a:alpha val="30000"/>
                </a:srgbClr>
              </a:solidFill>
              <a:effectLst/>
              <a:uLnTx/>
              <a:uFillTx/>
              <a:latin typeface="Oracle Sans"/>
              <a:ea typeface="+mn-ea"/>
              <a:cs typeface="+mn-cs"/>
            </a:endParaRPr>
          </a:p>
        </p:txBody>
      </p:sp>
      <p:sp>
        <p:nvSpPr>
          <p:cNvPr id="8" name="Footer">
            <a:extLst>
              <a:ext uri="{FF2B5EF4-FFF2-40B4-BE49-F238E27FC236}">
                <a16:creationId xmlns:a16="http://schemas.microsoft.com/office/drawing/2014/main" id="{E943DF99-A093-4944-BE3C-C07EE08E0FA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pic>
        <p:nvPicPr>
          <p:cNvPr id="9" name="OTag">
            <a:extLst>
              <a:ext uri="{FF2B5EF4-FFF2-40B4-BE49-F238E27FC236}">
                <a16:creationId xmlns:a16="http://schemas.microsoft.com/office/drawing/2014/main" id="{B2EE25E3-7DB6-7C4F-B0D9-4BAF12465AF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5" name="Title 1">
            <a:extLst>
              <a:ext uri="{FF2B5EF4-FFF2-40B4-BE49-F238E27FC236}">
                <a16:creationId xmlns:a16="http://schemas.microsoft.com/office/drawing/2014/main" id="{E14AAD48-5F1A-411F-244B-918386DA447A}"/>
              </a:ext>
            </a:extLst>
          </p:cNvPr>
          <p:cNvSpPr>
            <a:spLocks noGrp="1"/>
          </p:cNvSpPr>
          <p:nvPr>
            <p:ph type="title" hasCustomPrompt="1"/>
          </p:nvPr>
        </p:nvSpPr>
        <p:spPr>
          <a:xfrm>
            <a:off x="762000" y="1600200"/>
            <a:ext cx="3031067" cy="1320103"/>
          </a:xfrm>
        </p:spPr>
        <p:txBody>
          <a:bodyPr vert="horz" wrap="square" lIns="0" tIns="0" rIns="0" bIns="0" rtlCol="0" anchor="b" anchorCtr="0">
            <a:normAutofit/>
          </a:bodyPr>
          <a:lstStyle>
            <a:lvl1pPr>
              <a:defRPr lang="en-US" sz="4000" b="1" i="0">
                <a:solidFill>
                  <a:schemeClr val="bg2"/>
                </a:solidFill>
                <a:latin typeface="Oracle Sans Extra Bold" panose="020B0503020204020204" pitchFamily="34" charset="0"/>
                <a:ea typeface="+mj-ea"/>
                <a:cs typeface="Oracle Sans Extra Bold" panose="020B0503020204020204" pitchFamily="34" charset="0"/>
              </a:defRPr>
            </a:lvl1pPr>
          </a:lstStyle>
          <a:p>
            <a:pPr marL="0" lvl="0">
              <a:lnSpc>
                <a:spcPct val="100000"/>
              </a:lnSpc>
            </a:pPr>
            <a:r>
              <a:rPr lang="en-US" dirty="0"/>
              <a:t>Speaker</a:t>
            </a:r>
          </a:p>
        </p:txBody>
      </p:sp>
      <p:sp>
        <p:nvSpPr>
          <p:cNvPr id="2" name="Picture Placeholder 4">
            <a:extLst>
              <a:ext uri="{FF2B5EF4-FFF2-40B4-BE49-F238E27FC236}">
                <a16:creationId xmlns:a16="http://schemas.microsoft.com/office/drawing/2014/main" id="{C2159100-7ABA-3377-988F-09DFAECCD290}"/>
              </a:ext>
            </a:extLst>
          </p:cNvPr>
          <p:cNvSpPr>
            <a:spLocks noGrp="1"/>
          </p:cNvSpPr>
          <p:nvPr>
            <p:ph type="pic" sz="quarter" idx="17"/>
          </p:nvPr>
        </p:nvSpPr>
        <p:spPr>
          <a:xfrm>
            <a:off x="5021358" y="1600200"/>
            <a:ext cx="2907689" cy="2925386"/>
          </a:xfrm>
          <a:prstGeom prst="ellipse">
            <a:avLst/>
          </a:prstGeom>
        </p:spPr>
        <p:txBody>
          <a:bodyPr anchor="ctr"/>
          <a:lstStyle>
            <a:lvl1pPr algn="ctr">
              <a:defRPr sz="1400">
                <a:solidFill>
                  <a:schemeClr val="bg2"/>
                </a:solidFill>
              </a:defRPr>
            </a:lvl1pPr>
          </a:lstStyle>
          <a:p>
            <a:r>
              <a:rPr lang="en-US"/>
              <a:t>Click icon to add picture</a:t>
            </a:r>
            <a:endParaRPr lang="en-US" dirty="0"/>
          </a:p>
        </p:txBody>
      </p:sp>
      <p:sp>
        <p:nvSpPr>
          <p:cNvPr id="3" name="Text Placeholder 33">
            <a:extLst>
              <a:ext uri="{FF2B5EF4-FFF2-40B4-BE49-F238E27FC236}">
                <a16:creationId xmlns:a16="http://schemas.microsoft.com/office/drawing/2014/main" id="{C87B6A41-65CD-24C3-CCA3-1B4C837C0FDC}"/>
              </a:ext>
            </a:extLst>
          </p:cNvPr>
          <p:cNvSpPr>
            <a:spLocks noGrp="1"/>
          </p:cNvSpPr>
          <p:nvPr>
            <p:ph type="body" sz="quarter" idx="18" hasCustomPrompt="1"/>
          </p:nvPr>
        </p:nvSpPr>
        <p:spPr>
          <a:xfrm>
            <a:off x="4856962" y="4681957"/>
            <a:ext cx="3236480" cy="365125"/>
          </a:xfrm>
        </p:spPr>
        <p:txBody>
          <a:bodyPr vert="horz" lIns="0" tIns="0" rIns="0" bIns="0" rtlCol="0" anchor="t" anchorCtr="0">
            <a:noAutofit/>
          </a:bodyPr>
          <a:lstStyle>
            <a:lvl1pPr algn="ctr">
              <a:defRPr lang="en-US" sz="1800" b="0" dirty="0">
                <a:solidFill>
                  <a:schemeClr val="bg2"/>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4" name="Text Placeholder 33">
            <a:extLst>
              <a:ext uri="{FF2B5EF4-FFF2-40B4-BE49-F238E27FC236}">
                <a16:creationId xmlns:a16="http://schemas.microsoft.com/office/drawing/2014/main" id="{11CA02AE-6CA0-982C-381E-E3819E3532CA}"/>
              </a:ext>
            </a:extLst>
          </p:cNvPr>
          <p:cNvSpPr>
            <a:spLocks noGrp="1"/>
          </p:cNvSpPr>
          <p:nvPr>
            <p:ph type="body" sz="quarter" idx="19" hasCustomPrompt="1"/>
          </p:nvPr>
        </p:nvSpPr>
        <p:spPr>
          <a:xfrm>
            <a:off x="4856962" y="5012194"/>
            <a:ext cx="3236480" cy="365125"/>
          </a:xfrm>
        </p:spPr>
        <p:txBody>
          <a:bodyPr vert="horz" lIns="0" tIns="0" rIns="0" bIns="0" rtlCol="0" anchor="t" anchorCtr="0">
            <a:noAutofit/>
          </a:bodyPr>
          <a:lstStyle>
            <a:lvl1pPr algn="ctr">
              <a:defRPr lang="en-US" sz="1600" b="0" i="0" dirty="0">
                <a:solidFill>
                  <a:schemeClr val="bg2"/>
                </a:solidFill>
                <a:latin typeface="Oracle Sans Light" panose="020B0403020204020204" pitchFamily="34" charset="0"/>
                <a:ea typeface="+mj-ea"/>
                <a:cs typeface="Oracle Sans Light" panose="020B0403020204020204" pitchFamily="34" charset="0"/>
              </a:defRPr>
            </a:lvl1pPr>
          </a:lstStyle>
          <a:p>
            <a:pPr lvl="0">
              <a:spcBef>
                <a:spcPct val="0"/>
              </a:spcBef>
            </a:pPr>
            <a:r>
              <a:rPr lang="en-US" dirty="0"/>
              <a:t>Add speaker title</a:t>
            </a:r>
          </a:p>
        </p:txBody>
      </p:sp>
      <p:sp>
        <p:nvSpPr>
          <p:cNvPr id="6" name="Picture Placeholder 4">
            <a:extLst>
              <a:ext uri="{FF2B5EF4-FFF2-40B4-BE49-F238E27FC236}">
                <a16:creationId xmlns:a16="http://schemas.microsoft.com/office/drawing/2014/main" id="{E58F1DA5-62F5-0342-DCD0-48B5F45DCF7B}"/>
              </a:ext>
            </a:extLst>
          </p:cNvPr>
          <p:cNvSpPr>
            <a:spLocks noGrp="1"/>
          </p:cNvSpPr>
          <p:nvPr>
            <p:ph type="pic" sz="quarter" idx="20"/>
          </p:nvPr>
        </p:nvSpPr>
        <p:spPr>
          <a:xfrm>
            <a:off x="8568895" y="1600200"/>
            <a:ext cx="2907689" cy="2925386"/>
          </a:xfrm>
          <a:prstGeom prst="ellipse">
            <a:avLst/>
          </a:prstGeom>
        </p:spPr>
        <p:txBody>
          <a:bodyPr anchor="ctr"/>
          <a:lstStyle>
            <a:lvl1pPr algn="ctr">
              <a:defRPr sz="1400">
                <a:solidFill>
                  <a:schemeClr val="bg2"/>
                </a:solidFill>
              </a:defRPr>
            </a:lvl1pPr>
          </a:lstStyle>
          <a:p>
            <a:r>
              <a:rPr lang="en-US"/>
              <a:t>Click icon to add picture</a:t>
            </a:r>
            <a:endParaRPr lang="en-US" dirty="0"/>
          </a:p>
        </p:txBody>
      </p:sp>
      <p:sp>
        <p:nvSpPr>
          <p:cNvPr id="18" name="Text Placeholder 33">
            <a:extLst>
              <a:ext uri="{FF2B5EF4-FFF2-40B4-BE49-F238E27FC236}">
                <a16:creationId xmlns:a16="http://schemas.microsoft.com/office/drawing/2014/main" id="{A24AE2E0-5272-D293-3CE5-6E785323BCAA}"/>
              </a:ext>
            </a:extLst>
          </p:cNvPr>
          <p:cNvSpPr>
            <a:spLocks noGrp="1"/>
          </p:cNvSpPr>
          <p:nvPr>
            <p:ph type="body" sz="quarter" idx="21" hasCustomPrompt="1"/>
          </p:nvPr>
        </p:nvSpPr>
        <p:spPr>
          <a:xfrm>
            <a:off x="8404499" y="4681957"/>
            <a:ext cx="3236480" cy="365125"/>
          </a:xfrm>
        </p:spPr>
        <p:txBody>
          <a:bodyPr vert="horz" lIns="0" tIns="0" rIns="0" bIns="0" rtlCol="0" anchor="t" anchorCtr="0">
            <a:noAutofit/>
          </a:bodyPr>
          <a:lstStyle>
            <a:lvl1pPr algn="ctr">
              <a:defRPr lang="en-US" sz="1800" b="0" dirty="0">
                <a:solidFill>
                  <a:schemeClr val="bg2"/>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19" name="Text Placeholder 33">
            <a:extLst>
              <a:ext uri="{FF2B5EF4-FFF2-40B4-BE49-F238E27FC236}">
                <a16:creationId xmlns:a16="http://schemas.microsoft.com/office/drawing/2014/main" id="{CD4072E5-D6EC-6017-520E-F466A723D041}"/>
              </a:ext>
            </a:extLst>
          </p:cNvPr>
          <p:cNvSpPr>
            <a:spLocks noGrp="1"/>
          </p:cNvSpPr>
          <p:nvPr>
            <p:ph type="body" sz="quarter" idx="22" hasCustomPrompt="1"/>
          </p:nvPr>
        </p:nvSpPr>
        <p:spPr>
          <a:xfrm>
            <a:off x="8404499" y="5012194"/>
            <a:ext cx="3236480" cy="365125"/>
          </a:xfrm>
        </p:spPr>
        <p:txBody>
          <a:bodyPr vert="horz" lIns="0" tIns="0" rIns="0" bIns="0" rtlCol="0" anchor="t" anchorCtr="0">
            <a:noAutofit/>
          </a:bodyPr>
          <a:lstStyle>
            <a:lvl1pPr algn="ctr">
              <a:defRPr lang="en-US" sz="1600" b="0" i="0" dirty="0">
                <a:solidFill>
                  <a:schemeClr val="bg2"/>
                </a:solidFill>
                <a:latin typeface="Oracle Sans Light" panose="020B0403020204020204" pitchFamily="34" charset="0"/>
                <a:ea typeface="+mj-ea"/>
                <a:cs typeface="Oracle Sans Light" panose="020B0403020204020204" pitchFamily="34" charset="0"/>
              </a:defRPr>
            </a:lvl1pPr>
          </a:lstStyle>
          <a:p>
            <a:pPr lvl="0">
              <a:spcBef>
                <a:spcPct val="0"/>
              </a:spcBef>
            </a:pPr>
            <a:r>
              <a:rPr lang="en-US" dirty="0"/>
              <a:t>Add speaker title</a:t>
            </a:r>
          </a:p>
        </p:txBody>
      </p:sp>
      <p:cxnSp>
        <p:nvCxnSpPr>
          <p:cNvPr id="10" name="Accent Mark">
            <a:extLst>
              <a:ext uri="{FF2B5EF4-FFF2-40B4-BE49-F238E27FC236}">
                <a16:creationId xmlns:a16="http://schemas.microsoft.com/office/drawing/2014/main" id="{68C4E364-4BBE-86C1-F597-4B4C2CCD22AC}"/>
              </a:ext>
              <a:ext uri="{C183D7F6-B498-43B3-948B-1728B52AA6E4}">
                <adec:decorative xmlns:adec="http://schemas.microsoft.com/office/drawing/2017/decorative" val="1"/>
              </a:ext>
            </a:extLst>
          </p:cNvPr>
          <p:cNvCxnSpPr>
            <a:cxnSpLocks/>
          </p:cNvCxnSpPr>
          <p:nvPr userDrawn="1"/>
        </p:nvCxnSpPr>
        <p:spPr>
          <a:xfrm flipH="1">
            <a:off x="787400" y="3211921"/>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186F7861-DDF8-120C-4308-E1A36E35A026}"/>
              </a:ext>
            </a:extLst>
          </p:cNvPr>
          <p:cNvSpPr>
            <a:spLocks noGrp="1"/>
          </p:cNvSpPr>
          <p:nvPr>
            <p:ph sz="quarter" idx="14" hasCustomPrompt="1"/>
          </p:nvPr>
        </p:nvSpPr>
        <p:spPr>
          <a:xfrm>
            <a:off x="801076" y="694600"/>
            <a:ext cx="3031067" cy="365126"/>
          </a:xfrm>
        </p:spPr>
        <p:txBody>
          <a:bodyPr/>
          <a:lstStyle>
            <a:lvl1pPr>
              <a:defRPr lang="en-US" sz="1200" b="0" i="0" kern="1200" spc="0" baseline="0" dirty="0">
                <a:solidFill>
                  <a:schemeClr val="bg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Tree>
    <p:extLst>
      <p:ext uri="{BB962C8B-B14F-4D97-AF65-F5344CB8AC3E}">
        <p14:creationId xmlns:p14="http://schemas.microsoft.com/office/powerpoint/2010/main" val="40272720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ark_Speaker_3">
    <p:bg>
      <p:bgPr>
        <a:solidFill>
          <a:srgbClr val="302D2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0D259E-C85B-67DE-D971-138A2A61F0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5347"/>
          <a:stretch/>
        </p:blipFill>
        <p:spPr>
          <a:xfrm>
            <a:off x="4309532" y="0"/>
            <a:ext cx="7882466" cy="6858000"/>
          </a:xfrm>
          <a:prstGeom prst="rect">
            <a:avLst/>
          </a:prstGeom>
        </p:spPr>
      </p:pic>
      <p:sp>
        <p:nvSpPr>
          <p:cNvPr id="7" name="Slide Number">
            <a:extLst>
              <a:ext uri="{FF2B5EF4-FFF2-40B4-BE49-F238E27FC236}">
                <a16:creationId xmlns:a16="http://schemas.microsoft.com/office/drawing/2014/main" id="{93DA2E73-5D4C-E24A-9DBC-F14114AA2BD9}"/>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alpha val="3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FCFBFA">
                    <a:alpha val="30000"/>
                  </a:srgbClr>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CFBFA">
                  <a:alpha val="30000"/>
                </a:srgbClr>
              </a:solidFill>
              <a:effectLst/>
              <a:uLnTx/>
              <a:uFillTx/>
              <a:latin typeface="Oracle Sans"/>
              <a:ea typeface="+mn-ea"/>
              <a:cs typeface="+mn-cs"/>
            </a:endParaRPr>
          </a:p>
        </p:txBody>
      </p:sp>
      <p:sp>
        <p:nvSpPr>
          <p:cNvPr id="8" name="Footer">
            <a:extLst>
              <a:ext uri="{FF2B5EF4-FFF2-40B4-BE49-F238E27FC236}">
                <a16:creationId xmlns:a16="http://schemas.microsoft.com/office/drawing/2014/main" id="{E943DF99-A093-4944-BE3C-C07EE08E0FA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pic>
        <p:nvPicPr>
          <p:cNvPr id="9" name="OTag">
            <a:extLst>
              <a:ext uri="{FF2B5EF4-FFF2-40B4-BE49-F238E27FC236}">
                <a16:creationId xmlns:a16="http://schemas.microsoft.com/office/drawing/2014/main" id="{B2EE25E3-7DB6-7C4F-B0D9-4BAF12465AF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5" name="Title 1">
            <a:extLst>
              <a:ext uri="{FF2B5EF4-FFF2-40B4-BE49-F238E27FC236}">
                <a16:creationId xmlns:a16="http://schemas.microsoft.com/office/drawing/2014/main" id="{E14AAD48-5F1A-411F-244B-918386DA447A}"/>
              </a:ext>
            </a:extLst>
          </p:cNvPr>
          <p:cNvSpPr>
            <a:spLocks noGrp="1"/>
          </p:cNvSpPr>
          <p:nvPr>
            <p:ph type="title" hasCustomPrompt="1"/>
          </p:nvPr>
        </p:nvSpPr>
        <p:spPr>
          <a:xfrm>
            <a:off x="762001" y="1600200"/>
            <a:ext cx="3149600" cy="1320103"/>
          </a:xfrm>
        </p:spPr>
        <p:txBody>
          <a:bodyPr vert="horz" wrap="square" lIns="0" tIns="0" rIns="0" bIns="0" rtlCol="0" anchor="b" anchorCtr="0">
            <a:normAutofit/>
          </a:bodyPr>
          <a:lstStyle>
            <a:lvl1pPr>
              <a:defRPr lang="en-US" sz="4000" b="1" i="0">
                <a:solidFill>
                  <a:schemeClr val="bg2"/>
                </a:solidFill>
                <a:latin typeface="Oracle Sans Extra Bold" panose="020B0503020204020204" pitchFamily="34" charset="0"/>
                <a:ea typeface="+mj-ea"/>
                <a:cs typeface="Oracle Sans Extra Bold" panose="020B0503020204020204" pitchFamily="34" charset="0"/>
              </a:defRPr>
            </a:lvl1pPr>
          </a:lstStyle>
          <a:p>
            <a:pPr marL="0" lvl="0">
              <a:lnSpc>
                <a:spcPct val="100000"/>
              </a:lnSpc>
            </a:pPr>
            <a:r>
              <a:rPr lang="en-US" dirty="0"/>
              <a:t>Speaker</a:t>
            </a:r>
          </a:p>
        </p:txBody>
      </p:sp>
      <p:sp>
        <p:nvSpPr>
          <p:cNvPr id="18" name="Picture Placeholder 4">
            <a:extLst>
              <a:ext uri="{FF2B5EF4-FFF2-40B4-BE49-F238E27FC236}">
                <a16:creationId xmlns:a16="http://schemas.microsoft.com/office/drawing/2014/main" id="{B8B147FA-ABFF-51A3-E0F5-9B01D5FD8322}"/>
              </a:ext>
            </a:extLst>
          </p:cNvPr>
          <p:cNvSpPr>
            <a:spLocks noGrp="1"/>
          </p:cNvSpPr>
          <p:nvPr>
            <p:ph type="pic" sz="quarter" idx="17"/>
          </p:nvPr>
        </p:nvSpPr>
        <p:spPr>
          <a:xfrm>
            <a:off x="4781394" y="3096068"/>
            <a:ext cx="2099105" cy="2111881"/>
          </a:xfrm>
          <a:prstGeom prst="ellipse">
            <a:avLst/>
          </a:prstGeom>
        </p:spPr>
        <p:txBody>
          <a:bodyPr anchor="ctr"/>
          <a:lstStyle>
            <a:lvl1pPr algn="ctr">
              <a:defRPr sz="1400">
                <a:solidFill>
                  <a:schemeClr val="bg2"/>
                </a:solidFill>
              </a:defRPr>
            </a:lvl1pPr>
          </a:lstStyle>
          <a:p>
            <a:r>
              <a:rPr lang="en-US"/>
              <a:t>Click icon to add picture</a:t>
            </a:r>
            <a:endParaRPr lang="en-US" dirty="0"/>
          </a:p>
        </p:txBody>
      </p:sp>
      <p:sp>
        <p:nvSpPr>
          <p:cNvPr id="19" name="Text Placeholder 33">
            <a:extLst>
              <a:ext uri="{FF2B5EF4-FFF2-40B4-BE49-F238E27FC236}">
                <a16:creationId xmlns:a16="http://schemas.microsoft.com/office/drawing/2014/main" id="{C8AF0A3F-4851-4912-FCEA-1B0E27996613}"/>
              </a:ext>
            </a:extLst>
          </p:cNvPr>
          <p:cNvSpPr>
            <a:spLocks noGrp="1"/>
          </p:cNvSpPr>
          <p:nvPr>
            <p:ph type="body" sz="quarter" idx="18" hasCustomPrompt="1"/>
          </p:nvPr>
        </p:nvSpPr>
        <p:spPr>
          <a:xfrm>
            <a:off x="4616998" y="5465857"/>
            <a:ext cx="2336464" cy="263589"/>
          </a:xfrm>
        </p:spPr>
        <p:txBody>
          <a:bodyPr vert="horz" lIns="0" tIns="0" rIns="0" bIns="0" rtlCol="0" anchor="t" anchorCtr="0">
            <a:noAutofit/>
          </a:bodyPr>
          <a:lstStyle>
            <a:lvl1pPr algn="ctr">
              <a:defRPr lang="en-US" sz="1600" b="0" dirty="0">
                <a:solidFill>
                  <a:schemeClr val="bg2"/>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0" name="Text Placeholder 33">
            <a:extLst>
              <a:ext uri="{FF2B5EF4-FFF2-40B4-BE49-F238E27FC236}">
                <a16:creationId xmlns:a16="http://schemas.microsoft.com/office/drawing/2014/main" id="{351A8D51-FDD4-9EBC-AD47-A234D9FA888E}"/>
              </a:ext>
            </a:extLst>
          </p:cNvPr>
          <p:cNvSpPr>
            <a:spLocks noGrp="1"/>
          </p:cNvSpPr>
          <p:nvPr>
            <p:ph type="body" sz="quarter" idx="19" hasCustomPrompt="1"/>
          </p:nvPr>
        </p:nvSpPr>
        <p:spPr>
          <a:xfrm>
            <a:off x="4616998" y="5736825"/>
            <a:ext cx="2336464" cy="263589"/>
          </a:xfrm>
        </p:spPr>
        <p:txBody>
          <a:bodyPr vert="horz" lIns="0" tIns="0" rIns="0" bIns="0" rtlCol="0" anchor="t" anchorCtr="0">
            <a:noAutofit/>
          </a:bodyPr>
          <a:lstStyle>
            <a:lvl1pPr algn="ctr">
              <a:defRPr lang="en-US" sz="1400" b="0" i="0" dirty="0">
                <a:solidFill>
                  <a:schemeClr val="bg2"/>
                </a:solidFill>
                <a:latin typeface="Oracle Sans Light" panose="020B0403020204020204" pitchFamily="34" charset="0"/>
                <a:ea typeface="+mj-ea"/>
                <a:cs typeface="Oracle Sans Light" panose="020B0403020204020204" pitchFamily="34" charset="0"/>
              </a:defRPr>
            </a:lvl1pPr>
          </a:lstStyle>
          <a:p>
            <a:pPr lvl="0">
              <a:spcBef>
                <a:spcPct val="0"/>
              </a:spcBef>
            </a:pPr>
            <a:r>
              <a:rPr lang="en-US" dirty="0"/>
              <a:t>Add speaker title</a:t>
            </a:r>
          </a:p>
        </p:txBody>
      </p:sp>
      <p:sp>
        <p:nvSpPr>
          <p:cNvPr id="21" name="Picture Placeholder 4">
            <a:extLst>
              <a:ext uri="{FF2B5EF4-FFF2-40B4-BE49-F238E27FC236}">
                <a16:creationId xmlns:a16="http://schemas.microsoft.com/office/drawing/2014/main" id="{485675F5-D83B-F1BC-3007-91393507C4AB}"/>
              </a:ext>
            </a:extLst>
          </p:cNvPr>
          <p:cNvSpPr>
            <a:spLocks noGrp="1"/>
          </p:cNvSpPr>
          <p:nvPr>
            <p:ph type="pic" sz="quarter" idx="20"/>
          </p:nvPr>
        </p:nvSpPr>
        <p:spPr>
          <a:xfrm>
            <a:off x="9347829" y="3081170"/>
            <a:ext cx="2099105" cy="2111881"/>
          </a:xfrm>
          <a:prstGeom prst="ellipse">
            <a:avLst/>
          </a:prstGeom>
        </p:spPr>
        <p:txBody>
          <a:bodyPr anchor="ctr"/>
          <a:lstStyle>
            <a:lvl1pPr algn="ctr">
              <a:defRPr sz="1400">
                <a:solidFill>
                  <a:schemeClr val="bg2"/>
                </a:solidFill>
              </a:defRPr>
            </a:lvl1pPr>
          </a:lstStyle>
          <a:p>
            <a:r>
              <a:rPr lang="en-US"/>
              <a:t>Click icon to add picture</a:t>
            </a:r>
            <a:endParaRPr lang="en-US" dirty="0"/>
          </a:p>
        </p:txBody>
      </p:sp>
      <p:sp>
        <p:nvSpPr>
          <p:cNvPr id="22" name="Text Placeholder 33">
            <a:extLst>
              <a:ext uri="{FF2B5EF4-FFF2-40B4-BE49-F238E27FC236}">
                <a16:creationId xmlns:a16="http://schemas.microsoft.com/office/drawing/2014/main" id="{74E739E3-9C13-4576-CC2E-30F7BA2C01F5}"/>
              </a:ext>
            </a:extLst>
          </p:cNvPr>
          <p:cNvSpPr>
            <a:spLocks noGrp="1"/>
          </p:cNvSpPr>
          <p:nvPr>
            <p:ph type="body" sz="quarter" idx="21" hasCustomPrompt="1"/>
          </p:nvPr>
        </p:nvSpPr>
        <p:spPr>
          <a:xfrm>
            <a:off x="9183433" y="5450959"/>
            <a:ext cx="2336464" cy="263589"/>
          </a:xfrm>
        </p:spPr>
        <p:txBody>
          <a:bodyPr vert="horz" lIns="0" tIns="0" rIns="0" bIns="0" rtlCol="0" anchor="t" anchorCtr="0">
            <a:noAutofit/>
          </a:bodyPr>
          <a:lstStyle>
            <a:lvl1pPr algn="ctr">
              <a:defRPr lang="en-US" sz="1600" b="0" dirty="0">
                <a:solidFill>
                  <a:schemeClr val="bg2"/>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3" name="Text Placeholder 33">
            <a:extLst>
              <a:ext uri="{FF2B5EF4-FFF2-40B4-BE49-F238E27FC236}">
                <a16:creationId xmlns:a16="http://schemas.microsoft.com/office/drawing/2014/main" id="{E6E6174D-BCAE-8E75-869A-55A792DFB271}"/>
              </a:ext>
            </a:extLst>
          </p:cNvPr>
          <p:cNvSpPr>
            <a:spLocks noGrp="1"/>
          </p:cNvSpPr>
          <p:nvPr>
            <p:ph type="body" sz="quarter" idx="22" hasCustomPrompt="1"/>
          </p:nvPr>
        </p:nvSpPr>
        <p:spPr>
          <a:xfrm>
            <a:off x="9183433" y="5721927"/>
            <a:ext cx="2336464" cy="263589"/>
          </a:xfrm>
        </p:spPr>
        <p:txBody>
          <a:bodyPr vert="horz" lIns="0" tIns="0" rIns="0" bIns="0" rtlCol="0" anchor="t" anchorCtr="0">
            <a:noAutofit/>
          </a:bodyPr>
          <a:lstStyle>
            <a:lvl1pPr algn="ctr">
              <a:defRPr lang="en-US" sz="1400" b="0" i="0" dirty="0">
                <a:solidFill>
                  <a:schemeClr val="bg2"/>
                </a:solidFill>
                <a:latin typeface="Oracle Sans Light" panose="020B0403020204020204" pitchFamily="34" charset="0"/>
                <a:ea typeface="+mj-ea"/>
                <a:cs typeface="Oracle Sans Light" panose="020B0403020204020204" pitchFamily="34" charset="0"/>
              </a:defRPr>
            </a:lvl1pPr>
          </a:lstStyle>
          <a:p>
            <a:pPr lvl="0">
              <a:spcBef>
                <a:spcPct val="0"/>
              </a:spcBef>
            </a:pPr>
            <a:r>
              <a:rPr lang="en-US" dirty="0"/>
              <a:t>Add speaker title</a:t>
            </a:r>
          </a:p>
        </p:txBody>
      </p:sp>
      <p:sp>
        <p:nvSpPr>
          <p:cNvPr id="25" name="Picture Placeholder 4">
            <a:extLst>
              <a:ext uri="{FF2B5EF4-FFF2-40B4-BE49-F238E27FC236}">
                <a16:creationId xmlns:a16="http://schemas.microsoft.com/office/drawing/2014/main" id="{39881A0F-1E64-A8FC-F6DA-E2AFDE376C04}"/>
              </a:ext>
            </a:extLst>
          </p:cNvPr>
          <p:cNvSpPr>
            <a:spLocks noGrp="1"/>
          </p:cNvSpPr>
          <p:nvPr>
            <p:ph type="pic" sz="quarter" idx="23"/>
          </p:nvPr>
        </p:nvSpPr>
        <p:spPr>
          <a:xfrm>
            <a:off x="7121097" y="473436"/>
            <a:ext cx="2099105" cy="2111881"/>
          </a:xfrm>
          <a:prstGeom prst="ellipse">
            <a:avLst/>
          </a:prstGeom>
        </p:spPr>
        <p:txBody>
          <a:bodyPr anchor="ctr"/>
          <a:lstStyle>
            <a:lvl1pPr algn="ctr">
              <a:defRPr sz="1400">
                <a:solidFill>
                  <a:schemeClr val="bg2"/>
                </a:solidFill>
              </a:defRPr>
            </a:lvl1pPr>
          </a:lstStyle>
          <a:p>
            <a:r>
              <a:rPr lang="en-US"/>
              <a:t>Click icon to add picture</a:t>
            </a:r>
            <a:endParaRPr lang="en-US" dirty="0"/>
          </a:p>
        </p:txBody>
      </p:sp>
      <p:sp>
        <p:nvSpPr>
          <p:cNvPr id="26" name="Text Placeholder 33">
            <a:extLst>
              <a:ext uri="{FF2B5EF4-FFF2-40B4-BE49-F238E27FC236}">
                <a16:creationId xmlns:a16="http://schemas.microsoft.com/office/drawing/2014/main" id="{E9060042-7620-B7AA-5763-C8C244390B6D}"/>
              </a:ext>
            </a:extLst>
          </p:cNvPr>
          <p:cNvSpPr>
            <a:spLocks noGrp="1"/>
          </p:cNvSpPr>
          <p:nvPr>
            <p:ph type="body" sz="quarter" idx="24" hasCustomPrompt="1"/>
          </p:nvPr>
        </p:nvSpPr>
        <p:spPr>
          <a:xfrm>
            <a:off x="6956701" y="2843225"/>
            <a:ext cx="2336464" cy="263589"/>
          </a:xfrm>
        </p:spPr>
        <p:txBody>
          <a:bodyPr vert="horz" lIns="0" tIns="0" rIns="0" bIns="0" rtlCol="0" anchor="t" anchorCtr="0">
            <a:noAutofit/>
          </a:bodyPr>
          <a:lstStyle>
            <a:lvl1pPr algn="ctr">
              <a:defRPr lang="en-US" sz="1600" b="0" dirty="0">
                <a:solidFill>
                  <a:schemeClr val="bg2"/>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7" name="Text Placeholder 33">
            <a:extLst>
              <a:ext uri="{FF2B5EF4-FFF2-40B4-BE49-F238E27FC236}">
                <a16:creationId xmlns:a16="http://schemas.microsoft.com/office/drawing/2014/main" id="{A951B13C-03BF-71DA-695E-053EA00E300A}"/>
              </a:ext>
            </a:extLst>
          </p:cNvPr>
          <p:cNvSpPr>
            <a:spLocks noGrp="1"/>
          </p:cNvSpPr>
          <p:nvPr>
            <p:ph type="body" sz="quarter" idx="25" hasCustomPrompt="1"/>
          </p:nvPr>
        </p:nvSpPr>
        <p:spPr>
          <a:xfrm>
            <a:off x="6956701" y="3114193"/>
            <a:ext cx="2336464" cy="263589"/>
          </a:xfrm>
        </p:spPr>
        <p:txBody>
          <a:bodyPr vert="horz" lIns="0" tIns="0" rIns="0" bIns="0" rtlCol="0" anchor="t" anchorCtr="0">
            <a:noAutofit/>
          </a:bodyPr>
          <a:lstStyle>
            <a:lvl1pPr algn="ctr">
              <a:defRPr lang="en-US" sz="1400" b="0" i="0" dirty="0">
                <a:solidFill>
                  <a:schemeClr val="bg2"/>
                </a:solidFill>
                <a:latin typeface="Oracle Sans Light" panose="020B0403020204020204" pitchFamily="34" charset="0"/>
                <a:ea typeface="+mj-ea"/>
                <a:cs typeface="Oracle Sans Light" panose="020B0403020204020204" pitchFamily="34" charset="0"/>
              </a:defRPr>
            </a:lvl1pPr>
          </a:lstStyle>
          <a:p>
            <a:pPr lvl="0">
              <a:spcBef>
                <a:spcPct val="0"/>
              </a:spcBef>
            </a:pPr>
            <a:r>
              <a:rPr lang="en-US" dirty="0"/>
              <a:t>Add speaker title</a:t>
            </a:r>
          </a:p>
        </p:txBody>
      </p:sp>
      <p:cxnSp>
        <p:nvCxnSpPr>
          <p:cNvPr id="3" name="Accent Mark">
            <a:extLst>
              <a:ext uri="{FF2B5EF4-FFF2-40B4-BE49-F238E27FC236}">
                <a16:creationId xmlns:a16="http://schemas.microsoft.com/office/drawing/2014/main" id="{088D248D-8744-BDD5-4266-B6D082DE44B3}"/>
              </a:ext>
              <a:ext uri="{C183D7F6-B498-43B3-948B-1728B52AA6E4}">
                <adec:decorative xmlns:adec="http://schemas.microsoft.com/office/drawing/2017/decorative" val="1"/>
              </a:ext>
            </a:extLst>
          </p:cNvPr>
          <p:cNvCxnSpPr>
            <a:cxnSpLocks/>
          </p:cNvCxnSpPr>
          <p:nvPr userDrawn="1"/>
        </p:nvCxnSpPr>
        <p:spPr>
          <a:xfrm flipH="1">
            <a:off x="787400" y="3211921"/>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4" name="Content Placeholder 10">
            <a:extLst>
              <a:ext uri="{FF2B5EF4-FFF2-40B4-BE49-F238E27FC236}">
                <a16:creationId xmlns:a16="http://schemas.microsoft.com/office/drawing/2014/main" id="{4A2D786E-7781-FB91-7725-C1FABA4987F3}"/>
              </a:ext>
            </a:extLst>
          </p:cNvPr>
          <p:cNvSpPr>
            <a:spLocks noGrp="1"/>
          </p:cNvSpPr>
          <p:nvPr>
            <p:ph sz="quarter" idx="14" hasCustomPrompt="1"/>
          </p:nvPr>
        </p:nvSpPr>
        <p:spPr>
          <a:xfrm>
            <a:off x="801076" y="694600"/>
            <a:ext cx="3031067" cy="365126"/>
          </a:xfrm>
        </p:spPr>
        <p:txBody>
          <a:bodyPr/>
          <a:lstStyle>
            <a:lvl1pPr>
              <a:defRPr lang="en-US" sz="1200" b="0" i="0" kern="1200" spc="0" baseline="0" dirty="0">
                <a:solidFill>
                  <a:schemeClr val="bg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Tree>
    <p:extLst>
      <p:ext uri="{BB962C8B-B14F-4D97-AF65-F5344CB8AC3E}">
        <p14:creationId xmlns:p14="http://schemas.microsoft.com/office/powerpoint/2010/main" val="5871492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ark_Speaker_4">
    <p:bg>
      <p:bgPr>
        <a:solidFill>
          <a:srgbClr val="302D2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6BCC6B-A988-69A5-9F09-10336E6382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5347"/>
          <a:stretch/>
        </p:blipFill>
        <p:spPr>
          <a:xfrm>
            <a:off x="4309532" y="0"/>
            <a:ext cx="7882466" cy="6858000"/>
          </a:xfrm>
          <a:prstGeom prst="rect">
            <a:avLst/>
          </a:prstGeom>
        </p:spPr>
      </p:pic>
      <p:sp>
        <p:nvSpPr>
          <p:cNvPr id="7" name="Slide Number">
            <a:extLst>
              <a:ext uri="{FF2B5EF4-FFF2-40B4-BE49-F238E27FC236}">
                <a16:creationId xmlns:a16="http://schemas.microsoft.com/office/drawing/2014/main" id="{93DA2E73-5D4C-E24A-9DBC-F14114AA2BD9}"/>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alpha val="3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FCFBFA">
                    <a:alpha val="30000"/>
                  </a:srgbClr>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CFBFA">
                  <a:alpha val="30000"/>
                </a:srgbClr>
              </a:solidFill>
              <a:effectLst/>
              <a:uLnTx/>
              <a:uFillTx/>
              <a:latin typeface="Oracle Sans"/>
              <a:ea typeface="+mn-ea"/>
              <a:cs typeface="+mn-cs"/>
            </a:endParaRPr>
          </a:p>
        </p:txBody>
      </p:sp>
      <p:sp>
        <p:nvSpPr>
          <p:cNvPr id="8" name="Footer">
            <a:extLst>
              <a:ext uri="{FF2B5EF4-FFF2-40B4-BE49-F238E27FC236}">
                <a16:creationId xmlns:a16="http://schemas.microsoft.com/office/drawing/2014/main" id="{E943DF99-A093-4944-BE3C-C07EE08E0FA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pic>
        <p:nvPicPr>
          <p:cNvPr id="9" name="OTag">
            <a:extLst>
              <a:ext uri="{FF2B5EF4-FFF2-40B4-BE49-F238E27FC236}">
                <a16:creationId xmlns:a16="http://schemas.microsoft.com/office/drawing/2014/main" id="{B2EE25E3-7DB6-7C4F-B0D9-4BAF12465AF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5" name="Title 1">
            <a:extLst>
              <a:ext uri="{FF2B5EF4-FFF2-40B4-BE49-F238E27FC236}">
                <a16:creationId xmlns:a16="http://schemas.microsoft.com/office/drawing/2014/main" id="{E14AAD48-5F1A-411F-244B-918386DA447A}"/>
              </a:ext>
            </a:extLst>
          </p:cNvPr>
          <p:cNvSpPr>
            <a:spLocks noGrp="1"/>
          </p:cNvSpPr>
          <p:nvPr>
            <p:ph type="title" hasCustomPrompt="1"/>
          </p:nvPr>
        </p:nvSpPr>
        <p:spPr>
          <a:xfrm>
            <a:off x="762001" y="1600200"/>
            <a:ext cx="3149600" cy="1320103"/>
          </a:xfrm>
        </p:spPr>
        <p:txBody>
          <a:bodyPr vert="horz" wrap="square" lIns="0" tIns="0" rIns="0" bIns="0" rtlCol="0" anchor="b" anchorCtr="0">
            <a:normAutofit/>
          </a:bodyPr>
          <a:lstStyle>
            <a:lvl1pPr>
              <a:defRPr lang="en-US" sz="4000" b="1" i="0">
                <a:solidFill>
                  <a:schemeClr val="bg2"/>
                </a:solidFill>
                <a:latin typeface="Oracle Sans Extra Bold" panose="020B0503020204020204" pitchFamily="34" charset="0"/>
                <a:ea typeface="+mj-ea"/>
                <a:cs typeface="Oracle Sans Extra Bold" panose="020B0503020204020204" pitchFamily="34" charset="0"/>
              </a:defRPr>
            </a:lvl1pPr>
          </a:lstStyle>
          <a:p>
            <a:pPr marL="0" lvl="0">
              <a:lnSpc>
                <a:spcPct val="100000"/>
              </a:lnSpc>
            </a:pPr>
            <a:r>
              <a:rPr lang="en-US" dirty="0"/>
              <a:t>Speaker</a:t>
            </a:r>
          </a:p>
        </p:txBody>
      </p:sp>
      <p:sp>
        <p:nvSpPr>
          <p:cNvPr id="30" name="Picture Placeholder 4">
            <a:extLst>
              <a:ext uri="{FF2B5EF4-FFF2-40B4-BE49-F238E27FC236}">
                <a16:creationId xmlns:a16="http://schemas.microsoft.com/office/drawing/2014/main" id="{68E8D684-EA0F-ADF5-54BF-30B386C169D0}"/>
              </a:ext>
            </a:extLst>
          </p:cNvPr>
          <p:cNvSpPr>
            <a:spLocks noGrp="1"/>
          </p:cNvSpPr>
          <p:nvPr>
            <p:ph type="pic" sz="quarter" idx="23"/>
          </p:nvPr>
        </p:nvSpPr>
        <p:spPr>
          <a:xfrm>
            <a:off x="5364458" y="632965"/>
            <a:ext cx="1913274" cy="1924919"/>
          </a:xfrm>
          <a:prstGeom prst="ellipse">
            <a:avLst/>
          </a:prstGeom>
        </p:spPr>
        <p:txBody>
          <a:bodyPr anchor="ctr"/>
          <a:lstStyle>
            <a:lvl1pPr algn="ctr">
              <a:defRPr sz="1400">
                <a:solidFill>
                  <a:schemeClr val="bg2"/>
                </a:solidFill>
              </a:defRPr>
            </a:lvl1pPr>
          </a:lstStyle>
          <a:p>
            <a:r>
              <a:rPr lang="en-US"/>
              <a:t>Click icon to add picture</a:t>
            </a:r>
            <a:endParaRPr lang="en-US" dirty="0"/>
          </a:p>
        </p:txBody>
      </p:sp>
      <p:sp>
        <p:nvSpPr>
          <p:cNvPr id="31" name="Text Placeholder 33">
            <a:extLst>
              <a:ext uri="{FF2B5EF4-FFF2-40B4-BE49-F238E27FC236}">
                <a16:creationId xmlns:a16="http://schemas.microsoft.com/office/drawing/2014/main" id="{121AC686-B3DB-E6C7-61ED-CC647BA092D5}"/>
              </a:ext>
            </a:extLst>
          </p:cNvPr>
          <p:cNvSpPr>
            <a:spLocks noGrp="1"/>
          </p:cNvSpPr>
          <p:nvPr>
            <p:ph type="body" sz="quarter" idx="24" hasCustomPrompt="1"/>
          </p:nvPr>
        </p:nvSpPr>
        <p:spPr>
          <a:xfrm>
            <a:off x="5152863" y="2714190"/>
            <a:ext cx="2336464" cy="263589"/>
          </a:xfrm>
        </p:spPr>
        <p:txBody>
          <a:bodyPr vert="horz" lIns="0" tIns="0" rIns="0" bIns="0" rtlCol="0" anchor="t" anchorCtr="0">
            <a:noAutofit/>
          </a:bodyPr>
          <a:lstStyle>
            <a:lvl1pPr algn="ctr">
              <a:defRPr lang="en-US" sz="1600" b="0" dirty="0">
                <a:solidFill>
                  <a:schemeClr val="bg2"/>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2" name="Text Placeholder 33">
            <a:extLst>
              <a:ext uri="{FF2B5EF4-FFF2-40B4-BE49-F238E27FC236}">
                <a16:creationId xmlns:a16="http://schemas.microsoft.com/office/drawing/2014/main" id="{88F5BAB1-643A-7859-6854-1FD647D8D3BC}"/>
              </a:ext>
            </a:extLst>
          </p:cNvPr>
          <p:cNvSpPr>
            <a:spLocks noGrp="1"/>
          </p:cNvSpPr>
          <p:nvPr>
            <p:ph type="body" sz="quarter" idx="25" hasCustomPrompt="1"/>
          </p:nvPr>
        </p:nvSpPr>
        <p:spPr>
          <a:xfrm>
            <a:off x="5152863" y="2985158"/>
            <a:ext cx="2336464" cy="263589"/>
          </a:xfrm>
        </p:spPr>
        <p:txBody>
          <a:bodyPr vert="horz" lIns="0" tIns="0" rIns="0" bIns="0" rtlCol="0" anchor="t" anchorCtr="0">
            <a:noAutofit/>
          </a:bodyPr>
          <a:lstStyle>
            <a:lvl1pPr algn="ctr">
              <a:defRPr lang="en-US" sz="1400" b="0" i="0" dirty="0">
                <a:solidFill>
                  <a:schemeClr val="bg2"/>
                </a:solidFill>
                <a:latin typeface="Oracle Sans Light" panose="020B0403020204020204" pitchFamily="34" charset="0"/>
                <a:ea typeface="+mj-ea"/>
                <a:cs typeface="Oracle Sans Light" panose="020B0403020204020204" pitchFamily="34" charset="0"/>
              </a:defRPr>
            </a:lvl1pPr>
          </a:lstStyle>
          <a:p>
            <a:pPr lvl="0">
              <a:spcBef>
                <a:spcPct val="0"/>
              </a:spcBef>
            </a:pPr>
            <a:r>
              <a:rPr lang="en-US" dirty="0"/>
              <a:t>Add speaker title</a:t>
            </a:r>
          </a:p>
        </p:txBody>
      </p:sp>
      <p:sp>
        <p:nvSpPr>
          <p:cNvPr id="36" name="Picture Placeholder 4">
            <a:extLst>
              <a:ext uri="{FF2B5EF4-FFF2-40B4-BE49-F238E27FC236}">
                <a16:creationId xmlns:a16="http://schemas.microsoft.com/office/drawing/2014/main" id="{000718BC-3E0A-E2E6-3F74-29916056B570}"/>
              </a:ext>
            </a:extLst>
          </p:cNvPr>
          <p:cNvSpPr>
            <a:spLocks noGrp="1"/>
          </p:cNvSpPr>
          <p:nvPr>
            <p:ph type="pic" sz="quarter" idx="26"/>
          </p:nvPr>
        </p:nvSpPr>
        <p:spPr>
          <a:xfrm>
            <a:off x="5364458" y="3892632"/>
            <a:ext cx="1913274" cy="1924919"/>
          </a:xfrm>
          <a:prstGeom prst="ellipse">
            <a:avLst/>
          </a:prstGeom>
        </p:spPr>
        <p:txBody>
          <a:bodyPr anchor="ctr"/>
          <a:lstStyle>
            <a:lvl1pPr algn="ctr">
              <a:defRPr sz="1400">
                <a:solidFill>
                  <a:schemeClr val="bg2"/>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0516690D-1A82-DA65-31B5-CC09645B04AB}"/>
              </a:ext>
            </a:extLst>
          </p:cNvPr>
          <p:cNvSpPr>
            <a:spLocks noGrp="1"/>
          </p:cNvSpPr>
          <p:nvPr>
            <p:ph type="body" sz="quarter" idx="27" hasCustomPrompt="1"/>
          </p:nvPr>
        </p:nvSpPr>
        <p:spPr>
          <a:xfrm>
            <a:off x="5152863" y="5973857"/>
            <a:ext cx="2336464" cy="263589"/>
          </a:xfrm>
        </p:spPr>
        <p:txBody>
          <a:bodyPr vert="horz" lIns="0" tIns="0" rIns="0" bIns="0" rtlCol="0" anchor="t" anchorCtr="0">
            <a:noAutofit/>
          </a:bodyPr>
          <a:lstStyle>
            <a:lvl1pPr algn="ctr">
              <a:defRPr lang="en-US" sz="1600" b="0" dirty="0">
                <a:solidFill>
                  <a:schemeClr val="bg2"/>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0B5A8825-839E-6DA8-D9E3-B76B4B646A6B}"/>
              </a:ext>
            </a:extLst>
          </p:cNvPr>
          <p:cNvSpPr>
            <a:spLocks noGrp="1"/>
          </p:cNvSpPr>
          <p:nvPr>
            <p:ph type="body" sz="quarter" idx="28" hasCustomPrompt="1"/>
          </p:nvPr>
        </p:nvSpPr>
        <p:spPr>
          <a:xfrm>
            <a:off x="5152863" y="6244825"/>
            <a:ext cx="2336464" cy="263589"/>
          </a:xfrm>
        </p:spPr>
        <p:txBody>
          <a:bodyPr vert="horz" lIns="0" tIns="0" rIns="0" bIns="0" rtlCol="0" anchor="t" anchorCtr="0">
            <a:noAutofit/>
          </a:bodyPr>
          <a:lstStyle>
            <a:lvl1pPr algn="ctr">
              <a:defRPr lang="en-US" sz="1400" b="0" i="0" dirty="0">
                <a:solidFill>
                  <a:schemeClr val="bg2"/>
                </a:solidFill>
                <a:latin typeface="Oracle Sans Light" panose="020B0403020204020204" pitchFamily="34" charset="0"/>
                <a:ea typeface="+mj-ea"/>
                <a:cs typeface="Oracle Sans Light" panose="020B0403020204020204" pitchFamily="34" charset="0"/>
              </a:defRPr>
            </a:lvl1pPr>
          </a:lstStyle>
          <a:p>
            <a:pPr lvl="0">
              <a:spcBef>
                <a:spcPct val="0"/>
              </a:spcBef>
            </a:pPr>
            <a:r>
              <a:rPr lang="en-US" dirty="0"/>
              <a:t>Add speaker title</a:t>
            </a:r>
          </a:p>
        </p:txBody>
      </p:sp>
      <p:sp>
        <p:nvSpPr>
          <p:cNvPr id="39" name="Picture Placeholder 4">
            <a:extLst>
              <a:ext uri="{FF2B5EF4-FFF2-40B4-BE49-F238E27FC236}">
                <a16:creationId xmlns:a16="http://schemas.microsoft.com/office/drawing/2014/main" id="{D7A339EE-1317-92BC-38B1-47059F9F5471}"/>
              </a:ext>
            </a:extLst>
          </p:cNvPr>
          <p:cNvSpPr>
            <a:spLocks noGrp="1"/>
          </p:cNvSpPr>
          <p:nvPr>
            <p:ph type="pic" sz="quarter" idx="29"/>
          </p:nvPr>
        </p:nvSpPr>
        <p:spPr>
          <a:xfrm>
            <a:off x="8649526" y="632965"/>
            <a:ext cx="1913274" cy="1924919"/>
          </a:xfrm>
          <a:prstGeom prst="ellipse">
            <a:avLst/>
          </a:prstGeom>
        </p:spPr>
        <p:txBody>
          <a:bodyPr anchor="ctr"/>
          <a:lstStyle>
            <a:lvl1pPr algn="ctr">
              <a:defRPr sz="1400">
                <a:solidFill>
                  <a:schemeClr val="bg2"/>
                </a:solidFill>
              </a:defRPr>
            </a:lvl1pPr>
          </a:lstStyle>
          <a:p>
            <a:r>
              <a:rPr lang="en-US"/>
              <a:t>Click icon to add picture</a:t>
            </a:r>
            <a:endParaRPr lang="en-US" dirty="0"/>
          </a:p>
        </p:txBody>
      </p:sp>
      <p:sp>
        <p:nvSpPr>
          <p:cNvPr id="40" name="Text Placeholder 33">
            <a:extLst>
              <a:ext uri="{FF2B5EF4-FFF2-40B4-BE49-F238E27FC236}">
                <a16:creationId xmlns:a16="http://schemas.microsoft.com/office/drawing/2014/main" id="{CC9C58F8-B2E0-8D6E-D300-D35C97EAD002}"/>
              </a:ext>
            </a:extLst>
          </p:cNvPr>
          <p:cNvSpPr>
            <a:spLocks noGrp="1"/>
          </p:cNvSpPr>
          <p:nvPr>
            <p:ph type="body" sz="quarter" idx="30" hasCustomPrompt="1"/>
          </p:nvPr>
        </p:nvSpPr>
        <p:spPr>
          <a:xfrm>
            <a:off x="8437931" y="2714190"/>
            <a:ext cx="2336464" cy="263589"/>
          </a:xfrm>
        </p:spPr>
        <p:txBody>
          <a:bodyPr vert="horz" lIns="0" tIns="0" rIns="0" bIns="0" rtlCol="0" anchor="t" anchorCtr="0">
            <a:noAutofit/>
          </a:bodyPr>
          <a:lstStyle>
            <a:lvl1pPr algn="ctr">
              <a:defRPr lang="en-US" sz="1600" b="0" dirty="0">
                <a:solidFill>
                  <a:schemeClr val="bg2"/>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41" name="Text Placeholder 33">
            <a:extLst>
              <a:ext uri="{FF2B5EF4-FFF2-40B4-BE49-F238E27FC236}">
                <a16:creationId xmlns:a16="http://schemas.microsoft.com/office/drawing/2014/main" id="{9ADCC116-B07E-9DBD-14C1-A00D6E0ACB20}"/>
              </a:ext>
            </a:extLst>
          </p:cNvPr>
          <p:cNvSpPr>
            <a:spLocks noGrp="1"/>
          </p:cNvSpPr>
          <p:nvPr>
            <p:ph type="body" sz="quarter" idx="31" hasCustomPrompt="1"/>
          </p:nvPr>
        </p:nvSpPr>
        <p:spPr>
          <a:xfrm>
            <a:off x="8437931" y="2985158"/>
            <a:ext cx="2336464" cy="263589"/>
          </a:xfrm>
        </p:spPr>
        <p:txBody>
          <a:bodyPr vert="horz" lIns="0" tIns="0" rIns="0" bIns="0" rtlCol="0" anchor="t" anchorCtr="0">
            <a:noAutofit/>
          </a:bodyPr>
          <a:lstStyle>
            <a:lvl1pPr algn="ctr">
              <a:defRPr lang="en-US" sz="1400" b="0" i="0" dirty="0">
                <a:solidFill>
                  <a:schemeClr val="bg2"/>
                </a:solidFill>
                <a:latin typeface="Oracle Sans Light" panose="020B0403020204020204" pitchFamily="34" charset="0"/>
                <a:ea typeface="+mj-ea"/>
                <a:cs typeface="Oracle Sans Light" panose="020B0403020204020204" pitchFamily="34" charset="0"/>
              </a:defRPr>
            </a:lvl1pPr>
          </a:lstStyle>
          <a:p>
            <a:pPr lvl="0">
              <a:spcBef>
                <a:spcPct val="0"/>
              </a:spcBef>
            </a:pPr>
            <a:r>
              <a:rPr lang="en-US" dirty="0"/>
              <a:t>Add speaker title</a:t>
            </a:r>
          </a:p>
        </p:txBody>
      </p:sp>
      <p:sp>
        <p:nvSpPr>
          <p:cNvPr id="42" name="Picture Placeholder 4">
            <a:extLst>
              <a:ext uri="{FF2B5EF4-FFF2-40B4-BE49-F238E27FC236}">
                <a16:creationId xmlns:a16="http://schemas.microsoft.com/office/drawing/2014/main" id="{8B18A41B-9428-E526-2F40-9F853D452CF5}"/>
              </a:ext>
            </a:extLst>
          </p:cNvPr>
          <p:cNvSpPr>
            <a:spLocks noGrp="1"/>
          </p:cNvSpPr>
          <p:nvPr>
            <p:ph type="pic" sz="quarter" idx="32"/>
          </p:nvPr>
        </p:nvSpPr>
        <p:spPr>
          <a:xfrm>
            <a:off x="8649526" y="3892632"/>
            <a:ext cx="1913274" cy="1924919"/>
          </a:xfrm>
          <a:prstGeom prst="ellipse">
            <a:avLst/>
          </a:prstGeom>
        </p:spPr>
        <p:txBody>
          <a:bodyPr anchor="ctr"/>
          <a:lstStyle>
            <a:lvl1pPr algn="ctr">
              <a:defRPr sz="1400">
                <a:solidFill>
                  <a:schemeClr val="bg2"/>
                </a:solidFill>
              </a:defRPr>
            </a:lvl1pPr>
          </a:lstStyle>
          <a:p>
            <a:r>
              <a:rPr lang="en-US"/>
              <a:t>Click icon to add picture</a:t>
            </a:r>
            <a:endParaRPr lang="en-US" dirty="0"/>
          </a:p>
        </p:txBody>
      </p:sp>
      <p:sp>
        <p:nvSpPr>
          <p:cNvPr id="43" name="Text Placeholder 33">
            <a:extLst>
              <a:ext uri="{FF2B5EF4-FFF2-40B4-BE49-F238E27FC236}">
                <a16:creationId xmlns:a16="http://schemas.microsoft.com/office/drawing/2014/main" id="{A88205E2-033A-A37B-EE78-06E697D4B9F8}"/>
              </a:ext>
            </a:extLst>
          </p:cNvPr>
          <p:cNvSpPr>
            <a:spLocks noGrp="1"/>
          </p:cNvSpPr>
          <p:nvPr>
            <p:ph type="body" sz="quarter" idx="33" hasCustomPrompt="1"/>
          </p:nvPr>
        </p:nvSpPr>
        <p:spPr>
          <a:xfrm>
            <a:off x="8437931" y="5973857"/>
            <a:ext cx="2336464" cy="263589"/>
          </a:xfrm>
        </p:spPr>
        <p:txBody>
          <a:bodyPr vert="horz" lIns="0" tIns="0" rIns="0" bIns="0" rtlCol="0" anchor="t" anchorCtr="0">
            <a:noAutofit/>
          </a:bodyPr>
          <a:lstStyle>
            <a:lvl1pPr algn="ctr">
              <a:defRPr lang="en-US" sz="1600" b="0" dirty="0">
                <a:solidFill>
                  <a:schemeClr val="bg2"/>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44" name="Text Placeholder 33">
            <a:extLst>
              <a:ext uri="{FF2B5EF4-FFF2-40B4-BE49-F238E27FC236}">
                <a16:creationId xmlns:a16="http://schemas.microsoft.com/office/drawing/2014/main" id="{93F4DA27-0AFB-B3F4-D266-DA03F907DED2}"/>
              </a:ext>
            </a:extLst>
          </p:cNvPr>
          <p:cNvSpPr>
            <a:spLocks noGrp="1"/>
          </p:cNvSpPr>
          <p:nvPr>
            <p:ph type="body" sz="quarter" idx="34" hasCustomPrompt="1"/>
          </p:nvPr>
        </p:nvSpPr>
        <p:spPr>
          <a:xfrm>
            <a:off x="8437931" y="6244825"/>
            <a:ext cx="2336464" cy="263589"/>
          </a:xfrm>
        </p:spPr>
        <p:txBody>
          <a:bodyPr vert="horz" lIns="0" tIns="0" rIns="0" bIns="0" rtlCol="0" anchor="t" anchorCtr="0">
            <a:noAutofit/>
          </a:bodyPr>
          <a:lstStyle>
            <a:lvl1pPr algn="ctr">
              <a:defRPr lang="en-US" sz="1400" b="0" i="0" dirty="0">
                <a:solidFill>
                  <a:schemeClr val="bg2"/>
                </a:solidFill>
                <a:latin typeface="Oracle Sans Light" panose="020B0403020204020204" pitchFamily="34" charset="0"/>
                <a:ea typeface="+mj-ea"/>
                <a:cs typeface="Oracle Sans Light" panose="020B0403020204020204" pitchFamily="34" charset="0"/>
              </a:defRPr>
            </a:lvl1pPr>
          </a:lstStyle>
          <a:p>
            <a:pPr lvl="0">
              <a:spcBef>
                <a:spcPct val="0"/>
              </a:spcBef>
            </a:pPr>
            <a:r>
              <a:rPr lang="en-US" dirty="0"/>
              <a:t>Add speaker title</a:t>
            </a:r>
          </a:p>
        </p:txBody>
      </p:sp>
      <p:cxnSp>
        <p:nvCxnSpPr>
          <p:cNvPr id="3" name="Accent Mark">
            <a:extLst>
              <a:ext uri="{FF2B5EF4-FFF2-40B4-BE49-F238E27FC236}">
                <a16:creationId xmlns:a16="http://schemas.microsoft.com/office/drawing/2014/main" id="{64E96719-8CDC-CB68-A2CB-0E44A14E4863}"/>
              </a:ext>
              <a:ext uri="{C183D7F6-B498-43B3-948B-1728B52AA6E4}">
                <adec:decorative xmlns:adec="http://schemas.microsoft.com/office/drawing/2017/decorative" val="1"/>
              </a:ext>
            </a:extLst>
          </p:cNvPr>
          <p:cNvCxnSpPr>
            <a:cxnSpLocks/>
          </p:cNvCxnSpPr>
          <p:nvPr userDrawn="1"/>
        </p:nvCxnSpPr>
        <p:spPr>
          <a:xfrm flipH="1">
            <a:off x="787400" y="3211921"/>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4" name="Content Placeholder 10">
            <a:extLst>
              <a:ext uri="{FF2B5EF4-FFF2-40B4-BE49-F238E27FC236}">
                <a16:creationId xmlns:a16="http://schemas.microsoft.com/office/drawing/2014/main" id="{7A8AB272-5C91-DAB3-A8DC-F50FE57BB226}"/>
              </a:ext>
            </a:extLst>
          </p:cNvPr>
          <p:cNvSpPr>
            <a:spLocks noGrp="1"/>
          </p:cNvSpPr>
          <p:nvPr>
            <p:ph sz="quarter" idx="14" hasCustomPrompt="1"/>
          </p:nvPr>
        </p:nvSpPr>
        <p:spPr>
          <a:xfrm>
            <a:off x="801076" y="694600"/>
            <a:ext cx="3031067" cy="365126"/>
          </a:xfrm>
        </p:spPr>
        <p:txBody>
          <a:bodyPr/>
          <a:lstStyle>
            <a:lvl1pPr>
              <a:defRPr lang="en-US" sz="1200" b="0" i="0" kern="1200" spc="0" baseline="0" dirty="0">
                <a:solidFill>
                  <a:schemeClr val="bg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Tree>
    <p:extLst>
      <p:ext uri="{BB962C8B-B14F-4D97-AF65-F5344CB8AC3E}">
        <p14:creationId xmlns:p14="http://schemas.microsoft.com/office/powerpoint/2010/main" val="19803402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Light_Speaker">
    <p:bg>
      <p:bgPr>
        <a:solidFill>
          <a:srgbClr val="F2EFE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66880B-A7F3-2EDD-13C8-3414B6A0F5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39918" b="1164"/>
          <a:stretch/>
        </p:blipFill>
        <p:spPr>
          <a:xfrm>
            <a:off x="4775199" y="0"/>
            <a:ext cx="7416797" cy="6857999"/>
          </a:xfrm>
          <a:prstGeom prst="rect">
            <a:avLst/>
          </a:prstGeom>
        </p:spPr>
      </p:pic>
      <p:sp>
        <p:nvSpPr>
          <p:cNvPr id="5" name="Picture Placeholder 4">
            <a:extLst>
              <a:ext uri="{FF2B5EF4-FFF2-40B4-BE49-F238E27FC236}">
                <a16:creationId xmlns:a16="http://schemas.microsoft.com/office/drawing/2014/main" id="{F72A0CAD-0164-E377-23F7-C8A78195E2C6}"/>
              </a:ext>
            </a:extLst>
          </p:cNvPr>
          <p:cNvSpPr>
            <a:spLocks noGrp="1"/>
          </p:cNvSpPr>
          <p:nvPr>
            <p:ph type="pic" sz="quarter" idx="10"/>
          </p:nvPr>
        </p:nvSpPr>
        <p:spPr>
          <a:xfrm>
            <a:off x="0" y="0"/>
            <a:ext cx="4775200" cy="6858000"/>
          </a:xfrm>
        </p:spPr>
        <p:txBody>
          <a:bodyPr anchor="ctr"/>
          <a:lstStyle>
            <a:lvl1pPr algn="ctr">
              <a:defRPr sz="1400">
                <a:solidFill>
                  <a:srgbClr val="312D2A"/>
                </a:solidFill>
              </a:defRPr>
            </a:lvl1pPr>
          </a:lstStyle>
          <a:p>
            <a:r>
              <a:rPr lang="en-US"/>
              <a:t>Click icon to add picture</a:t>
            </a:r>
            <a:endParaRPr lang="en-US" dirty="0"/>
          </a:p>
        </p:txBody>
      </p:sp>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Title">
            <a:extLst>
              <a:ext uri="{FF2B5EF4-FFF2-40B4-BE49-F238E27FC236}">
                <a16:creationId xmlns:a16="http://schemas.microsoft.com/office/drawing/2014/main" id="{3EB7AE51-4F40-4CEC-35BD-CB5227488474}"/>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solidFill>
                  <a:srgbClr val="312D2A"/>
                </a:solidFill>
                <a:latin typeface="Oracle Sans Extra Bold" panose="020B0503020204020204" pitchFamily="34" charset="0"/>
                <a:ea typeface="+mn-ea"/>
                <a:cs typeface="Oracle Sans Extra Bold"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4" name="Text Field">
            <a:extLst>
              <a:ext uri="{FF2B5EF4-FFF2-40B4-BE49-F238E27FC236}">
                <a16:creationId xmlns:a16="http://schemas.microsoft.com/office/drawing/2014/main" id="{EF9FB9A6-FCFA-30FC-F9D8-257EBD9A53D6}"/>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b="0" i="0">
                <a:solidFill>
                  <a:srgbClr val="312D2A"/>
                </a:solidFill>
                <a:latin typeface="Oracle Sans Light" panose="020B0403020204020204" pitchFamily="34" charset="0"/>
                <a:cs typeface="Oracle Sans Light" panose="020B0403020204020204" pitchFamily="34" charset="0"/>
              </a:defRPr>
            </a:lvl1pPr>
          </a:lstStyle>
          <a:p>
            <a:pPr lvl="0"/>
            <a:r>
              <a:rPr lang="en-US" dirty="0"/>
              <a:t>Title</a:t>
            </a:r>
          </a:p>
          <a:p>
            <a:pPr lvl="0"/>
            <a:r>
              <a:rPr lang="en-US" dirty="0"/>
              <a:t>Company</a:t>
            </a:r>
          </a:p>
          <a:p>
            <a:pPr lvl="0"/>
            <a:r>
              <a:rPr lang="en-US" dirty="0"/>
              <a:t>Date</a:t>
            </a:r>
          </a:p>
        </p:txBody>
      </p:sp>
      <p:cxnSp>
        <p:nvCxnSpPr>
          <p:cNvPr id="7" name="Accent Mark">
            <a:extLst>
              <a:ext uri="{FF2B5EF4-FFF2-40B4-BE49-F238E27FC236}">
                <a16:creationId xmlns:a16="http://schemas.microsoft.com/office/drawing/2014/main" id="{7CCB9780-46C4-0BC2-892F-ADB98FE2B2BE}"/>
              </a:ext>
              <a:ext uri="{C183D7F6-B498-43B3-948B-1728B52AA6E4}">
                <adec:decorative xmlns:adec="http://schemas.microsoft.com/office/drawing/2017/decorative" val="1"/>
              </a:ext>
            </a:extLst>
          </p:cNvPr>
          <p:cNvCxnSpPr>
            <a:cxnSpLocks/>
          </p:cNvCxnSpPr>
          <p:nvPr userDrawn="1"/>
        </p:nvCxnSpPr>
        <p:spPr>
          <a:xfrm flipH="1">
            <a:off x="5385816" y="3401486"/>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6" name="Content Placeholder 10">
            <a:extLst>
              <a:ext uri="{FF2B5EF4-FFF2-40B4-BE49-F238E27FC236}">
                <a16:creationId xmlns:a16="http://schemas.microsoft.com/office/drawing/2014/main" id="{171FCCE3-1DA3-289B-FFE3-945273338124}"/>
              </a:ext>
            </a:extLst>
          </p:cNvPr>
          <p:cNvSpPr>
            <a:spLocks noGrp="1"/>
          </p:cNvSpPr>
          <p:nvPr>
            <p:ph sz="quarter" idx="12" hasCustomPrompt="1"/>
          </p:nvPr>
        </p:nvSpPr>
        <p:spPr>
          <a:xfrm>
            <a:off x="5385816" y="694600"/>
            <a:ext cx="3567112" cy="365126"/>
          </a:xfrm>
        </p:spPr>
        <p:txBody>
          <a:bodyPr/>
          <a:lstStyle>
            <a:lvl1pPr>
              <a:defRPr lang="en-US" sz="1200" b="0" i="0" kern="1200" spc="0" baseline="0" dirty="0">
                <a:solidFill>
                  <a:srgbClr val="312D2A">
                    <a:alpha val="50000"/>
                  </a:srgb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
        <p:nvSpPr>
          <p:cNvPr id="15" name="Slide Number">
            <a:extLst>
              <a:ext uri="{FF2B5EF4-FFF2-40B4-BE49-F238E27FC236}">
                <a16:creationId xmlns:a16="http://schemas.microsoft.com/office/drawing/2014/main" id="{4093C39D-4F04-789E-8F6B-DA4F23BE5636}"/>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16" name="Footer">
            <a:extLst>
              <a:ext uri="{FF2B5EF4-FFF2-40B4-BE49-F238E27FC236}">
                <a16:creationId xmlns:a16="http://schemas.microsoft.com/office/drawing/2014/main" id="{606EC259-31E3-5A96-C5B3-48A34FF6446C}"/>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Tree>
    <p:extLst>
      <p:ext uri="{BB962C8B-B14F-4D97-AF65-F5344CB8AC3E}">
        <p14:creationId xmlns:p14="http://schemas.microsoft.com/office/powerpoint/2010/main" val="3694331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Dark -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43FCF3-AE26-4DE7-A6C3-3940B3E78E3F}"/>
              </a:ext>
            </a:extLst>
          </p:cNvPr>
          <p:cNvSpPr/>
          <p:nvPr/>
        </p:nvSpPr>
        <p:spPr>
          <a:xfrm>
            <a:off x="783878" y="3804904"/>
            <a:ext cx="30175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9827411" cy="1280160"/>
          </a:xfrm>
          <a:noFill/>
        </p:spPr>
        <p:txBody>
          <a:bodyPr vert="horz" wrap="square" lIns="0" tIns="0" rIns="0" bIns="0" rtlCol="0" anchor="b">
            <a:noAutofit/>
          </a:bodyPr>
          <a:lstStyle>
            <a:lvl1pPr>
              <a:lnSpc>
                <a:spcPts val="3600"/>
              </a:lnSpc>
              <a:defRPr lang="en-US" sz="3600" b="0" dirty="0">
                <a:latin typeface="+mj-lt"/>
              </a:defRPr>
            </a:lvl1pPr>
          </a:lstStyle>
          <a:p>
            <a:pPr lvl="0">
              <a:lnSpc>
                <a:spcPct val="100000"/>
              </a:lnSpc>
            </a:pPr>
            <a:r>
              <a:rPr lang="en-US" dirty="0"/>
              <a:t>Click to add divider title (up to 2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9827411"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1359835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ark_Speaker">
    <p:bg>
      <p:bgPr>
        <a:solidFill>
          <a:srgbClr val="302D2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91AE4E-20E2-924F-2AD3-62F97C8650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39167"/>
          <a:stretch/>
        </p:blipFill>
        <p:spPr>
          <a:xfrm>
            <a:off x="4775200" y="0"/>
            <a:ext cx="7416800" cy="6858000"/>
          </a:xfrm>
          <a:prstGeom prst="rect">
            <a:avLst/>
          </a:prstGeom>
        </p:spPr>
      </p:pic>
      <p:sp>
        <p:nvSpPr>
          <p:cNvPr id="23" name="Picture Placeholder 4">
            <a:extLst>
              <a:ext uri="{FF2B5EF4-FFF2-40B4-BE49-F238E27FC236}">
                <a16:creationId xmlns:a16="http://schemas.microsoft.com/office/drawing/2014/main" id="{58D16DA1-B53E-EC0B-CE78-4B5CEFF9BA26}"/>
              </a:ext>
            </a:extLst>
          </p:cNvPr>
          <p:cNvSpPr>
            <a:spLocks noGrp="1"/>
          </p:cNvSpPr>
          <p:nvPr>
            <p:ph type="pic" sz="quarter" idx="10"/>
          </p:nvPr>
        </p:nvSpPr>
        <p:spPr>
          <a:xfrm>
            <a:off x="0" y="0"/>
            <a:ext cx="4775200" cy="6858000"/>
          </a:xfrm>
        </p:spPr>
        <p:txBody>
          <a:bodyPr anchor="ctr"/>
          <a:lstStyle>
            <a:lvl1pPr algn="ctr">
              <a:defRPr sz="1400">
                <a:solidFill>
                  <a:schemeClr val="bg2"/>
                </a:solidFill>
              </a:defRPr>
            </a:lvl1pPr>
          </a:lstStyle>
          <a:p>
            <a:r>
              <a:rPr lang="en-US"/>
              <a:t>Click icon to add picture</a:t>
            </a:r>
            <a:endParaRPr lang="en-US" dirty="0"/>
          </a:p>
        </p:txBody>
      </p:sp>
      <p:pic>
        <p:nvPicPr>
          <p:cNvPr id="9" name="OTag">
            <a:extLst>
              <a:ext uri="{FF2B5EF4-FFF2-40B4-BE49-F238E27FC236}">
                <a16:creationId xmlns:a16="http://schemas.microsoft.com/office/drawing/2014/main" id="{B2EE25E3-7DB6-7C4F-B0D9-4BAF12465AF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0" name="Title">
            <a:extLst>
              <a:ext uri="{FF2B5EF4-FFF2-40B4-BE49-F238E27FC236}">
                <a16:creationId xmlns:a16="http://schemas.microsoft.com/office/drawing/2014/main" id="{EC5B9DB0-234B-0596-97A1-A7BDB824305B}"/>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solidFill>
                  <a:schemeClr val="bg2"/>
                </a:solidFill>
                <a:latin typeface="Oracle Sans Extra Bold" panose="020B0503020204020204" pitchFamily="34" charset="0"/>
                <a:ea typeface="+mn-ea"/>
                <a:cs typeface="Oracle Sans Extra Bold"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8272FDEA-F4A1-88DC-27E4-7667EB867A7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b="0" i="0">
                <a:solidFill>
                  <a:schemeClr val="bg2"/>
                </a:solidFill>
                <a:latin typeface="Oracle Sans Light" panose="020B0403020204020204" pitchFamily="34" charset="0"/>
                <a:cs typeface="Oracle Sans Light" panose="020B0403020204020204" pitchFamily="34" charset="0"/>
              </a:defRPr>
            </a:lvl1pPr>
          </a:lstStyle>
          <a:p>
            <a:pPr lvl="0"/>
            <a:r>
              <a:rPr lang="en-US" dirty="0"/>
              <a:t>Title</a:t>
            </a:r>
          </a:p>
          <a:p>
            <a:pPr lvl="0"/>
            <a:r>
              <a:rPr lang="en-US" dirty="0"/>
              <a:t>Company</a:t>
            </a:r>
          </a:p>
          <a:p>
            <a:pPr lvl="0"/>
            <a:r>
              <a:rPr lang="en-US" dirty="0"/>
              <a:t>Date</a:t>
            </a:r>
          </a:p>
        </p:txBody>
      </p:sp>
      <p:cxnSp>
        <p:nvCxnSpPr>
          <p:cNvPr id="3" name="Accent Mark">
            <a:extLst>
              <a:ext uri="{FF2B5EF4-FFF2-40B4-BE49-F238E27FC236}">
                <a16:creationId xmlns:a16="http://schemas.microsoft.com/office/drawing/2014/main" id="{B1C88882-DB82-D525-44BA-96B4D33AB4AD}"/>
              </a:ext>
              <a:ext uri="{C183D7F6-B498-43B3-948B-1728B52AA6E4}">
                <adec:decorative xmlns:adec="http://schemas.microsoft.com/office/drawing/2017/decorative" val="1"/>
              </a:ext>
            </a:extLst>
          </p:cNvPr>
          <p:cNvCxnSpPr>
            <a:cxnSpLocks/>
          </p:cNvCxnSpPr>
          <p:nvPr userDrawn="1"/>
        </p:nvCxnSpPr>
        <p:spPr>
          <a:xfrm flipH="1">
            <a:off x="5385816" y="3401486"/>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4" name="Content Placeholder 10">
            <a:extLst>
              <a:ext uri="{FF2B5EF4-FFF2-40B4-BE49-F238E27FC236}">
                <a16:creationId xmlns:a16="http://schemas.microsoft.com/office/drawing/2014/main" id="{27203BF9-925A-206E-5D68-0AE3F9DEB412}"/>
              </a:ext>
            </a:extLst>
          </p:cNvPr>
          <p:cNvSpPr>
            <a:spLocks noGrp="1"/>
          </p:cNvSpPr>
          <p:nvPr>
            <p:ph sz="quarter" idx="14" hasCustomPrompt="1"/>
          </p:nvPr>
        </p:nvSpPr>
        <p:spPr>
          <a:xfrm>
            <a:off x="5385816" y="694600"/>
            <a:ext cx="3031067" cy="365126"/>
          </a:xfrm>
        </p:spPr>
        <p:txBody>
          <a:bodyPr/>
          <a:lstStyle>
            <a:lvl1pPr>
              <a:defRPr lang="en-US" sz="1200" b="0" i="0" kern="1200" spc="0" baseline="0" dirty="0">
                <a:solidFill>
                  <a:schemeClr val="bg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
        <p:nvSpPr>
          <p:cNvPr id="5" name="Slide Number">
            <a:extLst>
              <a:ext uri="{FF2B5EF4-FFF2-40B4-BE49-F238E27FC236}">
                <a16:creationId xmlns:a16="http://schemas.microsoft.com/office/drawing/2014/main" id="{EA16AAF7-F1A7-457D-D2EB-940FD5E69F41}"/>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3C1A0D7F-B61E-E890-073B-9B4F76E4BD24}"/>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Tree>
    <p:extLst>
      <p:ext uri="{BB962C8B-B14F-4D97-AF65-F5344CB8AC3E}">
        <p14:creationId xmlns:p14="http://schemas.microsoft.com/office/powerpoint/2010/main" val="23938869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Safe harbor">
    <p:bg>
      <p:bgPr>
        <a:solidFill>
          <a:srgbClr val="F2EFE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BAE7DA-70A7-909E-8778-9F23005908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8475"/>
          <a:stretch/>
        </p:blipFill>
        <p:spPr>
          <a:xfrm>
            <a:off x="0" y="1"/>
            <a:ext cx="12188952" cy="232416"/>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6" name="Title 7">
            <a:extLst>
              <a:ext uri="{FF2B5EF4-FFF2-40B4-BE49-F238E27FC236}">
                <a16:creationId xmlns:a16="http://schemas.microsoft.com/office/drawing/2014/main" id="{B2A89DEC-8576-13A1-7896-7E0551A93F6B}"/>
              </a:ext>
            </a:extLst>
          </p:cNvPr>
          <p:cNvSpPr>
            <a:spLocks noGrp="1"/>
          </p:cNvSpPr>
          <p:nvPr>
            <p:ph type="title" hasCustomPrompt="1"/>
          </p:nvPr>
        </p:nvSpPr>
        <p:spPr>
          <a:xfrm>
            <a:off x="760476" y="338328"/>
            <a:ext cx="10671048" cy="822960"/>
          </a:xfrm>
        </p:spPr>
        <p:txBody>
          <a:bodyPr/>
          <a:lstStyle>
            <a:lvl1pPr>
              <a:defRPr>
                <a:solidFill>
                  <a:srgbClr val="312D2A"/>
                </a:solidFill>
              </a:defRPr>
            </a:lvl1pPr>
          </a:lstStyle>
          <a:p>
            <a:r>
              <a:rPr lang="en-US" dirty="0"/>
              <a:t>Safe harbor statement</a:t>
            </a:r>
          </a:p>
        </p:txBody>
      </p:sp>
      <p:sp>
        <p:nvSpPr>
          <p:cNvPr id="7" name="Content Placeholder 6">
            <a:extLst>
              <a:ext uri="{FF2B5EF4-FFF2-40B4-BE49-F238E27FC236}">
                <a16:creationId xmlns:a16="http://schemas.microsoft.com/office/drawing/2014/main" id="{F0BC91A4-D326-2399-F631-BA96DE6FC305}"/>
              </a:ext>
            </a:extLst>
          </p:cNvPr>
          <p:cNvSpPr>
            <a:spLocks noGrp="1"/>
          </p:cNvSpPr>
          <p:nvPr>
            <p:ph sz="quarter" idx="13" hasCustomPrompt="1"/>
          </p:nvPr>
        </p:nvSpPr>
        <p:spPr>
          <a:xfrm>
            <a:off x="760476" y="1914662"/>
            <a:ext cx="7706191" cy="3512471"/>
          </a:xfrm>
        </p:spPr>
        <p:txBody>
          <a:bodyPr/>
          <a:lstStyle>
            <a:lvl1pPr>
              <a:defRPr>
                <a:solidFill>
                  <a:srgbClr val="312D2A"/>
                </a:solidFill>
              </a:defRPr>
            </a:lvl1pPr>
            <a:lvl4pPr>
              <a:defRPr>
                <a:latin typeface="Oracle Sans Tab Light" panose="020B0403020204020204"/>
              </a:defRPr>
            </a:lvl4pPr>
            <a:lvl5pPr>
              <a:defRPr>
                <a:latin typeface="Oracle Sans Tab Light" panose="020B0403020204020204"/>
              </a:defRPr>
            </a:lvl5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sz="1800" b="0" i="0" dirty="0">
                <a:solidFill>
                  <a:schemeClr val="tx1"/>
                </a:solidFill>
                <a:latin typeface="Oracle Sans Light" panose="020B0403020204020204" pitchFamily="34" charset="0"/>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endParaRPr lang="en-US" dirty="0"/>
          </a:p>
        </p:txBody>
      </p:sp>
      <p:cxnSp>
        <p:nvCxnSpPr>
          <p:cNvPr id="3" name="Accent Mark">
            <a:extLst>
              <a:ext uri="{FF2B5EF4-FFF2-40B4-BE49-F238E27FC236}">
                <a16:creationId xmlns:a16="http://schemas.microsoft.com/office/drawing/2014/main" id="{2FDB3F8A-7D2D-DC76-79A0-68313B97A779}"/>
              </a:ext>
              <a:ext uri="{C183D7F6-B498-43B3-948B-1728B52AA6E4}">
                <adec:decorative xmlns:adec="http://schemas.microsoft.com/office/drawing/2017/decorative" val="1"/>
              </a:ext>
            </a:extLst>
          </p:cNvPr>
          <p:cNvCxnSpPr>
            <a:cxnSpLocks/>
          </p:cNvCxnSpPr>
          <p:nvPr userDrawn="1"/>
        </p:nvCxnSpPr>
        <p:spPr>
          <a:xfrm flipH="1">
            <a:off x="760476" y="1537975"/>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5795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Light - Section divider">
    <p:bg>
      <p:bgPr>
        <a:solidFill>
          <a:srgbClr val="F2EFE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D74597-4C52-C2BB-7DE7-888AF4DE6D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6095998" y="0"/>
            <a:ext cx="6096002" cy="6858000"/>
          </a:xfrm>
          <a:prstGeom prst="rect">
            <a:avLst/>
          </a:prstGeom>
        </p:spPr>
      </p:pic>
      <p:pic>
        <p:nvPicPr>
          <p:cNvPr id="6" name="OTag">
            <a:extLst>
              <a:ext uri="{FF2B5EF4-FFF2-40B4-BE49-F238E27FC236}">
                <a16:creationId xmlns:a16="http://schemas.microsoft.com/office/drawing/2014/main" id="{17D9A782-4BD9-454C-AB47-50BB65EE86C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0F2C3963-EB18-2367-A8B8-BED7D4ADE67B}"/>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7" name="Footer">
            <a:extLst>
              <a:ext uri="{FF2B5EF4-FFF2-40B4-BE49-F238E27FC236}">
                <a16:creationId xmlns:a16="http://schemas.microsoft.com/office/drawing/2014/main" id="{FFEB5691-C8B0-5E42-A34B-2048F882C020}"/>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5" name="Text Placeholder 9">
            <a:extLst>
              <a:ext uri="{FF2B5EF4-FFF2-40B4-BE49-F238E27FC236}">
                <a16:creationId xmlns:a16="http://schemas.microsoft.com/office/drawing/2014/main" id="{BBF040CF-818A-141F-E5D0-04742597AA04}"/>
              </a:ext>
            </a:extLst>
          </p:cNvPr>
          <p:cNvSpPr>
            <a:spLocks noGrp="1"/>
          </p:cNvSpPr>
          <p:nvPr>
            <p:ph type="body" sz="quarter" idx="10" hasCustomPrompt="1"/>
          </p:nvPr>
        </p:nvSpPr>
        <p:spPr>
          <a:xfrm>
            <a:off x="801077" y="3707972"/>
            <a:ext cx="4125912" cy="347061"/>
          </a:xfrm>
        </p:spPr>
        <p:txBody>
          <a:bodyPr anchor="b"/>
          <a:lstStyle>
            <a:lvl1pPr>
              <a:defRPr b="0" i="0">
                <a:solidFill>
                  <a:srgbClr val="312D2A"/>
                </a:solidFill>
                <a:latin typeface="Oracle Sans Light" panose="020B0403020204020204" pitchFamily="34" charset="0"/>
                <a:cs typeface="Oracle Sans Light" panose="020B0403020204020204" pitchFamily="34" charset="0"/>
              </a:defRPr>
            </a:lvl1pPr>
          </a:lstStyle>
          <a:p>
            <a:pPr lvl="0"/>
            <a:r>
              <a:rPr lang="en-US" dirty="0"/>
              <a:t>Part 1</a:t>
            </a:r>
          </a:p>
        </p:txBody>
      </p:sp>
      <p:sp>
        <p:nvSpPr>
          <p:cNvPr id="8" name="Text Placeholder 11">
            <a:extLst>
              <a:ext uri="{FF2B5EF4-FFF2-40B4-BE49-F238E27FC236}">
                <a16:creationId xmlns:a16="http://schemas.microsoft.com/office/drawing/2014/main" id="{AD8CB3F3-2812-6116-F6F2-9D8002567CB8}"/>
              </a:ext>
            </a:extLst>
          </p:cNvPr>
          <p:cNvSpPr>
            <a:spLocks noGrp="1"/>
          </p:cNvSpPr>
          <p:nvPr>
            <p:ph type="body" sz="quarter" idx="11" hasCustomPrompt="1"/>
          </p:nvPr>
        </p:nvSpPr>
        <p:spPr>
          <a:xfrm>
            <a:off x="801076" y="4655225"/>
            <a:ext cx="4125912" cy="1243012"/>
          </a:xfrm>
        </p:spPr>
        <p:txBody>
          <a:bodyPr/>
          <a:lstStyle>
            <a:lvl1pPr>
              <a:defRPr sz="3200" b="1" i="0">
                <a:solidFill>
                  <a:srgbClr val="312D2A"/>
                </a:solidFill>
                <a:latin typeface="Oracle Sans Extra Bold" panose="020B0503020204020204" pitchFamily="34" charset="0"/>
                <a:cs typeface="Oracle Sans Extra Bold" panose="020B0503020204020204" pitchFamily="34" charset="0"/>
              </a:defRPr>
            </a:lvl1pPr>
          </a:lstStyle>
          <a:p>
            <a:pPr lvl="0"/>
            <a:r>
              <a:rPr lang="en-GB" dirty="0"/>
              <a:t>Section Title</a:t>
            </a:r>
            <a:endParaRPr lang="en-US" dirty="0"/>
          </a:p>
        </p:txBody>
      </p:sp>
      <p:cxnSp>
        <p:nvCxnSpPr>
          <p:cNvPr id="2" name="Accent Mark">
            <a:extLst>
              <a:ext uri="{FF2B5EF4-FFF2-40B4-BE49-F238E27FC236}">
                <a16:creationId xmlns:a16="http://schemas.microsoft.com/office/drawing/2014/main" id="{C049C621-B28C-A9B0-777B-1CAD98E2173B}"/>
              </a:ext>
              <a:ext uri="{C183D7F6-B498-43B3-948B-1728B52AA6E4}">
                <adec:decorative xmlns:adec="http://schemas.microsoft.com/office/drawing/2017/decorative" val="1"/>
              </a:ext>
            </a:extLst>
          </p:cNvPr>
          <p:cNvCxnSpPr>
            <a:cxnSpLocks/>
          </p:cNvCxnSpPr>
          <p:nvPr userDrawn="1"/>
        </p:nvCxnSpPr>
        <p:spPr>
          <a:xfrm flipH="1">
            <a:off x="800159" y="4340214"/>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214394"/>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ark - Section divider">
    <p:bg>
      <p:bgPr>
        <a:solidFill>
          <a:srgbClr val="302D2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EE8D23-25AF-BC6E-9281-344B98951C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6" name="OTag">
            <a:extLst>
              <a:ext uri="{FF2B5EF4-FFF2-40B4-BE49-F238E27FC236}">
                <a16:creationId xmlns:a16="http://schemas.microsoft.com/office/drawing/2014/main" id="{17D9A782-4BD9-454C-AB47-50BB65EE86C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0F2C3963-EB18-2367-A8B8-BED7D4ADE67B}"/>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7" name="Footer">
            <a:extLst>
              <a:ext uri="{FF2B5EF4-FFF2-40B4-BE49-F238E27FC236}">
                <a16:creationId xmlns:a16="http://schemas.microsoft.com/office/drawing/2014/main" id="{FFEB5691-C8B0-5E42-A34B-2048F882C020}"/>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10" name="Text Placeholder 9">
            <a:extLst>
              <a:ext uri="{FF2B5EF4-FFF2-40B4-BE49-F238E27FC236}">
                <a16:creationId xmlns:a16="http://schemas.microsoft.com/office/drawing/2014/main" id="{A0A3EEC7-CE5E-62FD-49A4-3B40DE7E988C}"/>
              </a:ext>
            </a:extLst>
          </p:cNvPr>
          <p:cNvSpPr>
            <a:spLocks noGrp="1"/>
          </p:cNvSpPr>
          <p:nvPr>
            <p:ph type="body" sz="quarter" idx="10" hasCustomPrompt="1"/>
          </p:nvPr>
        </p:nvSpPr>
        <p:spPr>
          <a:xfrm>
            <a:off x="801077" y="3707972"/>
            <a:ext cx="4125912" cy="347061"/>
          </a:xfrm>
        </p:spPr>
        <p:txBody>
          <a:bodyPr anchor="b"/>
          <a:lstStyle>
            <a:lvl1pPr>
              <a:defRPr b="0" i="0">
                <a:solidFill>
                  <a:schemeClr val="tx2"/>
                </a:solidFill>
                <a:latin typeface="Oracle Sans Light" panose="020B0403020204020204" pitchFamily="34" charset="0"/>
                <a:cs typeface="Oracle Sans Light" panose="020B0403020204020204" pitchFamily="34" charset="0"/>
              </a:defRPr>
            </a:lvl1pPr>
          </a:lstStyle>
          <a:p>
            <a:pPr lvl="0"/>
            <a:r>
              <a:rPr lang="en-US" dirty="0"/>
              <a:t>Part 1</a:t>
            </a:r>
          </a:p>
        </p:txBody>
      </p:sp>
      <p:sp>
        <p:nvSpPr>
          <p:cNvPr id="12" name="Text Placeholder 11">
            <a:extLst>
              <a:ext uri="{FF2B5EF4-FFF2-40B4-BE49-F238E27FC236}">
                <a16:creationId xmlns:a16="http://schemas.microsoft.com/office/drawing/2014/main" id="{4A7AAEF7-3DC2-1165-B8D3-FB76E45B1F6B}"/>
              </a:ext>
            </a:extLst>
          </p:cNvPr>
          <p:cNvSpPr>
            <a:spLocks noGrp="1"/>
          </p:cNvSpPr>
          <p:nvPr>
            <p:ph type="body" sz="quarter" idx="11" hasCustomPrompt="1"/>
          </p:nvPr>
        </p:nvSpPr>
        <p:spPr>
          <a:xfrm>
            <a:off x="801076" y="4655225"/>
            <a:ext cx="4125912" cy="1243012"/>
          </a:xfrm>
        </p:spPr>
        <p:txBody>
          <a:bodyPr/>
          <a:lstStyle>
            <a:lvl1pPr>
              <a:defRPr sz="3200" b="1" i="0">
                <a:solidFill>
                  <a:schemeClr val="tx2"/>
                </a:solidFill>
                <a:latin typeface="Oracle Sans Extra Bold" panose="020B0503020204020204" pitchFamily="34" charset="0"/>
                <a:cs typeface="Oracle Sans Extra Bold" panose="020B0503020204020204" pitchFamily="34" charset="0"/>
              </a:defRPr>
            </a:lvl1pPr>
          </a:lstStyle>
          <a:p>
            <a:pPr lvl="0"/>
            <a:r>
              <a:rPr lang="en-GB" dirty="0"/>
              <a:t>Section Title</a:t>
            </a:r>
            <a:endParaRPr lang="en-US" dirty="0"/>
          </a:p>
        </p:txBody>
      </p:sp>
      <p:cxnSp>
        <p:nvCxnSpPr>
          <p:cNvPr id="2" name="Accent Mark">
            <a:extLst>
              <a:ext uri="{FF2B5EF4-FFF2-40B4-BE49-F238E27FC236}">
                <a16:creationId xmlns:a16="http://schemas.microsoft.com/office/drawing/2014/main" id="{4D1F6152-725B-68A5-DEA0-36BE7B11D522}"/>
              </a:ext>
              <a:ext uri="{C183D7F6-B498-43B3-948B-1728B52AA6E4}">
                <adec:decorative xmlns:adec="http://schemas.microsoft.com/office/drawing/2017/decorative" val="1"/>
              </a:ext>
            </a:extLst>
          </p:cNvPr>
          <p:cNvCxnSpPr>
            <a:cxnSpLocks/>
          </p:cNvCxnSpPr>
          <p:nvPr userDrawn="1"/>
        </p:nvCxnSpPr>
        <p:spPr>
          <a:xfrm flipH="1">
            <a:off x="800159" y="4340214"/>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121750"/>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ark - Blank slide_1">
    <p:bg>
      <p:bgPr>
        <a:solidFill>
          <a:srgbClr val="302D2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768D39-9263-D79E-C874-C21281F64C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11304"/>
          <a:stretch/>
        </p:blipFill>
        <p:spPr>
          <a:xfrm>
            <a:off x="0" y="0"/>
            <a:ext cx="225287" cy="6858000"/>
          </a:xfrm>
          <a:prstGeom prst="rect">
            <a:avLst/>
          </a:prstGeom>
        </p:spPr>
      </p:pic>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C15280E9-7946-3FC5-9B07-EAC6E9D59F47}"/>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98FBEF5E-3242-49D7-B536-2CFC7C58D488}"/>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Tree>
    <p:extLst>
      <p:ext uri="{BB962C8B-B14F-4D97-AF65-F5344CB8AC3E}">
        <p14:creationId xmlns:p14="http://schemas.microsoft.com/office/powerpoint/2010/main" val="260006938"/>
      </p:ext>
    </p:extLst>
  </p:cSld>
  <p:clrMapOvr>
    <a:overrideClrMapping bg1="dk1" tx1="lt1" bg2="dk2" tx2="lt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ark - Blank slide_2">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AB8AAA53-CCE3-03B7-1A62-2E097B0506FF}"/>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1073CC94-66FC-D640-006C-77616A508D6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pic>
        <p:nvPicPr>
          <p:cNvPr id="6" name="Picture 5">
            <a:extLst>
              <a:ext uri="{FF2B5EF4-FFF2-40B4-BE49-F238E27FC236}">
                <a16:creationId xmlns:a16="http://schemas.microsoft.com/office/drawing/2014/main" id="{456C241E-DEF6-33EC-4D55-48087E442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237" b="4237"/>
          <a:stretch/>
        </p:blipFill>
        <p:spPr>
          <a:xfrm>
            <a:off x="0" y="1"/>
            <a:ext cx="12188952" cy="232416"/>
          </a:xfrm>
          <a:prstGeom prst="rect">
            <a:avLst/>
          </a:prstGeom>
        </p:spPr>
      </p:pic>
    </p:spTree>
    <p:extLst>
      <p:ext uri="{BB962C8B-B14F-4D97-AF65-F5344CB8AC3E}">
        <p14:creationId xmlns:p14="http://schemas.microsoft.com/office/powerpoint/2010/main" val="3369883992"/>
      </p:ext>
    </p:extLst>
  </p:cSld>
  <p:clrMapOvr>
    <a:overrideClrMapping bg1="dk1" tx1="lt1" bg2="dk2" tx2="lt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Light - Blank slide_1">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2" name="Picture 1">
            <a:extLst>
              <a:ext uri="{FF2B5EF4-FFF2-40B4-BE49-F238E27FC236}">
                <a16:creationId xmlns:a16="http://schemas.microsoft.com/office/drawing/2014/main" id="{B6352109-837B-7DCF-35C1-84D8A41B0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652" r="5652"/>
          <a:stretch/>
        </p:blipFill>
        <p:spPr>
          <a:xfrm>
            <a:off x="0" y="0"/>
            <a:ext cx="225287" cy="6858000"/>
          </a:xfrm>
          <a:prstGeom prst="rect">
            <a:avLst/>
          </a:prstGeom>
        </p:spPr>
      </p:pic>
    </p:spTree>
    <p:extLst>
      <p:ext uri="{BB962C8B-B14F-4D97-AF65-F5344CB8AC3E}">
        <p14:creationId xmlns:p14="http://schemas.microsoft.com/office/powerpoint/2010/main" val="33324282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Light - Blank slide_2">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3" name="Picture 2">
            <a:extLst>
              <a:ext uri="{FF2B5EF4-FFF2-40B4-BE49-F238E27FC236}">
                <a16:creationId xmlns:a16="http://schemas.microsoft.com/office/drawing/2014/main" id="{0CB58ACF-436F-C7CF-75AB-AFADA6E502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8475"/>
          <a:stretch/>
        </p:blipFill>
        <p:spPr>
          <a:xfrm>
            <a:off x="0" y="1"/>
            <a:ext cx="12188952" cy="232416"/>
          </a:xfrm>
          <a:prstGeom prst="rect">
            <a:avLst/>
          </a:prstGeom>
        </p:spPr>
      </p:pic>
    </p:spTree>
    <p:extLst>
      <p:ext uri="{BB962C8B-B14F-4D97-AF65-F5344CB8AC3E}">
        <p14:creationId xmlns:p14="http://schemas.microsoft.com/office/powerpoint/2010/main" val="21096374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Light - Text slide_1">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2" name="Title 7">
            <a:extLst>
              <a:ext uri="{FF2B5EF4-FFF2-40B4-BE49-F238E27FC236}">
                <a16:creationId xmlns:a16="http://schemas.microsoft.com/office/drawing/2014/main" id="{565DBC3B-A605-9684-8038-5989EEE14526}"/>
              </a:ext>
            </a:extLst>
          </p:cNvPr>
          <p:cNvSpPr>
            <a:spLocks noGrp="1"/>
          </p:cNvSpPr>
          <p:nvPr>
            <p:ph type="title" hasCustomPrompt="1"/>
          </p:nvPr>
        </p:nvSpPr>
        <p:spPr>
          <a:xfrm>
            <a:off x="768875" y="338328"/>
            <a:ext cx="10671048" cy="822960"/>
          </a:xfrm>
        </p:spPr>
        <p:txBody>
          <a:bodyPr/>
          <a:lstStyle>
            <a:lvl1pPr>
              <a:defRPr>
                <a:solidFill>
                  <a:srgbClr val="312D2A"/>
                </a:solidFill>
              </a:defRPr>
            </a:lvl1pPr>
          </a:lstStyle>
          <a:p>
            <a:r>
              <a:rPr lang="en-US" dirty="0"/>
              <a:t>Title</a:t>
            </a:r>
          </a:p>
        </p:txBody>
      </p:sp>
      <p:sp>
        <p:nvSpPr>
          <p:cNvPr id="3" name="Text Placeholder 3">
            <a:extLst>
              <a:ext uri="{FF2B5EF4-FFF2-40B4-BE49-F238E27FC236}">
                <a16:creationId xmlns:a16="http://schemas.microsoft.com/office/drawing/2014/main" id="{138B3699-7D1E-D4AA-793E-B51A192C4683}"/>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42900" indent="-342900">
              <a:buClr>
                <a:srgbClr val="312D2A"/>
              </a:buClr>
              <a:buFont typeface="+mj-lt"/>
              <a:buAutoNum type="arabicPeriod"/>
              <a:tabLst/>
              <a:defRPr lang="en-US" dirty="0">
                <a:solidFill>
                  <a:srgbClr val="312D2A"/>
                </a:solidFill>
              </a:defRPr>
            </a:lvl1pPr>
            <a:lvl2pPr marL="548640">
              <a:defRPr lang="en-US" dirty="0">
                <a:solidFill>
                  <a:srgbClr val="312D2A"/>
                </a:solidFill>
              </a:defRPr>
            </a:lvl2pPr>
            <a:lvl3pPr marL="731520">
              <a:defRPr lang="en-US" dirty="0">
                <a:solidFill>
                  <a:srgbClr val="312D2A"/>
                </a:solidFill>
              </a:defRPr>
            </a:lvl3pPr>
            <a:lvl4pPr marL="914400">
              <a:defRPr lang="en-US" dirty="0">
                <a:solidFill>
                  <a:srgbClr val="312D2A"/>
                </a:solidFill>
              </a:defRPr>
            </a:lvl4pPr>
            <a:lvl5pPr marL="1097280">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CA066AFB-01BB-9704-3B01-14FB1756C0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652" r="5652"/>
          <a:stretch/>
        </p:blipFill>
        <p:spPr>
          <a:xfrm>
            <a:off x="0" y="0"/>
            <a:ext cx="225287" cy="6858000"/>
          </a:xfrm>
          <a:prstGeom prst="rect">
            <a:avLst/>
          </a:prstGeom>
        </p:spPr>
      </p:pic>
    </p:spTree>
    <p:extLst>
      <p:ext uri="{BB962C8B-B14F-4D97-AF65-F5344CB8AC3E}">
        <p14:creationId xmlns:p14="http://schemas.microsoft.com/office/powerpoint/2010/main" val="30613348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ark - Text slide_1">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C15280E9-7946-3FC5-9B07-EAC6E9D59F47}"/>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98FBEF5E-3242-49D7-B536-2CFC7C58D488}"/>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2" name="Title 7">
            <a:extLst>
              <a:ext uri="{FF2B5EF4-FFF2-40B4-BE49-F238E27FC236}">
                <a16:creationId xmlns:a16="http://schemas.microsoft.com/office/drawing/2014/main" id="{DF83E67A-2D09-6A70-5ABE-664657798E0E}"/>
              </a:ext>
            </a:extLst>
          </p:cNvPr>
          <p:cNvSpPr>
            <a:spLocks noGrp="1"/>
          </p:cNvSpPr>
          <p:nvPr>
            <p:ph type="title" hasCustomPrompt="1"/>
          </p:nvPr>
        </p:nvSpPr>
        <p:spPr>
          <a:xfrm>
            <a:off x="768875" y="338328"/>
            <a:ext cx="10671048" cy="822960"/>
          </a:xfrm>
        </p:spPr>
        <p:txBody>
          <a:bodyPr/>
          <a:lstStyle>
            <a:lvl1pPr>
              <a:defRPr>
                <a:solidFill>
                  <a:schemeClr val="tx2"/>
                </a:solidFill>
              </a:defRPr>
            </a:lvl1pPr>
          </a:lstStyle>
          <a:p>
            <a:r>
              <a:rPr lang="en-US" dirty="0"/>
              <a:t>Title</a:t>
            </a:r>
          </a:p>
        </p:txBody>
      </p:sp>
      <p:sp>
        <p:nvSpPr>
          <p:cNvPr id="7" name="Text Placeholder 3">
            <a:extLst>
              <a:ext uri="{FF2B5EF4-FFF2-40B4-BE49-F238E27FC236}">
                <a16:creationId xmlns:a16="http://schemas.microsoft.com/office/drawing/2014/main" id="{02D47EE5-CA74-843A-2110-B21F9DAC84CD}"/>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42900" indent="-342900">
              <a:buClr>
                <a:schemeClr val="tx2"/>
              </a:buClr>
              <a:buFont typeface="+mj-lt"/>
              <a:buAutoNum type="arabicPeriod"/>
              <a:tabLst/>
              <a:defRPr lang="en-US" dirty="0">
                <a:solidFill>
                  <a:schemeClr val="tx2"/>
                </a:solidFill>
              </a:defRPr>
            </a:lvl1pPr>
            <a:lvl2pPr marL="548640">
              <a:defRPr lang="en-US" dirty="0">
                <a:solidFill>
                  <a:schemeClr val="tx2"/>
                </a:solidFill>
              </a:defRPr>
            </a:lvl2pPr>
            <a:lvl3pPr marL="731520">
              <a:defRPr lang="en-US" dirty="0">
                <a:solidFill>
                  <a:schemeClr val="tx2"/>
                </a:solidFill>
              </a:defRPr>
            </a:lvl3pPr>
            <a:lvl4pPr marL="914400">
              <a:defRPr lang="en-US" dirty="0">
                <a:solidFill>
                  <a:schemeClr val="tx2"/>
                </a:solidFill>
              </a:defRPr>
            </a:lvl4pPr>
            <a:lvl5pPr marL="1097280">
              <a:defRPr lang="en-US" dirty="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A9622B8-497D-ED7C-7BEA-0CD5C1F6CE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11304"/>
          <a:stretch/>
        </p:blipFill>
        <p:spPr>
          <a:xfrm>
            <a:off x="0" y="0"/>
            <a:ext cx="225287" cy="6858000"/>
          </a:xfrm>
          <a:prstGeom prst="rect">
            <a:avLst/>
          </a:prstGeom>
        </p:spPr>
      </p:pic>
    </p:spTree>
    <p:extLst>
      <p:ext uri="{BB962C8B-B14F-4D97-AF65-F5344CB8AC3E}">
        <p14:creationId xmlns:p14="http://schemas.microsoft.com/office/powerpoint/2010/main" val="35929742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64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Light - Text slide_2">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Title 7">
            <a:extLst>
              <a:ext uri="{FF2B5EF4-FFF2-40B4-BE49-F238E27FC236}">
                <a16:creationId xmlns:a16="http://schemas.microsoft.com/office/drawing/2014/main" id="{7CFDD3A6-91FC-E3BA-FAA6-CB5F7F176618}"/>
              </a:ext>
            </a:extLst>
          </p:cNvPr>
          <p:cNvSpPr>
            <a:spLocks noGrp="1"/>
          </p:cNvSpPr>
          <p:nvPr>
            <p:ph type="title" hasCustomPrompt="1"/>
          </p:nvPr>
        </p:nvSpPr>
        <p:spPr>
          <a:xfrm>
            <a:off x="768875" y="338328"/>
            <a:ext cx="10671048" cy="822960"/>
          </a:xfrm>
        </p:spPr>
        <p:txBody>
          <a:bodyPr/>
          <a:lstStyle>
            <a:lvl1pPr>
              <a:defRPr>
                <a:solidFill>
                  <a:srgbClr val="312D2A"/>
                </a:solidFill>
              </a:defRPr>
            </a:lvl1pPr>
          </a:lstStyle>
          <a:p>
            <a:r>
              <a:rPr lang="en-US" dirty="0"/>
              <a:t>Title</a:t>
            </a:r>
          </a:p>
        </p:txBody>
      </p:sp>
      <p:sp>
        <p:nvSpPr>
          <p:cNvPr id="4" name="Text Placeholder 3">
            <a:extLst>
              <a:ext uri="{FF2B5EF4-FFF2-40B4-BE49-F238E27FC236}">
                <a16:creationId xmlns:a16="http://schemas.microsoft.com/office/drawing/2014/main" id="{5EC9D155-9AB3-1753-FB0D-9558BB008094}"/>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0" indent="0">
              <a:buClr>
                <a:schemeClr val="accent4"/>
              </a:buClr>
              <a:buFont typeface="+mj-lt"/>
              <a:buNone/>
              <a:tabLst/>
              <a:defRPr lang="en-US" dirty="0">
                <a:solidFill>
                  <a:srgbClr val="312D2A"/>
                </a:solidFill>
              </a:defRPr>
            </a:lvl1pPr>
            <a:lvl2pPr marL="548640">
              <a:defRPr lang="en-US" dirty="0">
                <a:solidFill>
                  <a:srgbClr val="312D2A"/>
                </a:solidFill>
              </a:defRPr>
            </a:lvl2pPr>
            <a:lvl3pPr marL="731520">
              <a:defRPr lang="en-US" dirty="0">
                <a:solidFill>
                  <a:srgbClr val="312D2A"/>
                </a:solidFill>
              </a:defRPr>
            </a:lvl3pPr>
            <a:lvl4pPr marL="914400">
              <a:defRPr lang="en-US" dirty="0">
                <a:solidFill>
                  <a:srgbClr val="312D2A"/>
                </a:solidFill>
              </a:defRPr>
            </a:lvl4pPr>
            <a:lvl5pPr marL="1097280">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6D0CF98F-299A-7225-081F-CD0ECD14D5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8475"/>
          <a:stretch/>
        </p:blipFill>
        <p:spPr>
          <a:xfrm>
            <a:off x="0" y="1"/>
            <a:ext cx="12188952" cy="232416"/>
          </a:xfrm>
          <a:prstGeom prst="rect">
            <a:avLst/>
          </a:prstGeom>
        </p:spPr>
      </p:pic>
    </p:spTree>
    <p:extLst>
      <p:ext uri="{BB962C8B-B14F-4D97-AF65-F5344CB8AC3E}">
        <p14:creationId xmlns:p14="http://schemas.microsoft.com/office/powerpoint/2010/main" val="9499626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ark - Text slide_2">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AB8AAA53-CCE3-03B7-1A62-2E097B0506FF}"/>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1073CC94-66FC-D640-006C-77616A508D6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6" name="Title 7">
            <a:extLst>
              <a:ext uri="{FF2B5EF4-FFF2-40B4-BE49-F238E27FC236}">
                <a16:creationId xmlns:a16="http://schemas.microsoft.com/office/drawing/2014/main" id="{AE18C8C5-F358-ED17-FA14-AAA4D74C89F7}"/>
              </a:ext>
            </a:extLst>
          </p:cNvPr>
          <p:cNvSpPr>
            <a:spLocks noGrp="1"/>
          </p:cNvSpPr>
          <p:nvPr>
            <p:ph type="title" hasCustomPrompt="1"/>
          </p:nvPr>
        </p:nvSpPr>
        <p:spPr>
          <a:xfrm>
            <a:off x="768875" y="338328"/>
            <a:ext cx="10671048" cy="822960"/>
          </a:xfrm>
        </p:spPr>
        <p:txBody>
          <a:bodyPr/>
          <a:lstStyle>
            <a:lvl1pPr>
              <a:defRPr>
                <a:solidFill>
                  <a:schemeClr val="tx2"/>
                </a:solidFill>
              </a:defRPr>
            </a:lvl1pPr>
          </a:lstStyle>
          <a:p>
            <a:r>
              <a:rPr lang="en-US" dirty="0"/>
              <a:t>Title</a:t>
            </a:r>
          </a:p>
        </p:txBody>
      </p:sp>
      <p:sp>
        <p:nvSpPr>
          <p:cNvPr id="7" name="Text Placeholder 3">
            <a:extLst>
              <a:ext uri="{FF2B5EF4-FFF2-40B4-BE49-F238E27FC236}">
                <a16:creationId xmlns:a16="http://schemas.microsoft.com/office/drawing/2014/main" id="{42135B1C-6B11-768E-63CD-F1FA3367EB6C}"/>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0" indent="0">
              <a:buClr>
                <a:schemeClr val="accent4"/>
              </a:buClr>
              <a:buFont typeface="+mj-lt"/>
              <a:buNone/>
              <a:tabLst/>
              <a:defRPr lang="en-US" dirty="0">
                <a:solidFill>
                  <a:schemeClr val="tx2"/>
                </a:solidFill>
              </a:defRPr>
            </a:lvl1pPr>
            <a:lvl2pPr marL="548640">
              <a:defRPr lang="en-US" dirty="0">
                <a:solidFill>
                  <a:schemeClr val="tx2"/>
                </a:solidFill>
              </a:defRPr>
            </a:lvl2pPr>
            <a:lvl3pPr marL="731520">
              <a:defRPr lang="en-US" dirty="0">
                <a:solidFill>
                  <a:schemeClr val="tx2"/>
                </a:solidFill>
              </a:defRPr>
            </a:lvl3pPr>
            <a:lvl4pPr marL="914400">
              <a:defRPr lang="en-US" dirty="0">
                <a:solidFill>
                  <a:schemeClr val="tx2"/>
                </a:solidFill>
              </a:defRPr>
            </a:lvl4pPr>
            <a:lvl5pPr marL="1097280">
              <a:defRPr lang="en-US" dirty="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44341DF1-3FDD-604B-601A-39756BAC09E8}"/>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237" b="4237"/>
          <a:stretch/>
        </p:blipFill>
        <p:spPr>
          <a:xfrm>
            <a:off x="0" y="1"/>
            <a:ext cx="12188952" cy="232416"/>
          </a:xfrm>
          <a:prstGeom prst="rect">
            <a:avLst/>
          </a:prstGeom>
        </p:spPr>
      </p:pic>
    </p:spTree>
    <p:extLst>
      <p:ext uri="{BB962C8B-B14F-4D97-AF65-F5344CB8AC3E}">
        <p14:creationId xmlns:p14="http://schemas.microsoft.com/office/powerpoint/2010/main" val="1469143952"/>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Light - Text slide_2 Column">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Title 7">
            <a:extLst>
              <a:ext uri="{FF2B5EF4-FFF2-40B4-BE49-F238E27FC236}">
                <a16:creationId xmlns:a16="http://schemas.microsoft.com/office/drawing/2014/main" id="{7CFDD3A6-91FC-E3BA-FAA6-CB5F7F176618}"/>
              </a:ext>
            </a:extLst>
          </p:cNvPr>
          <p:cNvSpPr>
            <a:spLocks noGrp="1"/>
          </p:cNvSpPr>
          <p:nvPr>
            <p:ph type="title" hasCustomPrompt="1"/>
          </p:nvPr>
        </p:nvSpPr>
        <p:spPr>
          <a:xfrm>
            <a:off x="768875" y="338328"/>
            <a:ext cx="10671048" cy="822960"/>
          </a:xfrm>
        </p:spPr>
        <p:txBody>
          <a:bodyPr/>
          <a:lstStyle>
            <a:lvl1pPr>
              <a:defRPr>
                <a:solidFill>
                  <a:srgbClr val="312D2A"/>
                </a:solidFill>
              </a:defRPr>
            </a:lvl1pPr>
          </a:lstStyle>
          <a:p>
            <a:r>
              <a:rPr lang="en-US" dirty="0"/>
              <a:t>Title</a:t>
            </a:r>
          </a:p>
        </p:txBody>
      </p:sp>
      <p:sp>
        <p:nvSpPr>
          <p:cNvPr id="4" name="Text Placeholder 3">
            <a:extLst>
              <a:ext uri="{FF2B5EF4-FFF2-40B4-BE49-F238E27FC236}">
                <a16:creationId xmlns:a16="http://schemas.microsoft.com/office/drawing/2014/main" id="{5EC9D155-9AB3-1753-FB0D-9558BB008094}"/>
              </a:ext>
            </a:extLst>
          </p:cNvPr>
          <p:cNvSpPr>
            <a:spLocks noGrp="1"/>
          </p:cNvSpPr>
          <p:nvPr>
            <p:ph type="body" sz="quarter" idx="43"/>
          </p:nvPr>
        </p:nvSpPr>
        <p:spPr>
          <a:xfrm>
            <a:off x="762000" y="1609724"/>
            <a:ext cx="4876800" cy="4505325"/>
          </a:xfrm>
          <a:noFill/>
        </p:spPr>
        <p:txBody>
          <a:bodyPr vert="horz" lIns="0" tIns="0" rIns="0" bIns="0" rtlCol="0">
            <a:noAutofit/>
          </a:bodyPr>
          <a:lstStyle>
            <a:lvl1pPr marL="0" indent="0">
              <a:buClr>
                <a:schemeClr val="accent4"/>
              </a:buClr>
              <a:buFont typeface="+mj-lt"/>
              <a:buNone/>
              <a:tabLst/>
              <a:defRPr lang="en-US" dirty="0">
                <a:solidFill>
                  <a:srgbClr val="312D2A"/>
                </a:solidFill>
              </a:defRPr>
            </a:lvl1pPr>
            <a:lvl2pPr marL="548640">
              <a:defRPr lang="en-US" dirty="0">
                <a:solidFill>
                  <a:srgbClr val="312D2A"/>
                </a:solidFill>
              </a:defRPr>
            </a:lvl2pPr>
            <a:lvl3pPr marL="731520">
              <a:defRPr lang="en-US" dirty="0">
                <a:solidFill>
                  <a:srgbClr val="312D2A"/>
                </a:solidFill>
              </a:defRPr>
            </a:lvl3pPr>
            <a:lvl4pPr marL="914400">
              <a:defRPr lang="en-US" dirty="0">
                <a:solidFill>
                  <a:srgbClr val="312D2A"/>
                </a:solidFill>
              </a:defRPr>
            </a:lvl4pPr>
            <a:lvl5pPr marL="1097280">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11B61CFC-68A2-B806-64E5-64BCC14C567B}"/>
              </a:ext>
            </a:extLst>
          </p:cNvPr>
          <p:cNvSpPr>
            <a:spLocks noGrp="1"/>
          </p:cNvSpPr>
          <p:nvPr>
            <p:ph type="body" sz="quarter" idx="44"/>
          </p:nvPr>
        </p:nvSpPr>
        <p:spPr>
          <a:xfrm>
            <a:off x="6553200" y="1609724"/>
            <a:ext cx="4876800" cy="4505325"/>
          </a:xfrm>
          <a:noFill/>
        </p:spPr>
        <p:txBody>
          <a:bodyPr vert="horz" lIns="0" tIns="0" rIns="0" bIns="0" rtlCol="0">
            <a:noAutofit/>
          </a:bodyPr>
          <a:lstStyle>
            <a:lvl1pPr marL="0" indent="0">
              <a:buClr>
                <a:schemeClr val="accent4"/>
              </a:buClr>
              <a:buFont typeface="+mj-lt"/>
              <a:buNone/>
              <a:tabLst/>
              <a:defRPr lang="en-US" dirty="0">
                <a:solidFill>
                  <a:srgbClr val="312D2A"/>
                </a:solidFill>
              </a:defRPr>
            </a:lvl1pPr>
            <a:lvl2pPr marL="548640">
              <a:defRPr lang="en-US" dirty="0">
                <a:solidFill>
                  <a:srgbClr val="312D2A"/>
                </a:solidFill>
              </a:defRPr>
            </a:lvl2pPr>
            <a:lvl3pPr marL="731520">
              <a:defRPr lang="en-US" dirty="0">
                <a:solidFill>
                  <a:srgbClr val="312D2A"/>
                </a:solidFill>
              </a:defRPr>
            </a:lvl3pPr>
            <a:lvl4pPr marL="914400">
              <a:defRPr lang="en-US" dirty="0">
                <a:solidFill>
                  <a:srgbClr val="312D2A"/>
                </a:solidFill>
              </a:defRPr>
            </a:lvl4pPr>
            <a:lvl5pPr marL="1097280">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0D9562BE-5ABA-C3D8-212B-EF796C3162A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8475"/>
          <a:stretch/>
        </p:blipFill>
        <p:spPr>
          <a:xfrm>
            <a:off x="0" y="1"/>
            <a:ext cx="12188952" cy="232416"/>
          </a:xfrm>
          <a:prstGeom prst="rect">
            <a:avLst/>
          </a:prstGeom>
        </p:spPr>
      </p:pic>
    </p:spTree>
    <p:extLst>
      <p:ext uri="{BB962C8B-B14F-4D97-AF65-F5344CB8AC3E}">
        <p14:creationId xmlns:p14="http://schemas.microsoft.com/office/powerpoint/2010/main" val="33219948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ark - Text slide_2 Column">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AB8AAA53-CCE3-03B7-1A62-2E097B0506FF}"/>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1073CC94-66FC-D640-006C-77616A508D6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6" name="Title 7">
            <a:extLst>
              <a:ext uri="{FF2B5EF4-FFF2-40B4-BE49-F238E27FC236}">
                <a16:creationId xmlns:a16="http://schemas.microsoft.com/office/drawing/2014/main" id="{AE18C8C5-F358-ED17-FA14-AAA4D74C89F7}"/>
              </a:ext>
            </a:extLst>
          </p:cNvPr>
          <p:cNvSpPr>
            <a:spLocks noGrp="1"/>
          </p:cNvSpPr>
          <p:nvPr>
            <p:ph type="title" hasCustomPrompt="1"/>
          </p:nvPr>
        </p:nvSpPr>
        <p:spPr>
          <a:xfrm>
            <a:off x="768875" y="338328"/>
            <a:ext cx="10671048" cy="822960"/>
          </a:xfrm>
        </p:spPr>
        <p:txBody>
          <a:bodyPr/>
          <a:lstStyle>
            <a:lvl1pPr>
              <a:defRPr>
                <a:solidFill>
                  <a:schemeClr val="tx2"/>
                </a:solidFill>
              </a:defRPr>
            </a:lvl1pPr>
          </a:lstStyle>
          <a:p>
            <a:r>
              <a:rPr lang="en-US" dirty="0"/>
              <a:t>Title</a:t>
            </a:r>
          </a:p>
        </p:txBody>
      </p:sp>
      <p:sp>
        <p:nvSpPr>
          <p:cNvPr id="8" name="Text Placeholder 3">
            <a:extLst>
              <a:ext uri="{FF2B5EF4-FFF2-40B4-BE49-F238E27FC236}">
                <a16:creationId xmlns:a16="http://schemas.microsoft.com/office/drawing/2014/main" id="{005E4426-603F-A8EA-6052-015DE063B157}"/>
              </a:ext>
            </a:extLst>
          </p:cNvPr>
          <p:cNvSpPr>
            <a:spLocks noGrp="1"/>
          </p:cNvSpPr>
          <p:nvPr>
            <p:ph type="body" sz="quarter" idx="43"/>
          </p:nvPr>
        </p:nvSpPr>
        <p:spPr>
          <a:xfrm>
            <a:off x="762000" y="1609724"/>
            <a:ext cx="4876800" cy="4505325"/>
          </a:xfrm>
          <a:noFill/>
        </p:spPr>
        <p:txBody>
          <a:bodyPr vert="horz" lIns="0" tIns="0" rIns="0" bIns="0" rtlCol="0">
            <a:noAutofit/>
          </a:bodyPr>
          <a:lstStyle>
            <a:lvl1pPr marL="0" indent="0">
              <a:buClr>
                <a:schemeClr val="accent4"/>
              </a:buClr>
              <a:buFont typeface="+mj-lt"/>
              <a:buNone/>
              <a:tabLst/>
              <a:defRPr lang="en-US" dirty="0">
                <a:solidFill>
                  <a:schemeClr val="tx2"/>
                </a:solidFill>
              </a:defRPr>
            </a:lvl1pPr>
            <a:lvl2pPr marL="548640">
              <a:defRPr lang="en-US" dirty="0">
                <a:solidFill>
                  <a:schemeClr val="tx2"/>
                </a:solidFill>
              </a:defRPr>
            </a:lvl2pPr>
            <a:lvl3pPr marL="731520">
              <a:defRPr lang="en-US" dirty="0">
                <a:solidFill>
                  <a:schemeClr val="tx2"/>
                </a:solidFill>
              </a:defRPr>
            </a:lvl3pPr>
            <a:lvl4pPr marL="914400">
              <a:defRPr lang="en-US" dirty="0">
                <a:solidFill>
                  <a:schemeClr val="tx2"/>
                </a:solidFill>
              </a:defRPr>
            </a:lvl4pPr>
            <a:lvl5pPr marL="1097280">
              <a:defRPr lang="en-US" dirty="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a:extLst>
              <a:ext uri="{FF2B5EF4-FFF2-40B4-BE49-F238E27FC236}">
                <a16:creationId xmlns:a16="http://schemas.microsoft.com/office/drawing/2014/main" id="{4C49EACE-6C2D-1658-F0C6-1E7CA8F8952C}"/>
              </a:ext>
            </a:extLst>
          </p:cNvPr>
          <p:cNvSpPr>
            <a:spLocks noGrp="1"/>
          </p:cNvSpPr>
          <p:nvPr>
            <p:ph type="body" sz="quarter" idx="44"/>
          </p:nvPr>
        </p:nvSpPr>
        <p:spPr>
          <a:xfrm>
            <a:off x="6553200" y="1609724"/>
            <a:ext cx="4876800" cy="4505325"/>
          </a:xfrm>
          <a:noFill/>
        </p:spPr>
        <p:txBody>
          <a:bodyPr vert="horz" lIns="0" tIns="0" rIns="0" bIns="0" rtlCol="0">
            <a:noAutofit/>
          </a:bodyPr>
          <a:lstStyle>
            <a:lvl1pPr marL="0" indent="0">
              <a:buClr>
                <a:schemeClr val="accent4"/>
              </a:buClr>
              <a:buFont typeface="+mj-lt"/>
              <a:buNone/>
              <a:tabLst/>
              <a:defRPr lang="en-US" dirty="0">
                <a:solidFill>
                  <a:schemeClr val="tx2"/>
                </a:solidFill>
              </a:defRPr>
            </a:lvl1pPr>
            <a:lvl2pPr marL="548640">
              <a:defRPr lang="en-US" dirty="0">
                <a:solidFill>
                  <a:schemeClr val="tx2"/>
                </a:solidFill>
              </a:defRPr>
            </a:lvl2pPr>
            <a:lvl3pPr marL="731520">
              <a:defRPr lang="en-US" dirty="0">
                <a:solidFill>
                  <a:schemeClr val="tx2"/>
                </a:solidFill>
              </a:defRPr>
            </a:lvl3pPr>
            <a:lvl4pPr marL="914400">
              <a:defRPr lang="en-US" dirty="0">
                <a:solidFill>
                  <a:schemeClr val="tx2"/>
                </a:solidFill>
              </a:defRPr>
            </a:lvl4pPr>
            <a:lvl5pPr marL="1097280">
              <a:defRPr lang="en-US" dirty="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059DD1D6-84EA-75E1-155C-C2412C3BDDEA}"/>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237" b="4237"/>
          <a:stretch/>
        </p:blipFill>
        <p:spPr>
          <a:xfrm>
            <a:off x="0" y="1"/>
            <a:ext cx="12188952" cy="232416"/>
          </a:xfrm>
          <a:prstGeom prst="rect">
            <a:avLst/>
          </a:prstGeom>
        </p:spPr>
      </p:pic>
    </p:spTree>
    <p:extLst>
      <p:ext uri="{BB962C8B-B14F-4D97-AF65-F5344CB8AC3E}">
        <p14:creationId xmlns:p14="http://schemas.microsoft.com/office/powerpoint/2010/main" val="4123219834"/>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Light - Text slide_3 Column">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Title 7">
            <a:extLst>
              <a:ext uri="{FF2B5EF4-FFF2-40B4-BE49-F238E27FC236}">
                <a16:creationId xmlns:a16="http://schemas.microsoft.com/office/drawing/2014/main" id="{7CFDD3A6-91FC-E3BA-FAA6-CB5F7F176618}"/>
              </a:ext>
            </a:extLst>
          </p:cNvPr>
          <p:cNvSpPr>
            <a:spLocks noGrp="1"/>
          </p:cNvSpPr>
          <p:nvPr>
            <p:ph type="title" hasCustomPrompt="1"/>
          </p:nvPr>
        </p:nvSpPr>
        <p:spPr>
          <a:xfrm>
            <a:off x="768875" y="338328"/>
            <a:ext cx="10671048" cy="822960"/>
          </a:xfrm>
        </p:spPr>
        <p:txBody>
          <a:bodyPr/>
          <a:lstStyle>
            <a:lvl1pPr>
              <a:defRPr>
                <a:solidFill>
                  <a:srgbClr val="312D2A"/>
                </a:solidFill>
              </a:defRPr>
            </a:lvl1pPr>
          </a:lstStyle>
          <a:p>
            <a:r>
              <a:rPr lang="en-US" dirty="0"/>
              <a:t>Title</a:t>
            </a:r>
          </a:p>
        </p:txBody>
      </p:sp>
      <p:sp>
        <p:nvSpPr>
          <p:cNvPr id="4" name="Text Placeholder 3">
            <a:extLst>
              <a:ext uri="{FF2B5EF4-FFF2-40B4-BE49-F238E27FC236}">
                <a16:creationId xmlns:a16="http://schemas.microsoft.com/office/drawing/2014/main" id="{5EC9D155-9AB3-1753-FB0D-9558BB008094}"/>
              </a:ext>
            </a:extLst>
          </p:cNvPr>
          <p:cNvSpPr>
            <a:spLocks noGrp="1"/>
          </p:cNvSpPr>
          <p:nvPr>
            <p:ph type="body" sz="quarter" idx="43"/>
          </p:nvPr>
        </p:nvSpPr>
        <p:spPr>
          <a:xfrm>
            <a:off x="762000" y="1609724"/>
            <a:ext cx="3312000" cy="4505325"/>
          </a:xfrm>
          <a:noFill/>
        </p:spPr>
        <p:txBody>
          <a:bodyPr vert="horz" lIns="0" tIns="0" rIns="0" bIns="0" rtlCol="0">
            <a:noAutofit/>
          </a:bodyPr>
          <a:lstStyle>
            <a:lvl1pPr marL="0" indent="0">
              <a:buClr>
                <a:schemeClr val="accent4"/>
              </a:buClr>
              <a:buFont typeface="+mj-lt"/>
              <a:buNone/>
              <a:tabLst/>
              <a:defRPr lang="en-US" dirty="0">
                <a:solidFill>
                  <a:srgbClr val="312D2A"/>
                </a:solidFill>
              </a:defRPr>
            </a:lvl1pPr>
            <a:lvl2pPr marL="548640">
              <a:defRPr lang="en-US" dirty="0">
                <a:solidFill>
                  <a:srgbClr val="312D2A"/>
                </a:solidFill>
              </a:defRPr>
            </a:lvl2pPr>
            <a:lvl3pPr marL="731520">
              <a:defRPr lang="en-US" dirty="0">
                <a:solidFill>
                  <a:srgbClr val="312D2A"/>
                </a:solidFill>
              </a:defRPr>
            </a:lvl3pPr>
            <a:lvl4pPr marL="914400">
              <a:defRPr lang="en-US" dirty="0">
                <a:solidFill>
                  <a:srgbClr val="312D2A"/>
                </a:solidFill>
              </a:defRPr>
            </a:lvl4pPr>
            <a:lvl5pPr marL="1097280">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26D2D694-B31F-44EC-971E-F81A6DF81EB5}"/>
              </a:ext>
            </a:extLst>
          </p:cNvPr>
          <p:cNvSpPr>
            <a:spLocks noGrp="1"/>
          </p:cNvSpPr>
          <p:nvPr>
            <p:ph type="body" sz="quarter" idx="44"/>
          </p:nvPr>
        </p:nvSpPr>
        <p:spPr>
          <a:xfrm>
            <a:off x="8127923" y="1609724"/>
            <a:ext cx="3312000" cy="4505325"/>
          </a:xfrm>
          <a:noFill/>
        </p:spPr>
        <p:txBody>
          <a:bodyPr vert="horz" lIns="0" tIns="0" rIns="0" bIns="0" rtlCol="0">
            <a:noAutofit/>
          </a:bodyPr>
          <a:lstStyle>
            <a:lvl1pPr marL="0" indent="0">
              <a:buClr>
                <a:schemeClr val="accent4"/>
              </a:buClr>
              <a:buFont typeface="+mj-lt"/>
              <a:buNone/>
              <a:tabLst/>
              <a:defRPr lang="en-US" dirty="0">
                <a:solidFill>
                  <a:srgbClr val="312D2A"/>
                </a:solidFill>
              </a:defRPr>
            </a:lvl1pPr>
            <a:lvl2pPr marL="548640">
              <a:defRPr lang="en-US" dirty="0">
                <a:solidFill>
                  <a:srgbClr val="312D2A"/>
                </a:solidFill>
              </a:defRPr>
            </a:lvl2pPr>
            <a:lvl3pPr marL="731520">
              <a:defRPr lang="en-US" dirty="0">
                <a:solidFill>
                  <a:srgbClr val="312D2A"/>
                </a:solidFill>
              </a:defRPr>
            </a:lvl3pPr>
            <a:lvl4pPr marL="914400">
              <a:defRPr lang="en-US" dirty="0">
                <a:solidFill>
                  <a:srgbClr val="312D2A"/>
                </a:solidFill>
              </a:defRPr>
            </a:lvl4pPr>
            <a:lvl5pPr marL="1097280">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a:extLst>
              <a:ext uri="{FF2B5EF4-FFF2-40B4-BE49-F238E27FC236}">
                <a16:creationId xmlns:a16="http://schemas.microsoft.com/office/drawing/2014/main" id="{EFCE0AD9-3636-6ABD-1C24-63CACF2EE412}"/>
              </a:ext>
            </a:extLst>
          </p:cNvPr>
          <p:cNvSpPr>
            <a:spLocks noGrp="1"/>
          </p:cNvSpPr>
          <p:nvPr>
            <p:ph type="body" sz="quarter" idx="45"/>
          </p:nvPr>
        </p:nvSpPr>
        <p:spPr>
          <a:xfrm>
            <a:off x="4440000" y="1609724"/>
            <a:ext cx="3312000" cy="4505325"/>
          </a:xfrm>
          <a:noFill/>
        </p:spPr>
        <p:txBody>
          <a:bodyPr vert="horz" lIns="0" tIns="0" rIns="0" bIns="0" rtlCol="0">
            <a:noAutofit/>
          </a:bodyPr>
          <a:lstStyle>
            <a:lvl1pPr marL="0" indent="0">
              <a:buClr>
                <a:schemeClr val="accent4"/>
              </a:buClr>
              <a:buFont typeface="+mj-lt"/>
              <a:buNone/>
              <a:tabLst/>
              <a:defRPr lang="en-US" dirty="0">
                <a:solidFill>
                  <a:srgbClr val="312D2A"/>
                </a:solidFill>
              </a:defRPr>
            </a:lvl1pPr>
            <a:lvl2pPr marL="548640">
              <a:defRPr lang="en-US" dirty="0">
                <a:solidFill>
                  <a:srgbClr val="312D2A"/>
                </a:solidFill>
              </a:defRPr>
            </a:lvl2pPr>
            <a:lvl3pPr marL="731520">
              <a:defRPr lang="en-US" dirty="0">
                <a:solidFill>
                  <a:srgbClr val="312D2A"/>
                </a:solidFill>
              </a:defRPr>
            </a:lvl3pPr>
            <a:lvl4pPr marL="914400">
              <a:defRPr lang="en-US" dirty="0">
                <a:solidFill>
                  <a:srgbClr val="312D2A"/>
                </a:solidFill>
              </a:defRPr>
            </a:lvl4pPr>
            <a:lvl5pPr marL="1097280">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E07E3E93-91B5-5158-73DE-2CE98872CE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8475"/>
          <a:stretch/>
        </p:blipFill>
        <p:spPr>
          <a:xfrm>
            <a:off x="0" y="1"/>
            <a:ext cx="12188952" cy="232416"/>
          </a:xfrm>
          <a:prstGeom prst="rect">
            <a:avLst/>
          </a:prstGeom>
        </p:spPr>
      </p:pic>
    </p:spTree>
    <p:extLst>
      <p:ext uri="{BB962C8B-B14F-4D97-AF65-F5344CB8AC3E}">
        <p14:creationId xmlns:p14="http://schemas.microsoft.com/office/powerpoint/2010/main" val="33207100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ark- Text slide_3 Column">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AB8AAA53-CCE3-03B7-1A62-2E097B0506FF}"/>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1073CC94-66FC-D640-006C-77616A508D6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6" name="Title 7">
            <a:extLst>
              <a:ext uri="{FF2B5EF4-FFF2-40B4-BE49-F238E27FC236}">
                <a16:creationId xmlns:a16="http://schemas.microsoft.com/office/drawing/2014/main" id="{AE18C8C5-F358-ED17-FA14-AAA4D74C89F7}"/>
              </a:ext>
            </a:extLst>
          </p:cNvPr>
          <p:cNvSpPr>
            <a:spLocks noGrp="1"/>
          </p:cNvSpPr>
          <p:nvPr>
            <p:ph type="title" hasCustomPrompt="1"/>
          </p:nvPr>
        </p:nvSpPr>
        <p:spPr>
          <a:xfrm>
            <a:off x="768875" y="338328"/>
            <a:ext cx="10671048" cy="822960"/>
          </a:xfrm>
        </p:spPr>
        <p:txBody>
          <a:bodyPr/>
          <a:lstStyle>
            <a:lvl1pPr>
              <a:defRPr>
                <a:solidFill>
                  <a:schemeClr val="tx2"/>
                </a:solidFill>
              </a:defRPr>
            </a:lvl1pPr>
          </a:lstStyle>
          <a:p>
            <a:r>
              <a:rPr lang="en-US" dirty="0"/>
              <a:t>Title</a:t>
            </a:r>
          </a:p>
        </p:txBody>
      </p:sp>
      <p:sp>
        <p:nvSpPr>
          <p:cNvPr id="13" name="Text Placeholder 3">
            <a:extLst>
              <a:ext uri="{FF2B5EF4-FFF2-40B4-BE49-F238E27FC236}">
                <a16:creationId xmlns:a16="http://schemas.microsoft.com/office/drawing/2014/main" id="{48DFFCD4-E370-4443-0B89-E89DF0C9924C}"/>
              </a:ext>
            </a:extLst>
          </p:cNvPr>
          <p:cNvSpPr>
            <a:spLocks noGrp="1"/>
          </p:cNvSpPr>
          <p:nvPr>
            <p:ph type="body" sz="quarter" idx="43"/>
          </p:nvPr>
        </p:nvSpPr>
        <p:spPr>
          <a:xfrm>
            <a:off x="762000" y="1609724"/>
            <a:ext cx="3312000" cy="4505325"/>
          </a:xfrm>
          <a:noFill/>
        </p:spPr>
        <p:txBody>
          <a:bodyPr vert="horz" lIns="0" tIns="0" rIns="0" bIns="0" rtlCol="0">
            <a:noAutofit/>
          </a:bodyPr>
          <a:lstStyle>
            <a:lvl1pPr marL="0" indent="0">
              <a:buClr>
                <a:schemeClr val="accent4"/>
              </a:buClr>
              <a:buFont typeface="+mj-lt"/>
              <a:buNone/>
              <a:tabLst/>
              <a:defRPr lang="en-US" dirty="0">
                <a:solidFill>
                  <a:schemeClr val="tx2"/>
                </a:solidFill>
              </a:defRPr>
            </a:lvl1pPr>
            <a:lvl2pPr marL="548640">
              <a:defRPr lang="en-US" dirty="0">
                <a:solidFill>
                  <a:schemeClr val="tx2"/>
                </a:solidFill>
              </a:defRPr>
            </a:lvl2pPr>
            <a:lvl3pPr marL="731520">
              <a:defRPr lang="en-US" dirty="0">
                <a:solidFill>
                  <a:schemeClr val="tx2"/>
                </a:solidFill>
              </a:defRPr>
            </a:lvl3pPr>
            <a:lvl4pPr marL="914400">
              <a:defRPr lang="en-US" dirty="0">
                <a:solidFill>
                  <a:schemeClr val="tx2"/>
                </a:solidFill>
              </a:defRPr>
            </a:lvl4pPr>
            <a:lvl5pPr marL="1097280">
              <a:defRPr lang="en-US" dirty="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5598B64F-FCE7-5A12-B7D6-921B3B048B22}"/>
              </a:ext>
            </a:extLst>
          </p:cNvPr>
          <p:cNvSpPr>
            <a:spLocks noGrp="1"/>
          </p:cNvSpPr>
          <p:nvPr>
            <p:ph type="body" sz="quarter" idx="44"/>
          </p:nvPr>
        </p:nvSpPr>
        <p:spPr>
          <a:xfrm>
            <a:off x="8127923" y="1609724"/>
            <a:ext cx="3312000" cy="4505325"/>
          </a:xfrm>
          <a:noFill/>
        </p:spPr>
        <p:txBody>
          <a:bodyPr vert="horz" lIns="0" tIns="0" rIns="0" bIns="0" rtlCol="0">
            <a:noAutofit/>
          </a:bodyPr>
          <a:lstStyle>
            <a:lvl1pPr marL="0" indent="0">
              <a:buClr>
                <a:schemeClr val="accent4"/>
              </a:buClr>
              <a:buFont typeface="+mj-lt"/>
              <a:buNone/>
              <a:tabLst/>
              <a:defRPr lang="en-US" dirty="0">
                <a:solidFill>
                  <a:schemeClr val="tx2"/>
                </a:solidFill>
              </a:defRPr>
            </a:lvl1pPr>
            <a:lvl2pPr marL="548640">
              <a:defRPr lang="en-US" dirty="0">
                <a:solidFill>
                  <a:schemeClr val="tx2"/>
                </a:solidFill>
              </a:defRPr>
            </a:lvl2pPr>
            <a:lvl3pPr marL="731520">
              <a:defRPr lang="en-US" dirty="0">
                <a:solidFill>
                  <a:schemeClr val="tx2"/>
                </a:solidFill>
              </a:defRPr>
            </a:lvl3pPr>
            <a:lvl4pPr marL="914400">
              <a:defRPr lang="en-US" dirty="0">
                <a:solidFill>
                  <a:schemeClr val="tx2"/>
                </a:solidFill>
              </a:defRPr>
            </a:lvl4pPr>
            <a:lvl5pPr marL="1097280">
              <a:defRPr lang="en-US" dirty="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a:extLst>
              <a:ext uri="{FF2B5EF4-FFF2-40B4-BE49-F238E27FC236}">
                <a16:creationId xmlns:a16="http://schemas.microsoft.com/office/drawing/2014/main" id="{EFDAF941-B914-F336-0760-FF015B4F7778}"/>
              </a:ext>
            </a:extLst>
          </p:cNvPr>
          <p:cNvSpPr>
            <a:spLocks noGrp="1"/>
          </p:cNvSpPr>
          <p:nvPr>
            <p:ph type="body" sz="quarter" idx="45"/>
          </p:nvPr>
        </p:nvSpPr>
        <p:spPr>
          <a:xfrm>
            <a:off x="4440000" y="1609724"/>
            <a:ext cx="3312000" cy="4505325"/>
          </a:xfrm>
          <a:noFill/>
        </p:spPr>
        <p:txBody>
          <a:bodyPr vert="horz" lIns="0" tIns="0" rIns="0" bIns="0" rtlCol="0">
            <a:noAutofit/>
          </a:bodyPr>
          <a:lstStyle>
            <a:lvl1pPr marL="0" indent="0">
              <a:buClr>
                <a:schemeClr val="accent4"/>
              </a:buClr>
              <a:buFont typeface="+mj-lt"/>
              <a:buNone/>
              <a:tabLst/>
              <a:defRPr lang="en-US" dirty="0">
                <a:solidFill>
                  <a:schemeClr val="tx2"/>
                </a:solidFill>
              </a:defRPr>
            </a:lvl1pPr>
            <a:lvl2pPr marL="548640">
              <a:defRPr lang="en-US" dirty="0">
                <a:solidFill>
                  <a:schemeClr val="tx2"/>
                </a:solidFill>
              </a:defRPr>
            </a:lvl2pPr>
            <a:lvl3pPr marL="731520">
              <a:defRPr lang="en-US" dirty="0">
                <a:solidFill>
                  <a:schemeClr val="tx2"/>
                </a:solidFill>
              </a:defRPr>
            </a:lvl3pPr>
            <a:lvl4pPr marL="914400">
              <a:defRPr lang="en-US" dirty="0">
                <a:solidFill>
                  <a:schemeClr val="tx2"/>
                </a:solidFill>
              </a:defRPr>
            </a:lvl4pPr>
            <a:lvl5pPr marL="1097280">
              <a:defRPr lang="en-US" dirty="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D5824F99-EA96-95B3-7484-5E351A0CF236}"/>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237" b="4237"/>
          <a:stretch/>
        </p:blipFill>
        <p:spPr>
          <a:xfrm>
            <a:off x="0" y="1"/>
            <a:ext cx="12188952" cy="232416"/>
          </a:xfrm>
          <a:prstGeom prst="rect">
            <a:avLst/>
          </a:prstGeom>
        </p:spPr>
      </p:pic>
    </p:spTree>
    <p:extLst>
      <p:ext uri="{BB962C8B-B14F-4D97-AF65-F5344CB8AC3E}">
        <p14:creationId xmlns:p14="http://schemas.microsoft.com/office/powerpoint/2010/main" val="3107071265"/>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Light - Text slide_4 Column">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Title 7">
            <a:extLst>
              <a:ext uri="{FF2B5EF4-FFF2-40B4-BE49-F238E27FC236}">
                <a16:creationId xmlns:a16="http://schemas.microsoft.com/office/drawing/2014/main" id="{7CFDD3A6-91FC-E3BA-FAA6-CB5F7F176618}"/>
              </a:ext>
            </a:extLst>
          </p:cNvPr>
          <p:cNvSpPr>
            <a:spLocks noGrp="1"/>
          </p:cNvSpPr>
          <p:nvPr>
            <p:ph type="title" hasCustomPrompt="1"/>
          </p:nvPr>
        </p:nvSpPr>
        <p:spPr>
          <a:xfrm>
            <a:off x="768875" y="338328"/>
            <a:ext cx="10671048" cy="822960"/>
          </a:xfrm>
        </p:spPr>
        <p:txBody>
          <a:bodyPr/>
          <a:lstStyle>
            <a:lvl1pPr>
              <a:defRPr>
                <a:solidFill>
                  <a:srgbClr val="312D2A"/>
                </a:solidFill>
              </a:defRPr>
            </a:lvl1pPr>
          </a:lstStyle>
          <a:p>
            <a:r>
              <a:rPr lang="en-US" dirty="0"/>
              <a:t>Title</a:t>
            </a:r>
          </a:p>
        </p:txBody>
      </p:sp>
      <p:sp>
        <p:nvSpPr>
          <p:cNvPr id="4" name="Text Placeholder 3">
            <a:extLst>
              <a:ext uri="{FF2B5EF4-FFF2-40B4-BE49-F238E27FC236}">
                <a16:creationId xmlns:a16="http://schemas.microsoft.com/office/drawing/2014/main" id="{5EC9D155-9AB3-1753-FB0D-9558BB008094}"/>
              </a:ext>
            </a:extLst>
          </p:cNvPr>
          <p:cNvSpPr>
            <a:spLocks noGrp="1"/>
          </p:cNvSpPr>
          <p:nvPr>
            <p:ph type="body" sz="quarter" idx="43"/>
          </p:nvPr>
        </p:nvSpPr>
        <p:spPr>
          <a:xfrm>
            <a:off x="762000" y="1609724"/>
            <a:ext cx="2520000" cy="4505325"/>
          </a:xfrm>
          <a:noFill/>
        </p:spPr>
        <p:txBody>
          <a:bodyPr vert="horz" lIns="0" tIns="0" rIns="0" bIns="0" rtlCol="0">
            <a:noAutofit/>
          </a:bodyPr>
          <a:lstStyle>
            <a:lvl1pPr marL="0" indent="0">
              <a:buClr>
                <a:schemeClr val="accent4"/>
              </a:buClr>
              <a:buFont typeface="+mj-lt"/>
              <a:buNone/>
              <a:tabLst/>
              <a:defRPr lang="en-US" dirty="0">
                <a:solidFill>
                  <a:srgbClr val="312D2A"/>
                </a:solidFill>
              </a:defRPr>
            </a:lvl1pPr>
            <a:lvl2pPr marL="548640">
              <a:defRPr lang="en-US" dirty="0">
                <a:solidFill>
                  <a:srgbClr val="312D2A"/>
                </a:solidFill>
              </a:defRPr>
            </a:lvl2pPr>
            <a:lvl3pPr marL="731520">
              <a:defRPr lang="en-US" dirty="0">
                <a:solidFill>
                  <a:srgbClr val="312D2A"/>
                </a:solidFill>
              </a:defRPr>
            </a:lvl3pPr>
            <a:lvl4pPr marL="914400">
              <a:defRPr lang="en-US" dirty="0">
                <a:solidFill>
                  <a:srgbClr val="312D2A"/>
                </a:solidFill>
              </a:defRPr>
            </a:lvl4pPr>
            <a:lvl5pPr marL="1097280">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5A005E62-BCC7-3750-CA02-77D431A7EFD3}"/>
              </a:ext>
            </a:extLst>
          </p:cNvPr>
          <p:cNvSpPr>
            <a:spLocks noGrp="1"/>
          </p:cNvSpPr>
          <p:nvPr>
            <p:ph type="body" sz="quarter" idx="44"/>
          </p:nvPr>
        </p:nvSpPr>
        <p:spPr>
          <a:xfrm>
            <a:off x="3481308" y="1609724"/>
            <a:ext cx="2520000" cy="4505325"/>
          </a:xfrm>
          <a:noFill/>
        </p:spPr>
        <p:txBody>
          <a:bodyPr vert="horz" lIns="0" tIns="0" rIns="0" bIns="0" rtlCol="0">
            <a:noAutofit/>
          </a:bodyPr>
          <a:lstStyle>
            <a:lvl1pPr marL="0" indent="0">
              <a:buClr>
                <a:schemeClr val="accent4"/>
              </a:buClr>
              <a:buFont typeface="+mj-lt"/>
              <a:buNone/>
              <a:tabLst/>
              <a:defRPr lang="en-US" dirty="0">
                <a:solidFill>
                  <a:srgbClr val="312D2A"/>
                </a:solidFill>
              </a:defRPr>
            </a:lvl1pPr>
            <a:lvl2pPr marL="548640">
              <a:defRPr lang="en-US" dirty="0">
                <a:solidFill>
                  <a:srgbClr val="312D2A"/>
                </a:solidFill>
              </a:defRPr>
            </a:lvl2pPr>
            <a:lvl3pPr marL="731520">
              <a:defRPr lang="en-US" dirty="0">
                <a:solidFill>
                  <a:srgbClr val="312D2A"/>
                </a:solidFill>
              </a:defRPr>
            </a:lvl3pPr>
            <a:lvl4pPr marL="914400">
              <a:defRPr lang="en-US" dirty="0">
                <a:solidFill>
                  <a:srgbClr val="312D2A"/>
                </a:solidFill>
              </a:defRPr>
            </a:lvl4pPr>
            <a:lvl5pPr marL="1097280">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6D477AA1-C8A0-612C-9A5F-82EA9F3EC7E7}"/>
              </a:ext>
            </a:extLst>
          </p:cNvPr>
          <p:cNvSpPr>
            <a:spLocks noGrp="1"/>
          </p:cNvSpPr>
          <p:nvPr>
            <p:ph type="body" sz="quarter" idx="45"/>
          </p:nvPr>
        </p:nvSpPr>
        <p:spPr>
          <a:xfrm>
            <a:off x="6200616" y="1609724"/>
            <a:ext cx="2520000" cy="4505325"/>
          </a:xfrm>
          <a:noFill/>
        </p:spPr>
        <p:txBody>
          <a:bodyPr vert="horz" lIns="0" tIns="0" rIns="0" bIns="0" rtlCol="0">
            <a:noAutofit/>
          </a:bodyPr>
          <a:lstStyle>
            <a:lvl1pPr marL="0" indent="0">
              <a:buClr>
                <a:schemeClr val="accent4"/>
              </a:buClr>
              <a:buFont typeface="+mj-lt"/>
              <a:buNone/>
              <a:tabLst/>
              <a:defRPr lang="en-US" dirty="0">
                <a:solidFill>
                  <a:srgbClr val="312D2A"/>
                </a:solidFill>
              </a:defRPr>
            </a:lvl1pPr>
            <a:lvl2pPr marL="548640">
              <a:defRPr lang="en-US" dirty="0">
                <a:solidFill>
                  <a:srgbClr val="312D2A"/>
                </a:solidFill>
              </a:defRPr>
            </a:lvl2pPr>
            <a:lvl3pPr marL="731520">
              <a:defRPr lang="en-US" dirty="0">
                <a:solidFill>
                  <a:srgbClr val="312D2A"/>
                </a:solidFill>
              </a:defRPr>
            </a:lvl3pPr>
            <a:lvl4pPr marL="914400">
              <a:defRPr lang="en-US" dirty="0">
                <a:solidFill>
                  <a:srgbClr val="312D2A"/>
                </a:solidFill>
              </a:defRPr>
            </a:lvl4pPr>
            <a:lvl5pPr marL="1097280">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00C64244-4CC2-2E2F-7757-60D1BD696F90}"/>
              </a:ext>
            </a:extLst>
          </p:cNvPr>
          <p:cNvSpPr>
            <a:spLocks noGrp="1"/>
          </p:cNvSpPr>
          <p:nvPr>
            <p:ph type="body" sz="quarter" idx="46"/>
          </p:nvPr>
        </p:nvSpPr>
        <p:spPr>
          <a:xfrm>
            <a:off x="8919923" y="1609724"/>
            <a:ext cx="2520000" cy="4505325"/>
          </a:xfrm>
          <a:noFill/>
        </p:spPr>
        <p:txBody>
          <a:bodyPr vert="horz" lIns="0" tIns="0" rIns="0" bIns="0" rtlCol="0">
            <a:noAutofit/>
          </a:bodyPr>
          <a:lstStyle>
            <a:lvl1pPr marL="0" indent="0">
              <a:buClr>
                <a:schemeClr val="accent4"/>
              </a:buClr>
              <a:buFont typeface="+mj-lt"/>
              <a:buNone/>
              <a:tabLst/>
              <a:defRPr lang="en-US" dirty="0">
                <a:solidFill>
                  <a:srgbClr val="312D2A"/>
                </a:solidFill>
              </a:defRPr>
            </a:lvl1pPr>
            <a:lvl2pPr marL="548640">
              <a:defRPr lang="en-US" dirty="0">
                <a:solidFill>
                  <a:srgbClr val="312D2A"/>
                </a:solidFill>
              </a:defRPr>
            </a:lvl2pPr>
            <a:lvl3pPr marL="731520">
              <a:defRPr lang="en-US" dirty="0">
                <a:solidFill>
                  <a:srgbClr val="312D2A"/>
                </a:solidFill>
              </a:defRPr>
            </a:lvl3pPr>
            <a:lvl4pPr marL="914400">
              <a:defRPr lang="en-US" dirty="0">
                <a:solidFill>
                  <a:srgbClr val="312D2A"/>
                </a:solidFill>
              </a:defRPr>
            </a:lvl4pPr>
            <a:lvl5pPr marL="1097280">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6C45630-8839-9E80-7AE4-20DBC49252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8475"/>
          <a:stretch/>
        </p:blipFill>
        <p:spPr>
          <a:xfrm>
            <a:off x="0" y="1"/>
            <a:ext cx="12188952" cy="232416"/>
          </a:xfrm>
          <a:prstGeom prst="rect">
            <a:avLst/>
          </a:prstGeom>
        </p:spPr>
      </p:pic>
    </p:spTree>
    <p:extLst>
      <p:ext uri="{BB962C8B-B14F-4D97-AF65-F5344CB8AC3E}">
        <p14:creationId xmlns:p14="http://schemas.microsoft.com/office/powerpoint/2010/main" val="20958888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ark - Text slide_4 Column">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AB8AAA53-CCE3-03B7-1A62-2E097B0506FF}"/>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1073CC94-66FC-D640-006C-77616A508D6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6" name="Title 7">
            <a:extLst>
              <a:ext uri="{FF2B5EF4-FFF2-40B4-BE49-F238E27FC236}">
                <a16:creationId xmlns:a16="http://schemas.microsoft.com/office/drawing/2014/main" id="{AE18C8C5-F358-ED17-FA14-AAA4D74C89F7}"/>
              </a:ext>
            </a:extLst>
          </p:cNvPr>
          <p:cNvSpPr>
            <a:spLocks noGrp="1"/>
          </p:cNvSpPr>
          <p:nvPr>
            <p:ph type="title" hasCustomPrompt="1"/>
          </p:nvPr>
        </p:nvSpPr>
        <p:spPr>
          <a:xfrm>
            <a:off x="768875" y="338328"/>
            <a:ext cx="10671048" cy="822960"/>
          </a:xfrm>
        </p:spPr>
        <p:txBody>
          <a:bodyPr/>
          <a:lstStyle>
            <a:lvl1pPr>
              <a:defRPr>
                <a:solidFill>
                  <a:schemeClr val="tx2"/>
                </a:solidFill>
              </a:defRPr>
            </a:lvl1pPr>
          </a:lstStyle>
          <a:p>
            <a:r>
              <a:rPr lang="en-US" dirty="0"/>
              <a:t>Title</a:t>
            </a:r>
          </a:p>
        </p:txBody>
      </p:sp>
      <p:sp>
        <p:nvSpPr>
          <p:cNvPr id="8" name="Text Placeholder 3">
            <a:extLst>
              <a:ext uri="{FF2B5EF4-FFF2-40B4-BE49-F238E27FC236}">
                <a16:creationId xmlns:a16="http://schemas.microsoft.com/office/drawing/2014/main" id="{3B3E57D6-5994-D9A3-1014-4333EF83B81A}"/>
              </a:ext>
            </a:extLst>
          </p:cNvPr>
          <p:cNvSpPr>
            <a:spLocks noGrp="1"/>
          </p:cNvSpPr>
          <p:nvPr>
            <p:ph type="body" sz="quarter" idx="43"/>
          </p:nvPr>
        </p:nvSpPr>
        <p:spPr>
          <a:xfrm>
            <a:off x="762000" y="1609724"/>
            <a:ext cx="2520000" cy="4505325"/>
          </a:xfrm>
          <a:noFill/>
        </p:spPr>
        <p:txBody>
          <a:bodyPr vert="horz" lIns="0" tIns="0" rIns="0" bIns="0" rtlCol="0">
            <a:noAutofit/>
          </a:bodyPr>
          <a:lstStyle>
            <a:lvl1pPr marL="0" indent="0">
              <a:buClr>
                <a:schemeClr val="accent4"/>
              </a:buClr>
              <a:buFont typeface="+mj-lt"/>
              <a:buNone/>
              <a:tabLst/>
              <a:defRPr lang="en-US" dirty="0">
                <a:solidFill>
                  <a:schemeClr val="tx2"/>
                </a:solidFill>
              </a:defRPr>
            </a:lvl1pPr>
            <a:lvl2pPr marL="548640">
              <a:defRPr lang="en-US" dirty="0">
                <a:solidFill>
                  <a:schemeClr val="tx2"/>
                </a:solidFill>
              </a:defRPr>
            </a:lvl2pPr>
            <a:lvl3pPr marL="731520">
              <a:defRPr lang="en-US" dirty="0">
                <a:solidFill>
                  <a:schemeClr val="tx2"/>
                </a:solidFill>
              </a:defRPr>
            </a:lvl3pPr>
            <a:lvl4pPr marL="914400">
              <a:defRPr lang="en-US" dirty="0">
                <a:solidFill>
                  <a:schemeClr val="tx2"/>
                </a:solidFill>
              </a:defRPr>
            </a:lvl4pPr>
            <a:lvl5pPr marL="1097280">
              <a:defRPr lang="en-US" dirty="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a:extLst>
              <a:ext uri="{FF2B5EF4-FFF2-40B4-BE49-F238E27FC236}">
                <a16:creationId xmlns:a16="http://schemas.microsoft.com/office/drawing/2014/main" id="{E09B612B-57CD-22E3-A15A-F9CC04067C1F}"/>
              </a:ext>
            </a:extLst>
          </p:cNvPr>
          <p:cNvSpPr>
            <a:spLocks noGrp="1"/>
          </p:cNvSpPr>
          <p:nvPr>
            <p:ph type="body" sz="quarter" idx="44"/>
          </p:nvPr>
        </p:nvSpPr>
        <p:spPr>
          <a:xfrm>
            <a:off x="3481308" y="1609724"/>
            <a:ext cx="2520000" cy="4505325"/>
          </a:xfrm>
          <a:noFill/>
        </p:spPr>
        <p:txBody>
          <a:bodyPr vert="horz" lIns="0" tIns="0" rIns="0" bIns="0" rtlCol="0">
            <a:noAutofit/>
          </a:bodyPr>
          <a:lstStyle>
            <a:lvl1pPr marL="0" indent="0">
              <a:buClr>
                <a:schemeClr val="accent4"/>
              </a:buClr>
              <a:buFont typeface="+mj-lt"/>
              <a:buNone/>
              <a:tabLst/>
              <a:defRPr lang="en-US" dirty="0">
                <a:solidFill>
                  <a:schemeClr val="tx2"/>
                </a:solidFill>
              </a:defRPr>
            </a:lvl1pPr>
            <a:lvl2pPr marL="548640">
              <a:defRPr lang="en-US" dirty="0">
                <a:solidFill>
                  <a:schemeClr val="tx2"/>
                </a:solidFill>
              </a:defRPr>
            </a:lvl2pPr>
            <a:lvl3pPr marL="731520">
              <a:defRPr lang="en-US" dirty="0">
                <a:solidFill>
                  <a:schemeClr val="tx2"/>
                </a:solidFill>
              </a:defRPr>
            </a:lvl3pPr>
            <a:lvl4pPr marL="914400">
              <a:defRPr lang="en-US" dirty="0">
                <a:solidFill>
                  <a:schemeClr val="tx2"/>
                </a:solidFill>
              </a:defRPr>
            </a:lvl4pPr>
            <a:lvl5pPr marL="1097280">
              <a:defRPr lang="en-US" dirty="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61A91324-4A6E-864D-9752-356FBA7CEE64}"/>
              </a:ext>
            </a:extLst>
          </p:cNvPr>
          <p:cNvSpPr>
            <a:spLocks noGrp="1"/>
          </p:cNvSpPr>
          <p:nvPr>
            <p:ph type="body" sz="quarter" idx="45"/>
          </p:nvPr>
        </p:nvSpPr>
        <p:spPr>
          <a:xfrm>
            <a:off x="6200616" y="1609724"/>
            <a:ext cx="2520000" cy="4505325"/>
          </a:xfrm>
          <a:noFill/>
        </p:spPr>
        <p:txBody>
          <a:bodyPr vert="horz" lIns="0" tIns="0" rIns="0" bIns="0" rtlCol="0">
            <a:noAutofit/>
          </a:bodyPr>
          <a:lstStyle>
            <a:lvl1pPr marL="0" indent="0">
              <a:buClr>
                <a:schemeClr val="accent4"/>
              </a:buClr>
              <a:buFont typeface="+mj-lt"/>
              <a:buNone/>
              <a:tabLst/>
              <a:defRPr lang="en-US" dirty="0">
                <a:solidFill>
                  <a:schemeClr val="tx2"/>
                </a:solidFill>
              </a:defRPr>
            </a:lvl1pPr>
            <a:lvl2pPr marL="548640">
              <a:defRPr lang="en-US" dirty="0">
                <a:solidFill>
                  <a:schemeClr val="tx2"/>
                </a:solidFill>
              </a:defRPr>
            </a:lvl2pPr>
            <a:lvl3pPr marL="731520">
              <a:defRPr lang="en-US" dirty="0">
                <a:solidFill>
                  <a:schemeClr val="tx2"/>
                </a:solidFill>
              </a:defRPr>
            </a:lvl3pPr>
            <a:lvl4pPr marL="914400">
              <a:defRPr lang="en-US" dirty="0">
                <a:solidFill>
                  <a:schemeClr val="tx2"/>
                </a:solidFill>
              </a:defRPr>
            </a:lvl4pPr>
            <a:lvl5pPr marL="1097280">
              <a:defRPr lang="en-US" dirty="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a:extLst>
              <a:ext uri="{FF2B5EF4-FFF2-40B4-BE49-F238E27FC236}">
                <a16:creationId xmlns:a16="http://schemas.microsoft.com/office/drawing/2014/main" id="{E1488A12-3A2D-7E9D-6256-AA4B32765026}"/>
              </a:ext>
            </a:extLst>
          </p:cNvPr>
          <p:cNvSpPr>
            <a:spLocks noGrp="1"/>
          </p:cNvSpPr>
          <p:nvPr>
            <p:ph type="body" sz="quarter" idx="46"/>
          </p:nvPr>
        </p:nvSpPr>
        <p:spPr>
          <a:xfrm>
            <a:off x="8919923" y="1609724"/>
            <a:ext cx="2520000" cy="4505325"/>
          </a:xfrm>
          <a:noFill/>
        </p:spPr>
        <p:txBody>
          <a:bodyPr vert="horz" lIns="0" tIns="0" rIns="0" bIns="0" rtlCol="0">
            <a:noAutofit/>
          </a:bodyPr>
          <a:lstStyle>
            <a:lvl1pPr marL="0" indent="0">
              <a:buClr>
                <a:schemeClr val="accent4"/>
              </a:buClr>
              <a:buFont typeface="+mj-lt"/>
              <a:buNone/>
              <a:tabLst/>
              <a:defRPr lang="en-US" dirty="0">
                <a:solidFill>
                  <a:schemeClr val="tx2"/>
                </a:solidFill>
              </a:defRPr>
            </a:lvl1pPr>
            <a:lvl2pPr marL="548640">
              <a:defRPr lang="en-US" dirty="0">
                <a:solidFill>
                  <a:schemeClr val="tx2"/>
                </a:solidFill>
              </a:defRPr>
            </a:lvl2pPr>
            <a:lvl3pPr marL="731520">
              <a:defRPr lang="en-US" dirty="0">
                <a:solidFill>
                  <a:schemeClr val="tx2"/>
                </a:solidFill>
              </a:defRPr>
            </a:lvl3pPr>
            <a:lvl4pPr marL="914400">
              <a:defRPr lang="en-US" dirty="0">
                <a:solidFill>
                  <a:schemeClr val="tx2"/>
                </a:solidFill>
              </a:defRPr>
            </a:lvl4pPr>
            <a:lvl5pPr marL="1097280">
              <a:defRPr lang="en-US" dirty="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DB6828C2-0D82-A656-EB42-3A3E6226367F}"/>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237" b="4237"/>
          <a:stretch/>
        </p:blipFill>
        <p:spPr>
          <a:xfrm>
            <a:off x="0" y="1"/>
            <a:ext cx="12188952" cy="232416"/>
          </a:xfrm>
          <a:prstGeom prst="rect">
            <a:avLst/>
          </a:prstGeom>
        </p:spPr>
      </p:pic>
    </p:spTree>
    <p:extLst>
      <p:ext uri="{BB962C8B-B14F-4D97-AF65-F5344CB8AC3E}">
        <p14:creationId xmlns:p14="http://schemas.microsoft.com/office/powerpoint/2010/main" val="1729808554"/>
      </p:ext>
    </p:extLst>
  </p:cSld>
  <p:clrMapOvr>
    <a:overrideClrMapping bg1="dk1" tx1="lt1" bg2="dk2" tx2="lt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Light - Content_1">
    <p:bg>
      <p:bgPr>
        <a:solidFill>
          <a:srgbClr val="F2EFE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6C2A3D-2E62-75F3-9568-8955283E8A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6095998" y="0"/>
            <a:ext cx="6096002" cy="6858000"/>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14" name="Text Field 2">
            <a:extLst>
              <a:ext uri="{FF2B5EF4-FFF2-40B4-BE49-F238E27FC236}">
                <a16:creationId xmlns:a16="http://schemas.microsoft.com/office/drawing/2014/main" id="{1E28CE81-6DD7-3EB7-5E13-A9A38B1A0556}"/>
              </a:ext>
            </a:extLst>
          </p:cNvPr>
          <p:cNvSpPr>
            <a:spLocks noGrp="1"/>
          </p:cNvSpPr>
          <p:nvPr>
            <p:ph type="body" sz="quarter" idx="36" hasCustomPrompt="1"/>
          </p:nvPr>
        </p:nvSpPr>
        <p:spPr>
          <a:xfrm>
            <a:off x="762001" y="1303431"/>
            <a:ext cx="4724400" cy="895181"/>
          </a:xfrm>
          <a:prstGeom prst="rect">
            <a:avLst/>
          </a:prstGeom>
        </p:spPr>
        <p:txBody>
          <a:bodyPr>
            <a:noAutofit/>
          </a:bodyPr>
          <a:lstStyle>
            <a:lvl1pPr>
              <a:defRPr sz="32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4" name="Text Placeholder 11">
            <a:extLst>
              <a:ext uri="{FF2B5EF4-FFF2-40B4-BE49-F238E27FC236}">
                <a16:creationId xmlns:a16="http://schemas.microsoft.com/office/drawing/2014/main" id="{163F655C-C3D1-6BE7-5C68-75E85336DFB5}"/>
              </a:ext>
            </a:extLst>
          </p:cNvPr>
          <p:cNvSpPr>
            <a:spLocks noGrp="1"/>
          </p:cNvSpPr>
          <p:nvPr>
            <p:ph type="body" sz="quarter" idx="11" hasCustomPrompt="1"/>
          </p:nvPr>
        </p:nvSpPr>
        <p:spPr>
          <a:xfrm>
            <a:off x="753532" y="3793067"/>
            <a:ext cx="4732869" cy="2370333"/>
          </a:xfrm>
        </p:spPr>
        <p:txBody>
          <a:bodyPr anchor="b"/>
          <a:lstStyle>
            <a:lvl1pPr>
              <a:lnSpc>
                <a:spcPct val="120000"/>
              </a:lnSpc>
              <a:spcBef>
                <a:spcPts val="0"/>
              </a:spcBef>
              <a:spcAft>
                <a:spcPts val="400"/>
              </a:spcAft>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US" b="1" i="0" dirty="0">
                <a:latin typeface="Oracle Sans Extra Bold" panose="020B0503020204020204" pitchFamily="34" charset="0"/>
                <a:cs typeface="Oracle Sans Extra Bold" panose="020B0503020204020204" pitchFamily="34" charset="0"/>
              </a:rPr>
              <a:t>Donec ac </a:t>
            </a:r>
            <a:r>
              <a:rPr lang="en-US" b="1" i="0" dirty="0" err="1">
                <a:latin typeface="Oracle Sans Extra Bold" panose="020B0503020204020204" pitchFamily="34" charset="0"/>
                <a:cs typeface="Oracle Sans Extra Bold" panose="020B0503020204020204" pitchFamily="34" charset="0"/>
              </a:rPr>
              <a:t>est</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quis</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tortor</a:t>
            </a: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Donec </a:t>
            </a:r>
            <a:r>
              <a:rPr lang="en-US" dirty="0" err="1"/>
              <a:t>finibus</a:t>
            </a:r>
            <a:r>
              <a:rPr lang="en-US" dirty="0"/>
              <a:t> </a:t>
            </a:r>
            <a:r>
              <a:rPr lang="en-US" dirty="0" err="1"/>
              <a:t>felis</a:t>
            </a:r>
            <a:r>
              <a:rPr lang="en-US" dirty="0"/>
              <a:t> </a:t>
            </a:r>
            <a:r>
              <a:rPr lang="en-US" dirty="0" err="1"/>
              <a:t>nunc</a:t>
            </a:r>
            <a:r>
              <a:rPr lang="en-US" dirty="0"/>
              <a:t>. </a:t>
            </a:r>
            <a:r>
              <a:rPr lang="en-US" dirty="0" err="1"/>
              <a:t>Praesent</a:t>
            </a:r>
            <a:r>
              <a:rPr lang="en-US" dirty="0"/>
              <a:t> ac </a:t>
            </a:r>
            <a:r>
              <a:rPr lang="en-US" dirty="0" err="1"/>
              <a:t>condimentum</a:t>
            </a:r>
            <a:r>
              <a:rPr lang="en-US" dirty="0"/>
              <a:t> nisi. </a:t>
            </a:r>
            <a:r>
              <a:rPr lang="en-US" dirty="0" err="1"/>
              <a:t>Pellentesque</a:t>
            </a:r>
            <a:r>
              <a:rPr lang="en-US" dirty="0"/>
              <a:t> et </a:t>
            </a:r>
            <a:r>
              <a:rPr lang="en-US" dirty="0" err="1"/>
              <a:t>aliquet</a:t>
            </a:r>
            <a:r>
              <a:rPr lang="en-US" dirty="0"/>
              <a:t> </a:t>
            </a:r>
            <a:r>
              <a:rPr lang="en-US" dirty="0" err="1"/>
              <a:t>enim</a:t>
            </a:r>
            <a:r>
              <a:rPr lang="en-US" dirty="0"/>
              <a:t>. </a:t>
            </a:r>
            <a:r>
              <a:rPr lang="en-US" dirty="0" err="1"/>
              <a:t>Phasellus</a:t>
            </a:r>
            <a:r>
              <a:rPr lang="en-US" dirty="0"/>
              <a:t> tempus </a:t>
            </a:r>
            <a:r>
              <a:rPr lang="en-US" dirty="0" err="1"/>
              <a:t>ornare</a:t>
            </a:r>
            <a:r>
              <a:rPr lang="en-US" dirty="0"/>
              <a:t> </a:t>
            </a:r>
            <a:r>
              <a:rPr lang="en-US" dirty="0" err="1"/>
              <a:t>velit</a:t>
            </a:r>
            <a:r>
              <a:rPr lang="en-US" dirty="0"/>
              <a:t> </a:t>
            </a:r>
            <a:r>
              <a:rPr lang="en-US" dirty="0" err="1"/>
              <a:t>eget</a:t>
            </a:r>
            <a:r>
              <a:rPr lang="en-US" dirty="0"/>
              <a:t> </a:t>
            </a:r>
            <a:r>
              <a:rPr lang="en-US" dirty="0" err="1"/>
              <a:t>sollicitudin</a:t>
            </a:r>
            <a:r>
              <a:rPr lang="en-US" dirty="0"/>
              <a:t>. Integer </a:t>
            </a:r>
            <a:r>
              <a:rPr lang="en-US" dirty="0" err="1"/>
              <a:t>commodo</a:t>
            </a:r>
            <a:r>
              <a:rPr lang="en-US" dirty="0"/>
              <a:t> nisi </a:t>
            </a:r>
            <a:r>
              <a:rPr lang="en-US" dirty="0" err="1"/>
              <a:t>turpis</a:t>
            </a:r>
            <a:r>
              <a:rPr lang="en-US" dirty="0"/>
              <a:t>, </a:t>
            </a:r>
            <a:r>
              <a:rPr lang="en-US" dirty="0" err="1"/>
              <a:t>ut</a:t>
            </a:r>
            <a:r>
              <a:rPr lang="en-US" dirty="0"/>
              <a:t> </a:t>
            </a:r>
            <a:r>
              <a:rPr lang="en-US" dirty="0" err="1"/>
              <a:t>congue</a:t>
            </a:r>
            <a:r>
              <a:rPr lang="en-US" dirty="0"/>
              <a:t> ex fermentum ac.. </a:t>
            </a:r>
          </a:p>
        </p:txBody>
      </p:sp>
      <p:sp>
        <p:nvSpPr>
          <p:cNvPr id="3" name="Content Placeholder 10">
            <a:extLst>
              <a:ext uri="{FF2B5EF4-FFF2-40B4-BE49-F238E27FC236}">
                <a16:creationId xmlns:a16="http://schemas.microsoft.com/office/drawing/2014/main" id="{832ED8DD-40F2-8BE6-6159-73E7F3C9E5F7}"/>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rgbClr val="312D2A">
                    <a:alpha val="50000"/>
                  </a:srgb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Tree>
    <p:extLst>
      <p:ext uri="{BB962C8B-B14F-4D97-AF65-F5344CB8AC3E}">
        <p14:creationId xmlns:p14="http://schemas.microsoft.com/office/powerpoint/2010/main" val="6723326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ark - Content_1">
    <p:bg>
      <p:bgPr>
        <a:solidFill>
          <a:srgbClr val="302D2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3D159F-50A0-66EC-AE8C-60A79A9F34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6" name="OTag">
            <a:extLst>
              <a:ext uri="{FF2B5EF4-FFF2-40B4-BE49-F238E27FC236}">
                <a16:creationId xmlns:a16="http://schemas.microsoft.com/office/drawing/2014/main" id="{17D9A782-4BD9-454C-AB47-50BB65EE86C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0F2C3963-EB18-2367-A8B8-BED7D4ADE67B}"/>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7" name="Footer">
            <a:extLst>
              <a:ext uri="{FF2B5EF4-FFF2-40B4-BE49-F238E27FC236}">
                <a16:creationId xmlns:a16="http://schemas.microsoft.com/office/drawing/2014/main" id="{FFEB5691-C8B0-5E42-A34B-2048F882C020}"/>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5" name="Text Field 2">
            <a:extLst>
              <a:ext uri="{FF2B5EF4-FFF2-40B4-BE49-F238E27FC236}">
                <a16:creationId xmlns:a16="http://schemas.microsoft.com/office/drawing/2014/main" id="{BBEC5A00-3006-4055-ADC4-7108D4CDAE9A}"/>
              </a:ext>
            </a:extLst>
          </p:cNvPr>
          <p:cNvSpPr>
            <a:spLocks noGrp="1"/>
          </p:cNvSpPr>
          <p:nvPr>
            <p:ph type="body" sz="quarter" idx="36" hasCustomPrompt="1"/>
          </p:nvPr>
        </p:nvSpPr>
        <p:spPr>
          <a:xfrm>
            <a:off x="762001" y="1303431"/>
            <a:ext cx="4724400" cy="895181"/>
          </a:xfrm>
          <a:prstGeom prst="rect">
            <a:avLst/>
          </a:prstGeom>
        </p:spPr>
        <p:txBody>
          <a:bodyPr>
            <a:noAutofit/>
          </a:bodyPr>
          <a:lstStyle>
            <a:lvl1pPr>
              <a:defRPr sz="3200" b="1" i="0">
                <a:solidFill>
                  <a:schemeClr val="tx2"/>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11" name="Text Placeholder 11">
            <a:extLst>
              <a:ext uri="{FF2B5EF4-FFF2-40B4-BE49-F238E27FC236}">
                <a16:creationId xmlns:a16="http://schemas.microsoft.com/office/drawing/2014/main" id="{66110886-9BF6-3C1C-0DEE-C41F54791DD6}"/>
              </a:ext>
            </a:extLst>
          </p:cNvPr>
          <p:cNvSpPr>
            <a:spLocks noGrp="1"/>
          </p:cNvSpPr>
          <p:nvPr>
            <p:ph type="body" sz="quarter" idx="11" hasCustomPrompt="1"/>
          </p:nvPr>
        </p:nvSpPr>
        <p:spPr>
          <a:xfrm>
            <a:off x="761999" y="3793067"/>
            <a:ext cx="4724400" cy="2370333"/>
          </a:xfrm>
        </p:spPr>
        <p:txBody>
          <a:bodyPr anchor="b"/>
          <a:lstStyle>
            <a:lvl1pPr>
              <a:lnSpc>
                <a:spcPct val="120000"/>
              </a:lnSpc>
              <a:spcBef>
                <a:spcPts val="0"/>
              </a:spcBef>
              <a:spcAft>
                <a:spcPts val="400"/>
              </a:spcAft>
              <a:defRPr sz="1400" b="0" i="0">
                <a:solidFill>
                  <a:schemeClr val="tx2"/>
                </a:solidFill>
                <a:latin typeface="Oracle Sans Light" panose="020B0403020204020204" pitchFamily="34" charset="0"/>
                <a:cs typeface="Oracle Sans Light" panose="020B0403020204020204" pitchFamily="34" charset="0"/>
              </a:defRPr>
            </a:lvl1pPr>
          </a:lstStyle>
          <a:p>
            <a:pPr lvl="0"/>
            <a:r>
              <a:rPr lang="en-US" b="1" i="0" dirty="0">
                <a:latin typeface="Oracle Sans Extra Bold" panose="020B0503020204020204" pitchFamily="34" charset="0"/>
                <a:cs typeface="Oracle Sans Extra Bold" panose="020B0503020204020204" pitchFamily="34" charset="0"/>
              </a:rPr>
              <a:t>Donec ac </a:t>
            </a:r>
            <a:r>
              <a:rPr lang="en-US" b="1" i="0" dirty="0" err="1">
                <a:latin typeface="Oracle Sans Extra Bold" panose="020B0503020204020204" pitchFamily="34" charset="0"/>
                <a:cs typeface="Oracle Sans Extra Bold" panose="020B0503020204020204" pitchFamily="34" charset="0"/>
              </a:rPr>
              <a:t>est</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quis</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tortor</a:t>
            </a: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Donec </a:t>
            </a:r>
            <a:r>
              <a:rPr lang="en-US" dirty="0" err="1"/>
              <a:t>finibus</a:t>
            </a:r>
            <a:r>
              <a:rPr lang="en-US" dirty="0"/>
              <a:t> </a:t>
            </a:r>
            <a:r>
              <a:rPr lang="en-US" dirty="0" err="1"/>
              <a:t>felis</a:t>
            </a:r>
            <a:r>
              <a:rPr lang="en-US" dirty="0"/>
              <a:t> </a:t>
            </a:r>
            <a:r>
              <a:rPr lang="en-US" dirty="0" err="1"/>
              <a:t>nunc</a:t>
            </a:r>
            <a:r>
              <a:rPr lang="en-US" dirty="0"/>
              <a:t>. </a:t>
            </a:r>
            <a:r>
              <a:rPr lang="en-US" dirty="0" err="1"/>
              <a:t>Praesent</a:t>
            </a:r>
            <a:r>
              <a:rPr lang="en-US" dirty="0"/>
              <a:t> ac </a:t>
            </a:r>
            <a:r>
              <a:rPr lang="en-US" dirty="0" err="1"/>
              <a:t>condimentum</a:t>
            </a:r>
            <a:r>
              <a:rPr lang="en-US" dirty="0"/>
              <a:t> nisi. </a:t>
            </a:r>
            <a:r>
              <a:rPr lang="en-US" dirty="0" err="1"/>
              <a:t>Pellentesque</a:t>
            </a:r>
            <a:r>
              <a:rPr lang="en-US" dirty="0"/>
              <a:t> et </a:t>
            </a:r>
            <a:r>
              <a:rPr lang="en-US" dirty="0" err="1"/>
              <a:t>aliquet</a:t>
            </a:r>
            <a:r>
              <a:rPr lang="en-US" dirty="0"/>
              <a:t> </a:t>
            </a:r>
            <a:r>
              <a:rPr lang="en-US" dirty="0" err="1"/>
              <a:t>enim</a:t>
            </a:r>
            <a:r>
              <a:rPr lang="en-US" dirty="0"/>
              <a:t>. </a:t>
            </a:r>
            <a:r>
              <a:rPr lang="en-US" dirty="0" err="1"/>
              <a:t>Phasellus</a:t>
            </a:r>
            <a:r>
              <a:rPr lang="en-US" dirty="0"/>
              <a:t> tempus </a:t>
            </a:r>
            <a:r>
              <a:rPr lang="en-US" dirty="0" err="1"/>
              <a:t>ornare</a:t>
            </a:r>
            <a:r>
              <a:rPr lang="en-US" dirty="0"/>
              <a:t> </a:t>
            </a:r>
            <a:r>
              <a:rPr lang="en-US" dirty="0" err="1"/>
              <a:t>velit</a:t>
            </a:r>
            <a:r>
              <a:rPr lang="en-US" dirty="0"/>
              <a:t> </a:t>
            </a:r>
            <a:r>
              <a:rPr lang="en-US" dirty="0" err="1"/>
              <a:t>eget</a:t>
            </a:r>
            <a:r>
              <a:rPr lang="en-US" dirty="0"/>
              <a:t> </a:t>
            </a:r>
            <a:r>
              <a:rPr lang="en-US" dirty="0" err="1"/>
              <a:t>sollicitudin</a:t>
            </a:r>
            <a:r>
              <a:rPr lang="en-US" dirty="0"/>
              <a:t>. Integer </a:t>
            </a:r>
            <a:r>
              <a:rPr lang="en-US" dirty="0" err="1"/>
              <a:t>commodo</a:t>
            </a:r>
            <a:r>
              <a:rPr lang="en-US" dirty="0"/>
              <a:t> nisi </a:t>
            </a:r>
            <a:r>
              <a:rPr lang="en-US" dirty="0" err="1"/>
              <a:t>turpis</a:t>
            </a:r>
            <a:r>
              <a:rPr lang="en-US" dirty="0"/>
              <a:t>, </a:t>
            </a:r>
            <a:r>
              <a:rPr lang="en-US" dirty="0" err="1"/>
              <a:t>ut</a:t>
            </a:r>
            <a:r>
              <a:rPr lang="en-US" dirty="0"/>
              <a:t> </a:t>
            </a:r>
            <a:r>
              <a:rPr lang="en-US" dirty="0" err="1"/>
              <a:t>congue</a:t>
            </a:r>
            <a:r>
              <a:rPr lang="en-US" dirty="0"/>
              <a:t> ex fermentum ac.</a:t>
            </a:r>
          </a:p>
        </p:txBody>
      </p:sp>
      <p:sp>
        <p:nvSpPr>
          <p:cNvPr id="4" name="Content Placeholder 10">
            <a:extLst>
              <a:ext uri="{FF2B5EF4-FFF2-40B4-BE49-F238E27FC236}">
                <a16:creationId xmlns:a16="http://schemas.microsoft.com/office/drawing/2014/main" id="{93D6E036-5308-D4CF-9137-442FAE9E6CC0}"/>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chemeClr val="tx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Tree>
    <p:extLst>
      <p:ext uri="{BB962C8B-B14F-4D97-AF65-F5344CB8AC3E}">
        <p14:creationId xmlns:p14="http://schemas.microsoft.com/office/powerpoint/2010/main" val="408135842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0F64C-737F-6F32-ADCE-E8CD5EEFB0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7"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8944"/>
            <a:ext cx="10671048" cy="413713"/>
          </a:xfrm>
        </p:spPr>
        <p:txBody>
          <a:bodyPr anchor="t"/>
          <a:lstStyle/>
          <a:p>
            <a:r>
              <a:rPr lang="en-US"/>
              <a:t>Click to edit Master title style</a:t>
            </a:r>
            <a:endParaRPr lang="en-GB" dirty="0"/>
          </a:p>
        </p:txBody>
      </p:sp>
    </p:spTree>
    <p:extLst>
      <p:ext uri="{BB962C8B-B14F-4D97-AF65-F5344CB8AC3E}">
        <p14:creationId xmlns:p14="http://schemas.microsoft.com/office/powerpoint/2010/main" val="41684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Light - Content_2">
    <p:bg>
      <p:bgPr>
        <a:solidFill>
          <a:srgbClr val="F2EFE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A5963F-4969-15A8-4A76-42873BC335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7315198" y="0"/>
            <a:ext cx="4876802" cy="6858000"/>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4" name="Text Field 2">
            <a:extLst>
              <a:ext uri="{FF2B5EF4-FFF2-40B4-BE49-F238E27FC236}">
                <a16:creationId xmlns:a16="http://schemas.microsoft.com/office/drawing/2014/main" id="{8F9E04F1-8C6B-B6CE-2090-1E6E70B6B197}"/>
              </a:ext>
            </a:extLst>
          </p:cNvPr>
          <p:cNvSpPr>
            <a:spLocks noGrp="1"/>
          </p:cNvSpPr>
          <p:nvPr>
            <p:ph type="body" sz="quarter" idx="36" hasCustomPrompt="1"/>
          </p:nvPr>
        </p:nvSpPr>
        <p:spPr>
          <a:xfrm>
            <a:off x="762001" y="1303431"/>
            <a:ext cx="4724400" cy="895181"/>
          </a:xfrm>
          <a:prstGeom prst="rect">
            <a:avLst/>
          </a:prstGeom>
        </p:spPr>
        <p:txBody>
          <a:bodyPr>
            <a:noAutofit/>
          </a:bodyPr>
          <a:lstStyle>
            <a:lvl1pPr>
              <a:defRPr sz="32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5" name="Text Placeholder 11">
            <a:extLst>
              <a:ext uri="{FF2B5EF4-FFF2-40B4-BE49-F238E27FC236}">
                <a16:creationId xmlns:a16="http://schemas.microsoft.com/office/drawing/2014/main" id="{B12F2FB7-0DD6-67FD-3552-97FCBA4C4B10}"/>
              </a:ext>
            </a:extLst>
          </p:cNvPr>
          <p:cNvSpPr>
            <a:spLocks noGrp="1"/>
          </p:cNvSpPr>
          <p:nvPr>
            <p:ph type="body" sz="quarter" idx="11" hasCustomPrompt="1"/>
          </p:nvPr>
        </p:nvSpPr>
        <p:spPr>
          <a:xfrm>
            <a:off x="753532" y="3793067"/>
            <a:ext cx="4732869" cy="2370333"/>
          </a:xfrm>
        </p:spPr>
        <p:txBody>
          <a:bodyPr anchor="b"/>
          <a:lstStyle>
            <a:lvl1pPr>
              <a:lnSpc>
                <a:spcPct val="120000"/>
              </a:lnSpc>
              <a:spcBef>
                <a:spcPts val="0"/>
              </a:spcBef>
              <a:spcAft>
                <a:spcPts val="400"/>
              </a:spcAft>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US" b="1" i="0" dirty="0">
                <a:latin typeface="Oracle Sans Extra Bold" panose="020B0503020204020204" pitchFamily="34" charset="0"/>
                <a:cs typeface="Oracle Sans Extra Bold" panose="020B0503020204020204" pitchFamily="34" charset="0"/>
              </a:rPr>
              <a:t>Donec ac </a:t>
            </a:r>
            <a:r>
              <a:rPr lang="en-US" b="1" i="0" dirty="0" err="1">
                <a:latin typeface="Oracle Sans Extra Bold" panose="020B0503020204020204" pitchFamily="34" charset="0"/>
                <a:cs typeface="Oracle Sans Extra Bold" panose="020B0503020204020204" pitchFamily="34" charset="0"/>
              </a:rPr>
              <a:t>est</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quis</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tortor</a:t>
            </a: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Donec </a:t>
            </a:r>
            <a:r>
              <a:rPr lang="en-US" dirty="0" err="1"/>
              <a:t>finibus</a:t>
            </a:r>
            <a:r>
              <a:rPr lang="en-US" dirty="0"/>
              <a:t> </a:t>
            </a:r>
            <a:r>
              <a:rPr lang="en-US" dirty="0" err="1"/>
              <a:t>felis</a:t>
            </a:r>
            <a:r>
              <a:rPr lang="en-US" dirty="0"/>
              <a:t> </a:t>
            </a:r>
            <a:r>
              <a:rPr lang="en-US" dirty="0" err="1"/>
              <a:t>nunc</a:t>
            </a:r>
            <a:r>
              <a:rPr lang="en-US" dirty="0"/>
              <a:t>. </a:t>
            </a:r>
            <a:r>
              <a:rPr lang="en-US" dirty="0" err="1"/>
              <a:t>Praesent</a:t>
            </a:r>
            <a:r>
              <a:rPr lang="en-US" dirty="0"/>
              <a:t> ac </a:t>
            </a:r>
            <a:r>
              <a:rPr lang="en-US" dirty="0" err="1"/>
              <a:t>condimentum</a:t>
            </a:r>
            <a:r>
              <a:rPr lang="en-US" dirty="0"/>
              <a:t> nisi. </a:t>
            </a:r>
            <a:r>
              <a:rPr lang="en-US" dirty="0" err="1"/>
              <a:t>Pellentesque</a:t>
            </a:r>
            <a:r>
              <a:rPr lang="en-US" dirty="0"/>
              <a:t> et </a:t>
            </a:r>
            <a:r>
              <a:rPr lang="en-US" dirty="0" err="1"/>
              <a:t>aliquet</a:t>
            </a:r>
            <a:r>
              <a:rPr lang="en-US" dirty="0"/>
              <a:t> </a:t>
            </a:r>
            <a:r>
              <a:rPr lang="en-US" dirty="0" err="1"/>
              <a:t>enim</a:t>
            </a:r>
            <a:r>
              <a:rPr lang="en-US" dirty="0"/>
              <a:t>. </a:t>
            </a:r>
            <a:r>
              <a:rPr lang="en-US" dirty="0" err="1"/>
              <a:t>Phasellus</a:t>
            </a:r>
            <a:r>
              <a:rPr lang="en-US" dirty="0"/>
              <a:t> tempus </a:t>
            </a:r>
            <a:r>
              <a:rPr lang="en-US" dirty="0" err="1"/>
              <a:t>ornare</a:t>
            </a:r>
            <a:r>
              <a:rPr lang="en-US" dirty="0"/>
              <a:t> </a:t>
            </a:r>
            <a:r>
              <a:rPr lang="en-US" dirty="0" err="1"/>
              <a:t>velit</a:t>
            </a:r>
            <a:r>
              <a:rPr lang="en-US" dirty="0"/>
              <a:t> </a:t>
            </a:r>
            <a:r>
              <a:rPr lang="en-US" dirty="0" err="1"/>
              <a:t>eget</a:t>
            </a:r>
            <a:r>
              <a:rPr lang="en-US" dirty="0"/>
              <a:t> </a:t>
            </a:r>
            <a:r>
              <a:rPr lang="en-US" dirty="0" err="1"/>
              <a:t>sollicitudin</a:t>
            </a:r>
            <a:r>
              <a:rPr lang="en-US" dirty="0"/>
              <a:t>. Integer </a:t>
            </a:r>
            <a:r>
              <a:rPr lang="en-US" dirty="0" err="1"/>
              <a:t>commodo</a:t>
            </a:r>
            <a:r>
              <a:rPr lang="en-US" dirty="0"/>
              <a:t> nisi </a:t>
            </a:r>
            <a:r>
              <a:rPr lang="en-US" dirty="0" err="1"/>
              <a:t>turpis</a:t>
            </a:r>
            <a:r>
              <a:rPr lang="en-US" dirty="0"/>
              <a:t>, </a:t>
            </a:r>
            <a:r>
              <a:rPr lang="en-US" dirty="0" err="1"/>
              <a:t>ut</a:t>
            </a:r>
            <a:r>
              <a:rPr lang="en-US" dirty="0"/>
              <a:t> </a:t>
            </a:r>
            <a:r>
              <a:rPr lang="en-US" dirty="0" err="1"/>
              <a:t>congue</a:t>
            </a:r>
            <a:r>
              <a:rPr lang="en-US" dirty="0"/>
              <a:t> ex fermentum ac.. </a:t>
            </a:r>
          </a:p>
        </p:txBody>
      </p:sp>
      <p:sp>
        <p:nvSpPr>
          <p:cNvPr id="3" name="Content Placeholder 10">
            <a:extLst>
              <a:ext uri="{FF2B5EF4-FFF2-40B4-BE49-F238E27FC236}">
                <a16:creationId xmlns:a16="http://schemas.microsoft.com/office/drawing/2014/main" id="{989B49FF-13EA-6DE1-5FEB-03CE96E97B0E}"/>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rgbClr val="312D2A">
                    <a:alpha val="50000"/>
                  </a:srgb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Tree>
    <p:extLst>
      <p:ext uri="{BB962C8B-B14F-4D97-AF65-F5344CB8AC3E}">
        <p14:creationId xmlns:p14="http://schemas.microsoft.com/office/powerpoint/2010/main" val="13985895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ark - Content_2">
    <p:bg>
      <p:bgPr>
        <a:solidFill>
          <a:srgbClr val="302D2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318D6-83F6-252A-4D7F-ED79F94443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15195" y="0"/>
            <a:ext cx="4876806" cy="6858000"/>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4" name="Text Field 2">
            <a:extLst>
              <a:ext uri="{FF2B5EF4-FFF2-40B4-BE49-F238E27FC236}">
                <a16:creationId xmlns:a16="http://schemas.microsoft.com/office/drawing/2014/main" id="{8F9E04F1-8C6B-B6CE-2090-1E6E70B6B197}"/>
              </a:ext>
            </a:extLst>
          </p:cNvPr>
          <p:cNvSpPr>
            <a:spLocks noGrp="1"/>
          </p:cNvSpPr>
          <p:nvPr>
            <p:ph type="body" sz="quarter" idx="36" hasCustomPrompt="1"/>
          </p:nvPr>
        </p:nvSpPr>
        <p:spPr>
          <a:xfrm>
            <a:off x="762001" y="1303431"/>
            <a:ext cx="4724400" cy="895181"/>
          </a:xfrm>
          <a:prstGeom prst="rect">
            <a:avLst/>
          </a:prstGeom>
        </p:spPr>
        <p:txBody>
          <a:bodyPr>
            <a:noAutofit/>
          </a:bodyPr>
          <a:lstStyle>
            <a:lvl1pPr>
              <a:defRPr sz="3200" b="1" i="0">
                <a:solidFill>
                  <a:schemeClr val="bg2"/>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5" name="Text Placeholder 11">
            <a:extLst>
              <a:ext uri="{FF2B5EF4-FFF2-40B4-BE49-F238E27FC236}">
                <a16:creationId xmlns:a16="http://schemas.microsoft.com/office/drawing/2014/main" id="{D5DB9C76-16AC-6096-D22E-975B687A5347}"/>
              </a:ext>
            </a:extLst>
          </p:cNvPr>
          <p:cNvSpPr>
            <a:spLocks noGrp="1"/>
          </p:cNvSpPr>
          <p:nvPr>
            <p:ph type="body" sz="quarter" idx="11" hasCustomPrompt="1"/>
          </p:nvPr>
        </p:nvSpPr>
        <p:spPr>
          <a:xfrm>
            <a:off x="761999" y="3793067"/>
            <a:ext cx="4724400" cy="2370333"/>
          </a:xfrm>
        </p:spPr>
        <p:txBody>
          <a:bodyPr anchor="b"/>
          <a:lstStyle>
            <a:lvl1pPr>
              <a:lnSpc>
                <a:spcPct val="120000"/>
              </a:lnSpc>
              <a:spcBef>
                <a:spcPts val="0"/>
              </a:spcBef>
              <a:spcAft>
                <a:spcPts val="400"/>
              </a:spcAft>
              <a:defRPr sz="1400" b="0" i="0">
                <a:solidFill>
                  <a:schemeClr val="bg2"/>
                </a:solidFill>
                <a:latin typeface="Oracle Sans Light" panose="020B0403020204020204" pitchFamily="34" charset="0"/>
                <a:cs typeface="Oracle Sans Light" panose="020B0403020204020204" pitchFamily="34" charset="0"/>
              </a:defRPr>
            </a:lvl1pPr>
          </a:lstStyle>
          <a:p>
            <a:pPr lvl="0"/>
            <a:r>
              <a:rPr lang="en-US" b="1" i="0" dirty="0">
                <a:latin typeface="Oracle Sans Extra Bold" panose="020B0503020204020204" pitchFamily="34" charset="0"/>
                <a:cs typeface="Oracle Sans Extra Bold" panose="020B0503020204020204" pitchFamily="34" charset="0"/>
              </a:rPr>
              <a:t>Donec ac </a:t>
            </a:r>
            <a:r>
              <a:rPr lang="en-US" b="1" i="0" dirty="0" err="1">
                <a:latin typeface="Oracle Sans Extra Bold" panose="020B0503020204020204" pitchFamily="34" charset="0"/>
                <a:cs typeface="Oracle Sans Extra Bold" panose="020B0503020204020204" pitchFamily="34" charset="0"/>
              </a:rPr>
              <a:t>est</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quis</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tortor</a:t>
            </a: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Donec </a:t>
            </a:r>
            <a:r>
              <a:rPr lang="en-US" dirty="0" err="1"/>
              <a:t>finibus</a:t>
            </a:r>
            <a:r>
              <a:rPr lang="en-US" dirty="0"/>
              <a:t> </a:t>
            </a:r>
            <a:r>
              <a:rPr lang="en-US" dirty="0" err="1"/>
              <a:t>felis</a:t>
            </a:r>
            <a:r>
              <a:rPr lang="en-US" dirty="0"/>
              <a:t> </a:t>
            </a:r>
            <a:r>
              <a:rPr lang="en-US" dirty="0" err="1"/>
              <a:t>nunc</a:t>
            </a:r>
            <a:r>
              <a:rPr lang="en-US" dirty="0"/>
              <a:t>. </a:t>
            </a:r>
            <a:r>
              <a:rPr lang="en-US" dirty="0" err="1"/>
              <a:t>Praesent</a:t>
            </a:r>
            <a:r>
              <a:rPr lang="en-US" dirty="0"/>
              <a:t> ac </a:t>
            </a:r>
            <a:r>
              <a:rPr lang="en-US" dirty="0" err="1"/>
              <a:t>condimentum</a:t>
            </a:r>
            <a:r>
              <a:rPr lang="en-US" dirty="0"/>
              <a:t> nisi. </a:t>
            </a:r>
            <a:r>
              <a:rPr lang="en-US" dirty="0" err="1"/>
              <a:t>Pellentesque</a:t>
            </a:r>
            <a:r>
              <a:rPr lang="en-US" dirty="0"/>
              <a:t> et </a:t>
            </a:r>
            <a:r>
              <a:rPr lang="en-US" dirty="0" err="1"/>
              <a:t>aliquet</a:t>
            </a:r>
            <a:r>
              <a:rPr lang="en-US" dirty="0"/>
              <a:t> </a:t>
            </a:r>
            <a:r>
              <a:rPr lang="en-US" dirty="0" err="1"/>
              <a:t>enim</a:t>
            </a:r>
            <a:r>
              <a:rPr lang="en-US" dirty="0"/>
              <a:t>. </a:t>
            </a:r>
            <a:r>
              <a:rPr lang="en-US" dirty="0" err="1"/>
              <a:t>Phasellus</a:t>
            </a:r>
            <a:r>
              <a:rPr lang="en-US" dirty="0"/>
              <a:t> tempus </a:t>
            </a:r>
            <a:r>
              <a:rPr lang="en-US" dirty="0" err="1"/>
              <a:t>ornare</a:t>
            </a:r>
            <a:r>
              <a:rPr lang="en-US" dirty="0"/>
              <a:t> </a:t>
            </a:r>
            <a:r>
              <a:rPr lang="en-US" dirty="0" err="1"/>
              <a:t>velit</a:t>
            </a:r>
            <a:r>
              <a:rPr lang="en-US" dirty="0"/>
              <a:t> </a:t>
            </a:r>
            <a:r>
              <a:rPr lang="en-US" dirty="0" err="1"/>
              <a:t>eget</a:t>
            </a:r>
            <a:r>
              <a:rPr lang="en-US" dirty="0"/>
              <a:t> </a:t>
            </a:r>
            <a:r>
              <a:rPr lang="en-US" dirty="0" err="1"/>
              <a:t>sollicitudin</a:t>
            </a:r>
            <a:r>
              <a:rPr lang="en-US" dirty="0"/>
              <a:t>. Integer </a:t>
            </a:r>
            <a:r>
              <a:rPr lang="en-US" dirty="0" err="1"/>
              <a:t>commodo</a:t>
            </a:r>
            <a:r>
              <a:rPr lang="en-US" dirty="0"/>
              <a:t> nisi </a:t>
            </a:r>
            <a:r>
              <a:rPr lang="en-US" dirty="0" err="1"/>
              <a:t>turpis</a:t>
            </a:r>
            <a:r>
              <a:rPr lang="en-US" dirty="0"/>
              <a:t>, </a:t>
            </a:r>
            <a:r>
              <a:rPr lang="en-US" dirty="0" err="1"/>
              <a:t>ut</a:t>
            </a:r>
            <a:r>
              <a:rPr lang="en-US" dirty="0"/>
              <a:t> </a:t>
            </a:r>
            <a:r>
              <a:rPr lang="en-US" dirty="0" err="1"/>
              <a:t>congue</a:t>
            </a:r>
            <a:r>
              <a:rPr lang="en-US" dirty="0"/>
              <a:t> ex fermentum ac.</a:t>
            </a:r>
          </a:p>
        </p:txBody>
      </p:sp>
      <p:sp>
        <p:nvSpPr>
          <p:cNvPr id="2" name="Content Placeholder 10">
            <a:extLst>
              <a:ext uri="{FF2B5EF4-FFF2-40B4-BE49-F238E27FC236}">
                <a16:creationId xmlns:a16="http://schemas.microsoft.com/office/drawing/2014/main" id="{E20CE478-CB36-441D-47F1-A7BCF2E52E65}"/>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chemeClr val="bg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Tree>
    <p:extLst>
      <p:ext uri="{BB962C8B-B14F-4D97-AF65-F5344CB8AC3E}">
        <p14:creationId xmlns:p14="http://schemas.microsoft.com/office/powerpoint/2010/main" val="13751237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ight - Content_ 3">
    <p:bg>
      <p:bgPr>
        <a:solidFill>
          <a:srgbClr val="F7F7F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99EE69-45AE-A4F0-CF25-97C22D4D16E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20050" y="0"/>
            <a:ext cx="4171950" cy="6858000"/>
          </a:xfrm>
          <a:prstGeom prst="rect">
            <a:avLst/>
          </a:prstGeom>
        </p:spPr>
      </p:pic>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396D5111-2B26-F771-AF96-8064A877C403}"/>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61F8FCC0-3A27-90C9-2F65-BAD23A4D6A2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6" name="Text Field 2">
            <a:extLst>
              <a:ext uri="{FF2B5EF4-FFF2-40B4-BE49-F238E27FC236}">
                <a16:creationId xmlns:a16="http://schemas.microsoft.com/office/drawing/2014/main" id="{E5354135-2709-572D-54B4-9B2DF11A5771}"/>
              </a:ext>
            </a:extLst>
          </p:cNvPr>
          <p:cNvSpPr>
            <a:spLocks noGrp="1"/>
          </p:cNvSpPr>
          <p:nvPr>
            <p:ph type="body" sz="quarter" idx="36" hasCustomPrompt="1"/>
          </p:nvPr>
        </p:nvSpPr>
        <p:spPr>
          <a:xfrm>
            <a:off x="762001" y="1303431"/>
            <a:ext cx="5334000" cy="895181"/>
          </a:xfrm>
          <a:prstGeom prst="rect">
            <a:avLst/>
          </a:prstGeom>
        </p:spPr>
        <p:txBody>
          <a:bodyPr>
            <a:noAutofit/>
          </a:bodyPr>
          <a:lstStyle>
            <a:lvl1pPr>
              <a:defRPr sz="3200" b="1" i="0">
                <a:solidFill>
                  <a:schemeClr val="bg2"/>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7" name="Text Placeholder 11">
            <a:extLst>
              <a:ext uri="{FF2B5EF4-FFF2-40B4-BE49-F238E27FC236}">
                <a16:creationId xmlns:a16="http://schemas.microsoft.com/office/drawing/2014/main" id="{FD8604C7-1F8E-2791-598D-2838D675DAAB}"/>
              </a:ext>
            </a:extLst>
          </p:cNvPr>
          <p:cNvSpPr>
            <a:spLocks noGrp="1"/>
          </p:cNvSpPr>
          <p:nvPr>
            <p:ph type="body" sz="quarter" idx="11" hasCustomPrompt="1"/>
          </p:nvPr>
        </p:nvSpPr>
        <p:spPr>
          <a:xfrm>
            <a:off x="761999" y="4360333"/>
            <a:ext cx="6984998" cy="1803067"/>
          </a:xfrm>
        </p:spPr>
        <p:txBody>
          <a:bodyPr anchor="b"/>
          <a:lstStyle>
            <a:lvl1pPr>
              <a:lnSpc>
                <a:spcPct val="120000"/>
              </a:lnSpc>
              <a:spcBef>
                <a:spcPts val="0"/>
              </a:spcBef>
              <a:spcAft>
                <a:spcPts val="400"/>
              </a:spcAft>
              <a:defRPr sz="1400" b="0" i="0">
                <a:solidFill>
                  <a:schemeClr val="bg2"/>
                </a:solidFill>
                <a:latin typeface="Oracle Sans Light" panose="020B0403020204020204" pitchFamily="34" charset="0"/>
                <a:cs typeface="Oracle Sans Light" panose="020B0403020204020204" pitchFamily="34" charset="0"/>
              </a:defRPr>
            </a:lvl1pPr>
          </a:lstStyle>
          <a:p>
            <a:pPr lvl="0"/>
            <a:r>
              <a:rPr lang="en-US" b="1" i="0" dirty="0">
                <a:latin typeface="Oracle Sans Extra Bold" panose="020B0503020204020204" pitchFamily="34" charset="0"/>
                <a:cs typeface="Oracle Sans Extra Bold" panose="020B0503020204020204" pitchFamily="34" charset="0"/>
              </a:rPr>
              <a:t>Donec ac </a:t>
            </a:r>
            <a:r>
              <a:rPr lang="en-US" b="1" i="0" dirty="0" err="1">
                <a:latin typeface="Oracle Sans Extra Bold" panose="020B0503020204020204" pitchFamily="34" charset="0"/>
                <a:cs typeface="Oracle Sans Extra Bold" panose="020B0503020204020204" pitchFamily="34" charset="0"/>
              </a:rPr>
              <a:t>est</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quis</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tortor</a:t>
            </a: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Donec </a:t>
            </a:r>
            <a:r>
              <a:rPr lang="en-US" dirty="0" err="1"/>
              <a:t>finibus</a:t>
            </a:r>
            <a:r>
              <a:rPr lang="en-US" dirty="0"/>
              <a:t> </a:t>
            </a:r>
            <a:r>
              <a:rPr lang="en-US" dirty="0" err="1"/>
              <a:t>felis</a:t>
            </a:r>
            <a:r>
              <a:rPr lang="en-US" dirty="0"/>
              <a:t> </a:t>
            </a:r>
            <a:r>
              <a:rPr lang="en-US" dirty="0" err="1"/>
              <a:t>nunc</a:t>
            </a:r>
            <a:r>
              <a:rPr lang="en-US" dirty="0"/>
              <a:t>. </a:t>
            </a:r>
            <a:r>
              <a:rPr lang="en-US" dirty="0" err="1"/>
              <a:t>Praesent</a:t>
            </a:r>
            <a:r>
              <a:rPr lang="en-US" dirty="0"/>
              <a:t> ac </a:t>
            </a:r>
            <a:r>
              <a:rPr lang="en-US" dirty="0" err="1"/>
              <a:t>condimentum</a:t>
            </a:r>
            <a:r>
              <a:rPr lang="en-US" dirty="0"/>
              <a:t> nisi. </a:t>
            </a:r>
            <a:r>
              <a:rPr lang="en-US" dirty="0" err="1"/>
              <a:t>Pellentesque</a:t>
            </a:r>
            <a:r>
              <a:rPr lang="en-US" dirty="0"/>
              <a:t> et </a:t>
            </a:r>
            <a:r>
              <a:rPr lang="en-US" dirty="0" err="1"/>
              <a:t>aliquet</a:t>
            </a:r>
            <a:r>
              <a:rPr lang="en-US" dirty="0"/>
              <a:t> </a:t>
            </a:r>
            <a:r>
              <a:rPr lang="en-US" dirty="0" err="1"/>
              <a:t>enim</a:t>
            </a:r>
            <a:r>
              <a:rPr lang="en-US" dirty="0"/>
              <a:t>. </a:t>
            </a:r>
            <a:r>
              <a:rPr lang="en-US" dirty="0" err="1"/>
              <a:t>Phasellus</a:t>
            </a:r>
            <a:r>
              <a:rPr lang="en-US" dirty="0"/>
              <a:t> tempus </a:t>
            </a:r>
            <a:r>
              <a:rPr lang="en-US" dirty="0" err="1"/>
              <a:t>ornare</a:t>
            </a:r>
            <a:r>
              <a:rPr lang="en-US" dirty="0"/>
              <a:t> </a:t>
            </a:r>
            <a:r>
              <a:rPr lang="en-US" dirty="0" err="1"/>
              <a:t>velit</a:t>
            </a:r>
            <a:r>
              <a:rPr lang="en-US" dirty="0"/>
              <a:t> </a:t>
            </a:r>
            <a:r>
              <a:rPr lang="en-US" dirty="0" err="1"/>
              <a:t>eget</a:t>
            </a:r>
            <a:r>
              <a:rPr lang="en-US" dirty="0"/>
              <a:t> </a:t>
            </a:r>
            <a:r>
              <a:rPr lang="en-US" dirty="0" err="1"/>
              <a:t>sollicitudin</a:t>
            </a:r>
            <a:r>
              <a:rPr lang="en-US" dirty="0"/>
              <a:t>. Integer </a:t>
            </a:r>
            <a:r>
              <a:rPr lang="en-US" dirty="0" err="1"/>
              <a:t>commodo</a:t>
            </a:r>
            <a:r>
              <a:rPr lang="en-US" dirty="0"/>
              <a:t> nisi </a:t>
            </a:r>
            <a:r>
              <a:rPr lang="en-US" dirty="0" err="1"/>
              <a:t>turpis</a:t>
            </a:r>
            <a:r>
              <a:rPr lang="en-US" dirty="0"/>
              <a:t>, </a:t>
            </a:r>
            <a:r>
              <a:rPr lang="en-US" dirty="0" err="1"/>
              <a:t>ut</a:t>
            </a:r>
            <a:r>
              <a:rPr lang="en-US" dirty="0"/>
              <a:t> </a:t>
            </a:r>
            <a:r>
              <a:rPr lang="en-US" dirty="0" err="1"/>
              <a:t>congue</a:t>
            </a:r>
            <a:r>
              <a:rPr lang="en-US" dirty="0"/>
              <a:t> ex fermentum ac.. </a:t>
            </a:r>
          </a:p>
        </p:txBody>
      </p:sp>
      <p:sp>
        <p:nvSpPr>
          <p:cNvPr id="5" name="Content Placeholder 10">
            <a:extLst>
              <a:ext uri="{FF2B5EF4-FFF2-40B4-BE49-F238E27FC236}">
                <a16:creationId xmlns:a16="http://schemas.microsoft.com/office/drawing/2014/main" id="{018A7B5A-8F8F-F829-3AD5-AF3408014E7C}"/>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rgbClr val="312D2A">
                    <a:alpha val="50000"/>
                  </a:srgb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Tree>
    <p:extLst>
      <p:ext uri="{BB962C8B-B14F-4D97-AF65-F5344CB8AC3E}">
        <p14:creationId xmlns:p14="http://schemas.microsoft.com/office/powerpoint/2010/main" val="264837926"/>
      </p:ext>
    </p:extLst>
  </p:cSld>
  <p:clrMapOvr>
    <a:overrideClrMapping bg1="dk1" tx1="lt1" bg2="dk2" tx2="lt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ark - Content_ 3">
    <p:bg>
      <p:bgPr>
        <a:solidFill>
          <a:srgbClr val="302D2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166A39-B2A1-A5BF-CA30-7D4B9F6DA8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20050" y="0"/>
            <a:ext cx="4171950" cy="6858000"/>
          </a:xfrm>
          <a:prstGeom prst="rect">
            <a:avLst/>
          </a:prstGeom>
        </p:spPr>
      </p:pic>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396D5111-2B26-F771-AF96-8064A877C403}"/>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61F8FCC0-3A27-90C9-2F65-BAD23A4D6A2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6" name="Text Field 2">
            <a:extLst>
              <a:ext uri="{FF2B5EF4-FFF2-40B4-BE49-F238E27FC236}">
                <a16:creationId xmlns:a16="http://schemas.microsoft.com/office/drawing/2014/main" id="{E5354135-2709-572D-54B4-9B2DF11A5771}"/>
              </a:ext>
            </a:extLst>
          </p:cNvPr>
          <p:cNvSpPr>
            <a:spLocks noGrp="1"/>
          </p:cNvSpPr>
          <p:nvPr>
            <p:ph type="body" sz="quarter" idx="36" hasCustomPrompt="1"/>
          </p:nvPr>
        </p:nvSpPr>
        <p:spPr>
          <a:xfrm>
            <a:off x="762001" y="1303431"/>
            <a:ext cx="5334000" cy="895181"/>
          </a:xfrm>
          <a:prstGeom prst="rect">
            <a:avLst/>
          </a:prstGeom>
        </p:spPr>
        <p:txBody>
          <a:bodyPr>
            <a:noAutofit/>
          </a:bodyPr>
          <a:lstStyle>
            <a:lvl1pPr>
              <a:defRPr sz="3200" b="1" i="0">
                <a:solidFill>
                  <a:schemeClr val="tx2"/>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7" name="Text Placeholder 11">
            <a:extLst>
              <a:ext uri="{FF2B5EF4-FFF2-40B4-BE49-F238E27FC236}">
                <a16:creationId xmlns:a16="http://schemas.microsoft.com/office/drawing/2014/main" id="{FD8604C7-1F8E-2791-598D-2838D675DAAB}"/>
              </a:ext>
            </a:extLst>
          </p:cNvPr>
          <p:cNvSpPr>
            <a:spLocks noGrp="1"/>
          </p:cNvSpPr>
          <p:nvPr>
            <p:ph type="body" sz="quarter" idx="11" hasCustomPrompt="1"/>
          </p:nvPr>
        </p:nvSpPr>
        <p:spPr>
          <a:xfrm>
            <a:off x="761999" y="4360333"/>
            <a:ext cx="6984998" cy="1803067"/>
          </a:xfrm>
        </p:spPr>
        <p:txBody>
          <a:bodyPr anchor="b"/>
          <a:lstStyle>
            <a:lvl1pPr>
              <a:lnSpc>
                <a:spcPct val="120000"/>
              </a:lnSpc>
              <a:spcBef>
                <a:spcPts val="0"/>
              </a:spcBef>
              <a:spcAft>
                <a:spcPts val="400"/>
              </a:spcAft>
              <a:defRPr sz="1400" b="0" i="0">
                <a:solidFill>
                  <a:schemeClr val="tx2"/>
                </a:solidFill>
                <a:latin typeface="Oracle Sans Light" panose="020B0403020204020204" pitchFamily="34" charset="0"/>
                <a:cs typeface="Oracle Sans Light" panose="020B0403020204020204" pitchFamily="34" charset="0"/>
              </a:defRPr>
            </a:lvl1pPr>
          </a:lstStyle>
          <a:p>
            <a:pPr lvl="0"/>
            <a:r>
              <a:rPr lang="en-US" b="1" i="0" dirty="0">
                <a:latin typeface="Oracle Sans Extra Bold" panose="020B0503020204020204" pitchFamily="34" charset="0"/>
                <a:cs typeface="Oracle Sans Extra Bold" panose="020B0503020204020204" pitchFamily="34" charset="0"/>
              </a:rPr>
              <a:t>Donec ac </a:t>
            </a:r>
            <a:r>
              <a:rPr lang="en-US" b="1" i="0" dirty="0" err="1">
                <a:latin typeface="Oracle Sans Extra Bold" panose="020B0503020204020204" pitchFamily="34" charset="0"/>
                <a:cs typeface="Oracle Sans Extra Bold" panose="020B0503020204020204" pitchFamily="34" charset="0"/>
              </a:rPr>
              <a:t>est</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quis</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tortor</a:t>
            </a: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Donec </a:t>
            </a:r>
            <a:r>
              <a:rPr lang="en-US" dirty="0" err="1"/>
              <a:t>finibus</a:t>
            </a:r>
            <a:r>
              <a:rPr lang="en-US" dirty="0"/>
              <a:t> </a:t>
            </a:r>
            <a:r>
              <a:rPr lang="en-US" dirty="0" err="1"/>
              <a:t>felis</a:t>
            </a:r>
            <a:r>
              <a:rPr lang="en-US" dirty="0"/>
              <a:t> </a:t>
            </a:r>
            <a:r>
              <a:rPr lang="en-US" dirty="0" err="1"/>
              <a:t>nunc</a:t>
            </a:r>
            <a:r>
              <a:rPr lang="en-US" dirty="0"/>
              <a:t>. </a:t>
            </a:r>
            <a:r>
              <a:rPr lang="en-US" dirty="0" err="1"/>
              <a:t>Praesent</a:t>
            </a:r>
            <a:r>
              <a:rPr lang="en-US" dirty="0"/>
              <a:t> ac </a:t>
            </a:r>
            <a:r>
              <a:rPr lang="en-US" dirty="0" err="1"/>
              <a:t>condimentum</a:t>
            </a:r>
            <a:r>
              <a:rPr lang="en-US" dirty="0"/>
              <a:t> nisi. </a:t>
            </a:r>
            <a:r>
              <a:rPr lang="en-US" dirty="0" err="1"/>
              <a:t>Pellentesque</a:t>
            </a:r>
            <a:r>
              <a:rPr lang="en-US" dirty="0"/>
              <a:t> et </a:t>
            </a:r>
            <a:r>
              <a:rPr lang="en-US" dirty="0" err="1"/>
              <a:t>aliquet</a:t>
            </a:r>
            <a:r>
              <a:rPr lang="en-US" dirty="0"/>
              <a:t> </a:t>
            </a:r>
            <a:r>
              <a:rPr lang="en-US" dirty="0" err="1"/>
              <a:t>enim</a:t>
            </a:r>
            <a:r>
              <a:rPr lang="en-US" dirty="0"/>
              <a:t>. </a:t>
            </a:r>
            <a:r>
              <a:rPr lang="en-US" dirty="0" err="1"/>
              <a:t>Phasellus</a:t>
            </a:r>
            <a:r>
              <a:rPr lang="en-US" dirty="0"/>
              <a:t> tempus </a:t>
            </a:r>
            <a:r>
              <a:rPr lang="en-US" dirty="0" err="1"/>
              <a:t>ornare</a:t>
            </a:r>
            <a:r>
              <a:rPr lang="en-US" dirty="0"/>
              <a:t> </a:t>
            </a:r>
            <a:r>
              <a:rPr lang="en-US" dirty="0" err="1"/>
              <a:t>velit</a:t>
            </a:r>
            <a:r>
              <a:rPr lang="en-US" dirty="0"/>
              <a:t> </a:t>
            </a:r>
            <a:r>
              <a:rPr lang="en-US" dirty="0" err="1"/>
              <a:t>eget</a:t>
            </a:r>
            <a:r>
              <a:rPr lang="en-US" dirty="0"/>
              <a:t> </a:t>
            </a:r>
            <a:r>
              <a:rPr lang="en-US" dirty="0" err="1"/>
              <a:t>sollicitudin</a:t>
            </a:r>
            <a:r>
              <a:rPr lang="en-US" dirty="0"/>
              <a:t>. Integer </a:t>
            </a:r>
            <a:r>
              <a:rPr lang="en-US" dirty="0" err="1"/>
              <a:t>commodo</a:t>
            </a:r>
            <a:r>
              <a:rPr lang="en-US" dirty="0"/>
              <a:t> nisi </a:t>
            </a:r>
            <a:r>
              <a:rPr lang="en-US" dirty="0" err="1"/>
              <a:t>turpis</a:t>
            </a:r>
            <a:r>
              <a:rPr lang="en-US" dirty="0"/>
              <a:t>, </a:t>
            </a:r>
            <a:r>
              <a:rPr lang="en-US" dirty="0" err="1"/>
              <a:t>ut</a:t>
            </a:r>
            <a:r>
              <a:rPr lang="en-US" dirty="0"/>
              <a:t> </a:t>
            </a:r>
            <a:r>
              <a:rPr lang="en-US" dirty="0" err="1"/>
              <a:t>congue</a:t>
            </a:r>
            <a:r>
              <a:rPr lang="en-US" dirty="0"/>
              <a:t> ex fermentum ac.. </a:t>
            </a:r>
          </a:p>
        </p:txBody>
      </p:sp>
      <p:sp>
        <p:nvSpPr>
          <p:cNvPr id="8" name="Content Placeholder 10">
            <a:extLst>
              <a:ext uri="{FF2B5EF4-FFF2-40B4-BE49-F238E27FC236}">
                <a16:creationId xmlns:a16="http://schemas.microsoft.com/office/drawing/2014/main" id="{4033015D-6343-3FAA-CF2C-F458DB8BE923}"/>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chemeClr val="tx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Tree>
    <p:extLst>
      <p:ext uri="{BB962C8B-B14F-4D97-AF65-F5344CB8AC3E}">
        <p14:creationId xmlns:p14="http://schemas.microsoft.com/office/powerpoint/2010/main" val="1327317470"/>
      </p:ext>
    </p:extLst>
  </p:cSld>
  <p:clrMapOvr>
    <a:overrideClrMapping bg1="dk1" tx1="lt1" bg2="dk2" tx2="lt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ark - Agenda">
    <p:bg>
      <p:bgPr>
        <a:solidFill>
          <a:srgbClr val="302D2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6DDDE1-7513-EF28-B2A1-CCF6A89BC0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20050" y="0"/>
            <a:ext cx="4171950" cy="6858000"/>
          </a:xfrm>
          <a:prstGeom prst="rect">
            <a:avLst/>
          </a:prstGeom>
        </p:spPr>
      </p:pic>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396D5111-2B26-F771-AF96-8064A877C403}"/>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61F8FCC0-3A27-90C9-2F65-BAD23A4D6A2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12" name="Text Field 2">
            <a:extLst>
              <a:ext uri="{FF2B5EF4-FFF2-40B4-BE49-F238E27FC236}">
                <a16:creationId xmlns:a16="http://schemas.microsoft.com/office/drawing/2014/main" id="{DC510519-79A9-C364-EA51-178FE1D5B1AB}"/>
              </a:ext>
            </a:extLst>
          </p:cNvPr>
          <p:cNvSpPr>
            <a:spLocks noGrp="1"/>
          </p:cNvSpPr>
          <p:nvPr>
            <p:ph type="body" sz="quarter" idx="36" hasCustomPrompt="1"/>
          </p:nvPr>
        </p:nvSpPr>
        <p:spPr>
          <a:xfrm>
            <a:off x="762001" y="1303431"/>
            <a:ext cx="3622964" cy="618887"/>
          </a:xfrm>
          <a:prstGeom prst="rect">
            <a:avLst/>
          </a:prstGeom>
        </p:spPr>
        <p:txBody>
          <a:bodyPr>
            <a:noAutofit/>
          </a:bodyPr>
          <a:lstStyle>
            <a:lvl1pPr>
              <a:defRPr sz="3200" b="1" i="0">
                <a:solidFill>
                  <a:schemeClr val="tx2"/>
                </a:solidFill>
                <a:latin typeface="Oracle Sans Extra Bold" panose="020B0503020204020204" pitchFamily="34" charset="0"/>
                <a:cs typeface="Oracle Sans Extra Bold" panose="020B0503020204020204" pitchFamily="34" charset="0"/>
              </a:defRPr>
            </a:lvl1pPr>
          </a:lstStyle>
          <a:p>
            <a:pPr lvl="0"/>
            <a:r>
              <a:rPr lang="en-US" dirty="0"/>
              <a:t>Agenda</a:t>
            </a:r>
          </a:p>
        </p:txBody>
      </p:sp>
      <p:sp>
        <p:nvSpPr>
          <p:cNvPr id="17" name="Table Placeholder 16">
            <a:extLst>
              <a:ext uri="{FF2B5EF4-FFF2-40B4-BE49-F238E27FC236}">
                <a16:creationId xmlns:a16="http://schemas.microsoft.com/office/drawing/2014/main" id="{C79CC394-B454-F9D1-867C-5ED9912FADA4}"/>
              </a:ext>
            </a:extLst>
          </p:cNvPr>
          <p:cNvSpPr>
            <a:spLocks noGrp="1"/>
          </p:cNvSpPr>
          <p:nvPr>
            <p:ph type="tbl" sz="quarter" idx="37"/>
          </p:nvPr>
        </p:nvSpPr>
        <p:spPr>
          <a:xfrm>
            <a:off x="762000" y="2523263"/>
            <a:ext cx="4945063" cy="3530600"/>
          </a:xfrm>
        </p:spPr>
        <p:txBody>
          <a:bodyPr/>
          <a:lstStyle>
            <a:lvl1pPr>
              <a:defRPr>
                <a:solidFill>
                  <a:schemeClr val="tx2"/>
                </a:solidFill>
              </a:defRPr>
            </a:lvl1pPr>
          </a:lstStyle>
          <a:p>
            <a:r>
              <a:rPr lang="en-US"/>
              <a:t>Click icon to add table</a:t>
            </a:r>
          </a:p>
        </p:txBody>
      </p:sp>
      <p:sp>
        <p:nvSpPr>
          <p:cNvPr id="6" name="Content Placeholder 10">
            <a:extLst>
              <a:ext uri="{FF2B5EF4-FFF2-40B4-BE49-F238E27FC236}">
                <a16:creationId xmlns:a16="http://schemas.microsoft.com/office/drawing/2014/main" id="{362D7628-ABA2-E4E3-33F4-D873D312194C}"/>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chemeClr val="tx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Tree>
    <p:extLst>
      <p:ext uri="{BB962C8B-B14F-4D97-AF65-F5344CB8AC3E}">
        <p14:creationId xmlns:p14="http://schemas.microsoft.com/office/powerpoint/2010/main" val="2889937218"/>
      </p:ext>
    </p:extLst>
  </p:cSld>
  <p:clrMapOvr>
    <a:overrideClrMapping bg1="dk1" tx1="lt1" bg2="dk2" tx2="lt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Light - Content_3">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12" name="Text Field 2">
            <a:extLst>
              <a:ext uri="{FF2B5EF4-FFF2-40B4-BE49-F238E27FC236}">
                <a16:creationId xmlns:a16="http://schemas.microsoft.com/office/drawing/2014/main" id="{A928BFBE-69D4-F3CF-0A1A-862405F8CBB8}"/>
              </a:ext>
            </a:extLst>
          </p:cNvPr>
          <p:cNvSpPr>
            <a:spLocks noGrp="1"/>
          </p:cNvSpPr>
          <p:nvPr>
            <p:ph type="body" sz="quarter" idx="36" hasCustomPrompt="1"/>
          </p:nvPr>
        </p:nvSpPr>
        <p:spPr>
          <a:xfrm>
            <a:off x="774700" y="1252113"/>
            <a:ext cx="4724400" cy="895181"/>
          </a:xfrm>
          <a:prstGeom prst="rect">
            <a:avLst/>
          </a:prstGeom>
        </p:spPr>
        <p:txBody>
          <a:bodyPr>
            <a:noAutofit/>
          </a:bodyPr>
          <a:lstStyle>
            <a:lvl1pPr>
              <a:defRPr sz="32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2" name="Text Placeholder 11">
            <a:extLst>
              <a:ext uri="{FF2B5EF4-FFF2-40B4-BE49-F238E27FC236}">
                <a16:creationId xmlns:a16="http://schemas.microsoft.com/office/drawing/2014/main" id="{A7D45019-2985-A362-E1DF-8AF47110823F}"/>
              </a:ext>
            </a:extLst>
          </p:cNvPr>
          <p:cNvSpPr>
            <a:spLocks noGrp="1"/>
          </p:cNvSpPr>
          <p:nvPr>
            <p:ph type="body" sz="quarter" idx="11" hasCustomPrompt="1"/>
          </p:nvPr>
        </p:nvSpPr>
        <p:spPr>
          <a:xfrm>
            <a:off x="774700" y="2654996"/>
            <a:ext cx="6079063" cy="3533805"/>
          </a:xfrm>
        </p:spPr>
        <p:txBody>
          <a:bodyPr anchor="t"/>
          <a:lstStyle>
            <a:lvl1pPr>
              <a:lnSpc>
                <a:spcPct val="120000"/>
              </a:lnSpc>
              <a:spcBef>
                <a:spcPts val="0"/>
              </a:spcBef>
              <a:spcAft>
                <a:spcPts val="400"/>
              </a:spcAft>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US" sz="1400" b="1" dirty="0">
                <a:solidFill>
                  <a:schemeClr val="tx1"/>
                </a:solidFill>
                <a:latin typeface="Oracle Sans Extra Bold" panose="020B0503020204020204" pitchFamily="34" charset="0"/>
                <a:cs typeface="Oracle Sans Extra Bold" panose="020B0503020204020204" pitchFamily="34" charset="0"/>
              </a:rPr>
              <a:t>Donec ac </a:t>
            </a:r>
            <a:r>
              <a:rPr lang="en-US" sz="1400" b="1" dirty="0" err="1">
                <a:solidFill>
                  <a:schemeClr val="tx1"/>
                </a:solidFill>
                <a:latin typeface="Oracle Sans Extra Bold" panose="020B0503020204020204" pitchFamily="34" charset="0"/>
                <a:cs typeface="Oracle Sans Extra Bold" panose="020B0503020204020204" pitchFamily="34" charset="0"/>
              </a:rPr>
              <a:t>est</a:t>
            </a:r>
            <a:r>
              <a:rPr lang="en-US" sz="1400" b="1" dirty="0">
                <a:solidFill>
                  <a:schemeClr val="tx1"/>
                </a:solidFill>
                <a:latin typeface="Oracle Sans Extra Bold" panose="020B0503020204020204" pitchFamily="34" charset="0"/>
                <a:cs typeface="Oracle Sans Extra Bold" panose="020B0503020204020204" pitchFamily="34" charset="0"/>
              </a:rPr>
              <a:t> </a:t>
            </a:r>
            <a:r>
              <a:rPr lang="en-US" sz="1400" b="1" dirty="0" err="1">
                <a:solidFill>
                  <a:schemeClr val="tx1"/>
                </a:solidFill>
                <a:latin typeface="Oracle Sans Extra Bold" panose="020B0503020204020204" pitchFamily="34" charset="0"/>
                <a:cs typeface="Oracle Sans Extra Bold" panose="020B0503020204020204" pitchFamily="34" charset="0"/>
              </a:rPr>
              <a:t>quis</a:t>
            </a:r>
            <a:r>
              <a:rPr lang="en-US" sz="1400" b="1" dirty="0">
                <a:solidFill>
                  <a:schemeClr val="tx1"/>
                </a:solidFill>
                <a:latin typeface="Oracle Sans Extra Bold" panose="020B0503020204020204" pitchFamily="34" charset="0"/>
                <a:cs typeface="Oracle Sans Extra Bold" panose="020B0503020204020204" pitchFamily="34" charset="0"/>
              </a:rPr>
              <a:t> </a:t>
            </a:r>
            <a:r>
              <a:rPr lang="en-US" sz="1400" b="1" dirty="0" err="1">
                <a:solidFill>
                  <a:schemeClr val="tx1"/>
                </a:solidFill>
                <a:latin typeface="Oracle Sans Extra Bold" panose="020B0503020204020204" pitchFamily="34" charset="0"/>
                <a:cs typeface="Oracle Sans Extra Bold" panose="020B0503020204020204" pitchFamily="34" charset="0"/>
              </a:rPr>
              <a:t>tortor</a:t>
            </a:r>
            <a:br>
              <a:rPr lang="en-US" sz="1400" b="1" dirty="0">
                <a:solidFill>
                  <a:schemeClr val="tx1"/>
                </a:solidFill>
                <a:latin typeface="Oracle Sans Extra Bold" panose="020B0503020204020204" pitchFamily="34" charset="0"/>
                <a:cs typeface="Oracle Sans Extra Bold" panose="020B0503020204020204" pitchFamily="34" charset="0"/>
              </a:rPr>
            </a:br>
            <a:r>
              <a:rPr lang="en-US" sz="1400" dirty="0">
                <a:solidFill>
                  <a:schemeClr val="tx1"/>
                </a:solidFill>
                <a:latin typeface="Oracle Sans Light" panose="020B0403020204020204" pitchFamily="34" charset="0"/>
                <a:cs typeface="Oracle Sans Light" panose="020B0403020204020204" pitchFamily="34" charset="0"/>
              </a:rPr>
              <a:t>Lorem ipsum dolor sit </a:t>
            </a:r>
            <a:r>
              <a:rPr lang="en-US" sz="1400" dirty="0" err="1">
                <a:solidFill>
                  <a:schemeClr val="tx1"/>
                </a:solidFill>
                <a:latin typeface="Oracle Sans Light" panose="020B0403020204020204" pitchFamily="34" charset="0"/>
                <a:cs typeface="Oracle Sans Light" panose="020B0403020204020204" pitchFamily="34" charset="0"/>
              </a:rPr>
              <a:t>amet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consectetur</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adipiscing</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elit</a:t>
            </a:r>
            <a:r>
              <a:rPr lang="en-US" sz="1400" dirty="0">
                <a:solidFill>
                  <a:schemeClr val="tx1"/>
                </a:solidFill>
                <a:latin typeface="Oracle Sans Light" panose="020B0403020204020204" pitchFamily="34" charset="0"/>
                <a:cs typeface="Oracle Sans Light" panose="020B0403020204020204" pitchFamily="34" charset="0"/>
              </a:rPr>
              <a:t>. Donec </a:t>
            </a:r>
            <a:r>
              <a:rPr lang="en-US" sz="1400" dirty="0" err="1">
                <a:solidFill>
                  <a:schemeClr val="tx1"/>
                </a:solidFill>
                <a:latin typeface="Oracle Sans Light" panose="020B0403020204020204" pitchFamily="34" charset="0"/>
                <a:cs typeface="Oracle Sans Light" panose="020B0403020204020204" pitchFamily="34" charset="0"/>
              </a:rPr>
              <a:t>finibus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felis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nunc</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Praesent</a:t>
            </a:r>
            <a:r>
              <a:rPr lang="en-US" sz="1400" dirty="0">
                <a:solidFill>
                  <a:schemeClr val="tx1"/>
                </a:solidFill>
                <a:latin typeface="Oracle Sans Light" panose="020B0403020204020204" pitchFamily="34" charset="0"/>
                <a:cs typeface="Oracle Sans Light" panose="020B0403020204020204" pitchFamily="34" charset="0"/>
              </a:rPr>
              <a:t> ac </a:t>
            </a:r>
            <a:r>
              <a:rPr lang="en-US" sz="1400" dirty="0" err="1">
                <a:solidFill>
                  <a:schemeClr val="tx1"/>
                </a:solidFill>
                <a:latin typeface="Oracle Sans Light" panose="020B0403020204020204" pitchFamily="34" charset="0"/>
                <a:cs typeface="Oracle Sans Light" panose="020B0403020204020204" pitchFamily="34" charset="0"/>
              </a:rPr>
              <a:t>condimentum</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Pellentesque</a:t>
            </a:r>
            <a:r>
              <a:rPr lang="en-US" sz="1400" dirty="0">
                <a:solidFill>
                  <a:schemeClr val="tx1"/>
                </a:solidFill>
                <a:latin typeface="Oracle Sans Light" panose="020B0403020204020204" pitchFamily="34" charset="0"/>
                <a:cs typeface="Oracle Sans Light" panose="020B0403020204020204" pitchFamily="34" charset="0"/>
              </a:rPr>
              <a:t> et </a:t>
            </a:r>
            <a:r>
              <a:rPr lang="en-US" sz="1400" dirty="0" err="1">
                <a:solidFill>
                  <a:schemeClr val="tx1"/>
                </a:solidFill>
                <a:latin typeface="Oracle Sans Light" panose="020B0403020204020204" pitchFamily="34" charset="0"/>
                <a:cs typeface="Oracle Sans Light" panose="020B0403020204020204" pitchFamily="34" charset="0"/>
              </a:rPr>
              <a:t>aliquet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enim</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Phasellus</a:t>
            </a:r>
            <a:r>
              <a:rPr lang="en-US" sz="1400" dirty="0">
                <a:solidFill>
                  <a:schemeClr val="tx1"/>
                </a:solidFill>
                <a:latin typeface="Oracle Sans Light" panose="020B0403020204020204" pitchFamily="34" charset="0"/>
                <a:cs typeface="Oracle Sans Light" panose="020B0403020204020204" pitchFamily="34" charset="0"/>
              </a:rPr>
              <a:t> tempus </a:t>
            </a:r>
            <a:r>
              <a:rPr lang="en-US" sz="1400" dirty="0" err="1">
                <a:solidFill>
                  <a:schemeClr val="tx1"/>
                </a:solidFill>
                <a:latin typeface="Oracle Sans Light" panose="020B0403020204020204" pitchFamily="34" charset="0"/>
                <a:cs typeface="Oracle Sans Light" panose="020B0403020204020204" pitchFamily="34" charset="0"/>
              </a:rPr>
              <a:t>ornare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velit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eget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sollicitudin</a:t>
            </a:r>
            <a:r>
              <a:rPr lang="en-US" sz="1400" dirty="0">
                <a:solidFill>
                  <a:schemeClr val="tx1"/>
                </a:solidFill>
                <a:latin typeface="Oracle Sans Light" panose="020B0403020204020204" pitchFamily="34" charset="0"/>
                <a:cs typeface="Oracle Sans Light" panose="020B0403020204020204" pitchFamily="34" charset="0"/>
              </a:rPr>
              <a:t>. Integer </a:t>
            </a:r>
            <a:r>
              <a:rPr lang="en-US" sz="1400" dirty="0" err="1">
                <a:solidFill>
                  <a:schemeClr val="tx1"/>
                </a:solidFill>
                <a:latin typeface="Oracle Sans Light" panose="020B0403020204020204" pitchFamily="34" charset="0"/>
                <a:cs typeface="Oracle Sans Light" panose="020B0403020204020204" pitchFamily="34" charset="0"/>
              </a:rPr>
              <a:t>commodo</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ut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congue</a:t>
            </a:r>
            <a:r>
              <a:rPr lang="en-US" sz="1400" dirty="0">
                <a:solidFill>
                  <a:schemeClr val="tx1"/>
                </a:solidFill>
                <a:latin typeface="Oracle Sans Light" panose="020B0403020204020204" pitchFamily="34" charset="0"/>
                <a:cs typeface="Oracle Sans Light" panose="020B0403020204020204" pitchFamily="34" charset="0"/>
              </a:rPr>
              <a:t> ex fermentum ac. </a:t>
            </a:r>
            <a:r>
              <a:rPr lang="en-US" sz="1400" dirty="0" err="1">
                <a:solidFill>
                  <a:schemeClr val="tx1"/>
                </a:solidFill>
                <a:latin typeface="Oracle Sans Light" panose="020B0403020204020204" pitchFamily="34" charset="0"/>
                <a:cs typeface="Oracle Sans Light" panose="020B0403020204020204" pitchFamily="34" charset="0"/>
              </a:rPr>
              <a:t>Suspendisse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mattis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nisi, non </a:t>
            </a:r>
            <a:r>
              <a:rPr lang="en-US" sz="1400" dirty="0" err="1">
                <a:solidFill>
                  <a:schemeClr val="tx1"/>
                </a:solidFill>
                <a:latin typeface="Oracle Sans Light" panose="020B0403020204020204" pitchFamily="34" charset="0"/>
                <a:cs typeface="Oracle Sans Light" panose="020B0403020204020204" pitchFamily="34" charset="0"/>
              </a:rPr>
              <a:t>blandit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purus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fringilla</a:t>
            </a:r>
            <a:r>
              <a:rPr lang="en-US" sz="1400" dirty="0">
                <a:solidFill>
                  <a:schemeClr val="tx1"/>
                </a:solidFill>
                <a:latin typeface="Oracle Sans Light" panose="020B0403020204020204" pitchFamily="34" charset="0"/>
                <a:cs typeface="Oracle Sans Light" panose="020B0403020204020204" pitchFamily="34" charset="0"/>
              </a:rPr>
              <a:t> in.</a:t>
            </a:r>
            <a:br>
              <a:rPr lang="en-US" sz="1400" dirty="0">
                <a:solidFill>
                  <a:schemeClr val="tx1"/>
                </a:solidFill>
                <a:latin typeface="Oracle Sans Light" panose="020B0403020204020204" pitchFamily="34" charset="0"/>
                <a:cs typeface="Oracle Sans Light" panose="020B0403020204020204" pitchFamily="34" charset="0"/>
              </a:rPr>
            </a:br>
            <a:br>
              <a:rPr lang="en-US" sz="1400" dirty="0">
                <a:solidFill>
                  <a:schemeClr val="tx1"/>
                </a:solidFill>
                <a:latin typeface="Oracle Sans Light" panose="020B0403020204020204" pitchFamily="34" charset="0"/>
                <a:cs typeface="Oracle Sans Light" panose="020B0403020204020204" pitchFamily="34" charset="0"/>
              </a:rPr>
            </a:br>
            <a:r>
              <a:rPr lang="en-US" sz="1400" b="1" dirty="0">
                <a:solidFill>
                  <a:schemeClr val="tx1"/>
                </a:solidFill>
                <a:latin typeface="Oracle Sans Extra Bold" panose="020B0503020204020204" pitchFamily="34" charset="0"/>
                <a:cs typeface="Oracle Sans Extra Bold" panose="020B0503020204020204" pitchFamily="34" charset="0"/>
              </a:rPr>
              <a:t>Lorem ipsum dolor sit</a:t>
            </a:r>
            <a:br>
              <a:rPr lang="en-US" sz="1400" b="1" dirty="0">
                <a:solidFill>
                  <a:schemeClr val="tx1"/>
                </a:solidFill>
                <a:latin typeface="Oracle Sans Extra Bold" panose="020B0503020204020204" pitchFamily="34" charset="0"/>
                <a:cs typeface="Oracle Sans Extra Bold" panose="020B0503020204020204" pitchFamily="34" charset="0"/>
              </a:rPr>
            </a:br>
            <a:r>
              <a:rPr lang="en-US" sz="1400" dirty="0" err="1">
                <a:solidFill>
                  <a:schemeClr val="tx1"/>
                </a:solidFill>
                <a:latin typeface="Oracle Sans Light" panose="020B0403020204020204" pitchFamily="34" charset="0"/>
                <a:cs typeface="Oracle Sans Light" panose="020B0403020204020204" pitchFamily="34" charset="0"/>
              </a:rPr>
              <a:t>Pellentesque</a:t>
            </a:r>
            <a:r>
              <a:rPr lang="en-US" sz="1400" dirty="0">
                <a:solidFill>
                  <a:schemeClr val="tx1"/>
                </a:solidFill>
                <a:latin typeface="Oracle Sans Light" panose="020B0403020204020204" pitchFamily="34" charset="0"/>
                <a:cs typeface="Oracle Sans Light" panose="020B0403020204020204" pitchFamily="34" charset="0"/>
              </a:rPr>
              <a:t> et </a:t>
            </a:r>
            <a:r>
              <a:rPr lang="en-US" sz="1400" dirty="0" err="1">
                <a:solidFill>
                  <a:schemeClr val="tx1"/>
                </a:solidFill>
                <a:latin typeface="Oracle Sans Light" panose="020B0403020204020204" pitchFamily="34" charset="0"/>
                <a:cs typeface="Oracle Sans Light" panose="020B0403020204020204" pitchFamily="34" charset="0"/>
              </a:rPr>
              <a:t>aliquet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enim</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Phasellus</a:t>
            </a:r>
            <a:r>
              <a:rPr lang="en-US" sz="1400" dirty="0">
                <a:solidFill>
                  <a:schemeClr val="tx1"/>
                </a:solidFill>
                <a:latin typeface="Oracle Sans Light" panose="020B0403020204020204" pitchFamily="34" charset="0"/>
                <a:cs typeface="Oracle Sans Light" panose="020B0403020204020204" pitchFamily="34" charset="0"/>
              </a:rPr>
              <a:t> tempus </a:t>
            </a:r>
            <a:r>
              <a:rPr lang="en-US" sz="1400" dirty="0" err="1">
                <a:solidFill>
                  <a:schemeClr val="tx1"/>
                </a:solidFill>
                <a:latin typeface="Oracle Sans Light" panose="020B0403020204020204" pitchFamily="34" charset="0"/>
                <a:cs typeface="Oracle Sans Light" panose="020B0403020204020204" pitchFamily="34" charset="0"/>
              </a:rPr>
              <a:t>ornare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velit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eget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sollicitudin</a:t>
            </a:r>
            <a:r>
              <a:rPr lang="en-US" sz="1400" dirty="0">
                <a:solidFill>
                  <a:schemeClr val="tx1"/>
                </a:solidFill>
                <a:latin typeface="Oracle Sans Light" panose="020B0403020204020204" pitchFamily="34" charset="0"/>
                <a:cs typeface="Oracle Sans Light" panose="020B0403020204020204" pitchFamily="34" charset="0"/>
              </a:rPr>
              <a:t>. Integer </a:t>
            </a:r>
            <a:r>
              <a:rPr lang="en-US" sz="1400" dirty="0" err="1">
                <a:solidFill>
                  <a:schemeClr val="tx1"/>
                </a:solidFill>
                <a:latin typeface="Oracle Sans Light" panose="020B0403020204020204" pitchFamily="34" charset="0"/>
                <a:cs typeface="Oracle Sans Light" panose="020B0403020204020204" pitchFamily="34" charset="0"/>
              </a:rPr>
              <a:t>commodo</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ut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congue</a:t>
            </a:r>
            <a:r>
              <a:rPr lang="en-US" sz="1400" dirty="0">
                <a:solidFill>
                  <a:schemeClr val="tx1"/>
                </a:solidFill>
                <a:latin typeface="Oracle Sans Light" panose="020B0403020204020204" pitchFamily="34" charset="0"/>
                <a:cs typeface="Oracle Sans Light" panose="020B0403020204020204" pitchFamily="34" charset="0"/>
              </a:rPr>
              <a:t> ex fermentum ac. </a:t>
            </a:r>
            <a:r>
              <a:rPr lang="en-US" sz="1400" dirty="0" err="1">
                <a:solidFill>
                  <a:schemeClr val="tx1"/>
                </a:solidFill>
                <a:latin typeface="Oracle Sans Light" panose="020B0403020204020204" pitchFamily="34" charset="0"/>
                <a:cs typeface="Oracle Sans Light" panose="020B0403020204020204" pitchFamily="34" charset="0"/>
              </a:rPr>
              <a:t>Suspendisse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mattis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nisi, non </a:t>
            </a:r>
            <a:r>
              <a:rPr lang="en-US" sz="1400" dirty="0" err="1">
                <a:solidFill>
                  <a:schemeClr val="tx1"/>
                </a:solidFill>
                <a:latin typeface="Oracle Sans Light" panose="020B0403020204020204" pitchFamily="34" charset="0"/>
                <a:cs typeface="Oracle Sans Light" panose="020B0403020204020204" pitchFamily="34" charset="0"/>
              </a:rPr>
              <a:t>blandit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purus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fringilla</a:t>
            </a:r>
            <a:r>
              <a:rPr lang="en-US" sz="1400" dirty="0">
                <a:solidFill>
                  <a:schemeClr val="tx1"/>
                </a:solidFill>
                <a:latin typeface="Oracle Sans Light" panose="020B0403020204020204" pitchFamily="34" charset="0"/>
                <a:cs typeface="Oracle Sans Light" panose="020B0403020204020204" pitchFamily="34" charset="0"/>
              </a:rPr>
              <a:t> in. Ut </a:t>
            </a:r>
            <a:r>
              <a:rPr lang="en-US" sz="1400" dirty="0" err="1">
                <a:solidFill>
                  <a:schemeClr val="tx1"/>
                </a:solidFill>
                <a:latin typeface="Oracle Sans Light" panose="020B0403020204020204" pitchFamily="34" charset="0"/>
                <a:cs typeface="Oracle Sans Light" panose="020B0403020204020204" pitchFamily="34" charset="0"/>
              </a:rPr>
              <a:t>tincidunt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accumsan</a:t>
            </a:r>
            <a:r>
              <a:rPr lang="en-US" sz="1400" dirty="0">
                <a:solidFill>
                  <a:schemeClr val="tx1"/>
                </a:solidFill>
                <a:latin typeface="Oracle Sans Light" panose="020B0403020204020204" pitchFamily="34" charset="0"/>
                <a:cs typeface="Oracle Sans Light" panose="020B0403020204020204" pitchFamily="34" charset="0"/>
              </a:rPr>
              <a:t> mi, in </a:t>
            </a:r>
            <a:r>
              <a:rPr lang="en-US" sz="1400" dirty="0" err="1">
                <a:solidFill>
                  <a:schemeClr val="tx1"/>
                </a:solidFill>
                <a:latin typeface="Oracle Sans Light" panose="020B0403020204020204" pitchFamily="34" charset="0"/>
                <a:cs typeface="Oracle Sans Light" panose="020B0403020204020204" pitchFamily="34" charset="0"/>
              </a:rPr>
              <a:t>placerat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risus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vehicula</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tincidunt</a:t>
            </a:r>
            <a:r>
              <a:rPr lang="en-US" sz="1400" dirty="0">
                <a:solidFill>
                  <a:schemeClr val="tx1"/>
                </a:solidFill>
                <a:latin typeface="Oracle Sans Light" panose="020B0403020204020204" pitchFamily="34" charset="0"/>
                <a:cs typeface="Oracle Sans Light" panose="020B0403020204020204" pitchFamily="34" charset="0"/>
              </a:rPr>
              <a:t>. Aenean </a:t>
            </a:r>
            <a:r>
              <a:rPr lang="en-US" sz="1400" dirty="0" err="1">
                <a:solidFill>
                  <a:schemeClr val="tx1"/>
                </a:solidFill>
                <a:latin typeface="Oracle Sans Light" panose="020B0403020204020204" pitchFamily="34" charset="0"/>
                <a:cs typeface="Oracle Sans Light" panose="020B0403020204020204" pitchFamily="34" charset="0"/>
              </a:rPr>
              <a:t>volutpat</a:t>
            </a:r>
            <a:r>
              <a:rPr lang="en-US" sz="1400" dirty="0">
                <a:solidFill>
                  <a:schemeClr val="tx1"/>
                </a:solidFill>
                <a:latin typeface="Oracle Sans Light" panose="020B0403020204020204" pitchFamily="34" charset="0"/>
                <a:cs typeface="Oracle Sans Light" panose="020B0403020204020204" pitchFamily="34" charset="0"/>
              </a:rPr>
              <a:t> mi non </a:t>
            </a:r>
            <a:r>
              <a:rPr lang="en-US" sz="1400" dirty="0" err="1">
                <a:solidFill>
                  <a:schemeClr val="tx1"/>
                </a:solidFill>
                <a:latin typeface="Oracle Sans Light" panose="020B0403020204020204" pitchFamily="34" charset="0"/>
                <a:cs typeface="Oracle Sans Light" panose="020B0403020204020204" pitchFamily="34" charset="0"/>
              </a:rPr>
              <a:t>risus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ultrices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viverra</a:t>
            </a:r>
            <a:r>
              <a:rPr lang="en-US" sz="1400" dirty="0">
                <a:solidFill>
                  <a:schemeClr val="tx1"/>
                </a:solidFill>
                <a:latin typeface="Oracle Sans Light" panose="020B0403020204020204" pitchFamily="34" charset="0"/>
                <a:cs typeface="Oracle Sans Light" panose="020B0403020204020204" pitchFamily="34" charset="0"/>
              </a:rPr>
              <a:t>.</a:t>
            </a:r>
            <a:endParaRPr lang="en-US" dirty="0"/>
          </a:p>
        </p:txBody>
      </p:sp>
      <p:sp>
        <p:nvSpPr>
          <p:cNvPr id="4" name="Text Placeholder 3">
            <a:extLst>
              <a:ext uri="{FF2B5EF4-FFF2-40B4-BE49-F238E27FC236}">
                <a16:creationId xmlns:a16="http://schemas.microsoft.com/office/drawing/2014/main" id="{2D4BC643-C7D4-6A76-4002-94D44BF5C204}"/>
              </a:ext>
            </a:extLst>
          </p:cNvPr>
          <p:cNvSpPr>
            <a:spLocks noGrp="1"/>
          </p:cNvSpPr>
          <p:nvPr>
            <p:ph type="body" sz="quarter" idx="38" hasCustomPrompt="1"/>
          </p:nvPr>
        </p:nvSpPr>
        <p:spPr>
          <a:xfrm>
            <a:off x="8243684" y="2654996"/>
            <a:ext cx="3078162" cy="2746375"/>
          </a:xfrm>
        </p:spPr>
        <p:txBody>
          <a:bodyPr/>
          <a:lstStyle>
            <a:lvl1pPr>
              <a:lnSpc>
                <a:spcPct val="120000"/>
              </a:lnSpc>
              <a:spcBef>
                <a:spcPts val="0"/>
              </a:spcBef>
              <a:defRPr sz="2000" i="1">
                <a:solidFill>
                  <a:srgbClr val="312D2A"/>
                </a:solidFill>
                <a:latin typeface="+mj-lt"/>
              </a:defRPr>
            </a:lvl1pPr>
          </a:lstStyle>
          <a:p>
            <a:pPr marL="0" marR="0" lvl="0" indent="0" algn="l" defTabSz="914400" rtl="0" eaLnBrk="1" fontAlgn="auto" latinLnBrk="0" hangingPunct="1">
              <a:lnSpc>
                <a:spcPct val="120000"/>
              </a:lnSpc>
              <a:spcBef>
                <a:spcPts val="0"/>
              </a:spcBef>
              <a:spcAft>
                <a:spcPts val="0"/>
              </a:spcAft>
              <a:buClrTx/>
              <a:buSzTx/>
              <a:buFont typeface="System Font Regular"/>
              <a:buNone/>
              <a:tabLst/>
              <a:defRPr/>
            </a:pPr>
            <a:r>
              <a:rPr lang="en-US" sz="2000" i="1" dirty="0">
                <a:solidFill>
                  <a:schemeClr val="tx1"/>
                </a:solidFill>
                <a:latin typeface="Georgia" panose="02040502050405020303" pitchFamily="18" charset="0"/>
                <a:cs typeface="Oracle Sans Light" panose="020B0403020204020204" pitchFamily="34" charset="0"/>
              </a:rPr>
              <a:t>“Lorem ipsum dolor sit </a:t>
            </a:r>
            <a:r>
              <a:rPr lang="en-US" sz="2000" i="1" dirty="0" err="1">
                <a:solidFill>
                  <a:schemeClr val="tx1"/>
                </a:solidFill>
                <a:latin typeface="Georgia" panose="02040502050405020303" pitchFamily="18" charset="0"/>
                <a:cs typeface="Oracle Sans Light" panose="020B0403020204020204" pitchFamily="34" charset="0"/>
              </a:rPr>
              <a:t>amet</a:t>
            </a:r>
            <a:r>
              <a:rPr lang="en-US" sz="2000" i="1" dirty="0">
                <a:solidFill>
                  <a:schemeClr val="tx1"/>
                </a:solidFill>
                <a:latin typeface="Georgia" panose="02040502050405020303" pitchFamily="18" charset="0"/>
                <a:cs typeface="Oracle Sans Light" panose="020B0403020204020204" pitchFamily="34" charset="0"/>
              </a:rPr>
              <a:t>, </a:t>
            </a:r>
            <a:r>
              <a:rPr lang="en-US" sz="2000" i="1" dirty="0" err="1">
                <a:solidFill>
                  <a:schemeClr val="tx1"/>
                </a:solidFill>
                <a:latin typeface="Georgia" panose="02040502050405020303" pitchFamily="18" charset="0"/>
                <a:cs typeface="Oracle Sans Light" panose="020B0403020204020204" pitchFamily="34" charset="0"/>
              </a:rPr>
              <a:t>consectetur</a:t>
            </a:r>
            <a:r>
              <a:rPr lang="en-US" sz="2000" i="1" dirty="0">
                <a:solidFill>
                  <a:schemeClr val="tx1"/>
                </a:solidFill>
                <a:latin typeface="Georgia" panose="02040502050405020303" pitchFamily="18" charset="0"/>
                <a:cs typeface="Oracle Sans Light" panose="020B0403020204020204" pitchFamily="34" charset="0"/>
              </a:rPr>
              <a:t> </a:t>
            </a:r>
            <a:r>
              <a:rPr lang="en-US" sz="2000" i="1" dirty="0" err="1">
                <a:solidFill>
                  <a:schemeClr val="tx1"/>
                </a:solidFill>
                <a:latin typeface="Georgia" panose="02040502050405020303" pitchFamily="18" charset="0"/>
                <a:cs typeface="Oracle Sans Light" panose="020B0403020204020204" pitchFamily="34" charset="0"/>
              </a:rPr>
              <a:t>adipiscing</a:t>
            </a:r>
            <a:r>
              <a:rPr lang="en-US" sz="2000" i="1" dirty="0">
                <a:solidFill>
                  <a:schemeClr val="tx1"/>
                </a:solidFill>
                <a:latin typeface="Georgia" panose="02040502050405020303" pitchFamily="18" charset="0"/>
                <a:cs typeface="Oracle Sans Light" panose="020B0403020204020204" pitchFamily="34" charset="0"/>
              </a:rPr>
              <a:t> </a:t>
            </a:r>
            <a:r>
              <a:rPr lang="en-US" sz="2000" i="1" dirty="0" err="1">
                <a:solidFill>
                  <a:schemeClr val="tx1"/>
                </a:solidFill>
                <a:latin typeface="Georgia" panose="02040502050405020303" pitchFamily="18" charset="0"/>
                <a:cs typeface="Oracle Sans Light" panose="020B0403020204020204" pitchFamily="34" charset="0"/>
              </a:rPr>
              <a:t>elit</a:t>
            </a:r>
            <a:r>
              <a:rPr lang="en-US" sz="2000" i="1" dirty="0">
                <a:solidFill>
                  <a:schemeClr val="tx1"/>
                </a:solidFill>
                <a:latin typeface="Georgia" panose="02040502050405020303" pitchFamily="18" charset="0"/>
                <a:cs typeface="Oracle Sans Light" panose="020B0403020204020204" pitchFamily="34" charset="0"/>
              </a:rPr>
              <a:t>. Donec </a:t>
            </a:r>
            <a:r>
              <a:rPr lang="en-US" sz="2000" i="1" dirty="0" err="1">
                <a:solidFill>
                  <a:schemeClr val="tx1"/>
                </a:solidFill>
                <a:latin typeface="Georgia" panose="02040502050405020303" pitchFamily="18" charset="0"/>
                <a:cs typeface="Oracle Sans Light" panose="020B0403020204020204" pitchFamily="34" charset="0"/>
              </a:rPr>
              <a:t>finibununc</a:t>
            </a:r>
            <a:r>
              <a:rPr lang="en-US" sz="2000" i="1" dirty="0">
                <a:solidFill>
                  <a:schemeClr val="tx1"/>
                </a:solidFill>
                <a:latin typeface="Georgia" panose="02040502050405020303" pitchFamily="18" charset="0"/>
                <a:cs typeface="Oracle Sans Light" panose="020B0403020204020204" pitchFamily="34" charset="0"/>
              </a:rPr>
              <a:t>. </a:t>
            </a:r>
            <a:r>
              <a:rPr lang="en-US" sz="2000" i="1" dirty="0" err="1">
                <a:solidFill>
                  <a:schemeClr val="tx1"/>
                </a:solidFill>
                <a:latin typeface="Georgia" panose="02040502050405020303" pitchFamily="18" charset="0"/>
                <a:cs typeface="Oracle Sans Light" panose="020B0403020204020204" pitchFamily="34" charset="0"/>
              </a:rPr>
              <a:t>Praesenisin</a:t>
            </a:r>
            <a:r>
              <a:rPr lang="en-US" sz="2000" i="1" dirty="0">
                <a:solidFill>
                  <a:schemeClr val="tx1"/>
                </a:solidFill>
                <a:latin typeface="Georgia" panose="02040502050405020303" pitchFamily="18" charset="0"/>
                <a:cs typeface="Oracle Sans Light" panose="020B0403020204020204" pitchFamily="34" charset="0"/>
              </a:rPr>
              <a:t>”.</a:t>
            </a:r>
          </a:p>
        </p:txBody>
      </p:sp>
      <p:sp>
        <p:nvSpPr>
          <p:cNvPr id="3" name="Content Placeholder 10">
            <a:extLst>
              <a:ext uri="{FF2B5EF4-FFF2-40B4-BE49-F238E27FC236}">
                <a16:creationId xmlns:a16="http://schemas.microsoft.com/office/drawing/2014/main" id="{1A60CDBC-27AF-BE06-AEBC-6DF9A0401653}"/>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rgbClr val="312D2A">
                    <a:alpha val="50000"/>
                  </a:srgb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pic>
        <p:nvPicPr>
          <p:cNvPr id="6" name="Picture 5">
            <a:extLst>
              <a:ext uri="{FF2B5EF4-FFF2-40B4-BE49-F238E27FC236}">
                <a16:creationId xmlns:a16="http://schemas.microsoft.com/office/drawing/2014/main" id="{8D892546-EEE7-8454-ABF2-4A71AA9E32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652" r="5652"/>
          <a:stretch/>
        </p:blipFill>
        <p:spPr>
          <a:xfrm>
            <a:off x="0" y="0"/>
            <a:ext cx="225287" cy="6858000"/>
          </a:xfrm>
          <a:prstGeom prst="rect">
            <a:avLst/>
          </a:prstGeom>
        </p:spPr>
      </p:pic>
    </p:spTree>
    <p:extLst>
      <p:ext uri="{BB962C8B-B14F-4D97-AF65-F5344CB8AC3E}">
        <p14:creationId xmlns:p14="http://schemas.microsoft.com/office/powerpoint/2010/main" val="4208805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ark - Content_3">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C15280E9-7946-3FC5-9B07-EAC6E9D59F47}"/>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98FBEF5E-3242-49D7-B536-2CFC7C58D488}"/>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7" name="Text Field 2">
            <a:extLst>
              <a:ext uri="{FF2B5EF4-FFF2-40B4-BE49-F238E27FC236}">
                <a16:creationId xmlns:a16="http://schemas.microsoft.com/office/drawing/2014/main" id="{ECC2A0A9-9910-5AB9-C6A8-D6AC9456ED41}"/>
              </a:ext>
            </a:extLst>
          </p:cNvPr>
          <p:cNvSpPr>
            <a:spLocks noGrp="1"/>
          </p:cNvSpPr>
          <p:nvPr>
            <p:ph type="body" sz="quarter" idx="36" hasCustomPrompt="1"/>
          </p:nvPr>
        </p:nvSpPr>
        <p:spPr>
          <a:xfrm>
            <a:off x="774700" y="1252113"/>
            <a:ext cx="4724400" cy="895181"/>
          </a:xfrm>
          <a:prstGeom prst="rect">
            <a:avLst/>
          </a:prstGeom>
        </p:spPr>
        <p:txBody>
          <a:bodyPr>
            <a:noAutofit/>
          </a:bodyPr>
          <a:lstStyle>
            <a:lvl1pPr>
              <a:defRPr sz="3200" b="1" i="0">
                <a:solidFill>
                  <a:schemeClr val="tx2"/>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11" name="Text Placeholder 11">
            <a:extLst>
              <a:ext uri="{FF2B5EF4-FFF2-40B4-BE49-F238E27FC236}">
                <a16:creationId xmlns:a16="http://schemas.microsoft.com/office/drawing/2014/main" id="{724CDE9B-A13D-92DC-4819-9AD128FDCA9C}"/>
              </a:ext>
            </a:extLst>
          </p:cNvPr>
          <p:cNvSpPr>
            <a:spLocks noGrp="1"/>
          </p:cNvSpPr>
          <p:nvPr>
            <p:ph type="body" sz="quarter" idx="11" hasCustomPrompt="1"/>
          </p:nvPr>
        </p:nvSpPr>
        <p:spPr>
          <a:xfrm>
            <a:off x="774700" y="2654996"/>
            <a:ext cx="6079063" cy="3533805"/>
          </a:xfrm>
        </p:spPr>
        <p:txBody>
          <a:bodyPr anchor="t"/>
          <a:lstStyle>
            <a:lvl1pPr>
              <a:lnSpc>
                <a:spcPct val="120000"/>
              </a:lnSpc>
              <a:spcBef>
                <a:spcPts val="0"/>
              </a:spcBef>
              <a:spcAft>
                <a:spcPts val="400"/>
              </a:spcAft>
              <a:defRPr sz="1400" b="0" i="0">
                <a:solidFill>
                  <a:schemeClr val="tx2"/>
                </a:solidFill>
                <a:latin typeface="Oracle Sans Light" panose="020B0403020204020204" pitchFamily="34" charset="0"/>
                <a:cs typeface="Oracle Sans Light" panose="020B0403020204020204" pitchFamily="34" charset="0"/>
              </a:defRPr>
            </a:lvl1pPr>
          </a:lstStyle>
          <a:p>
            <a:pPr lvl="0"/>
            <a:r>
              <a:rPr lang="en-US" sz="1400" b="1" dirty="0">
                <a:solidFill>
                  <a:schemeClr val="tx1"/>
                </a:solidFill>
                <a:latin typeface="Oracle Sans Extra Bold" panose="020B0503020204020204" pitchFamily="34" charset="0"/>
                <a:cs typeface="Oracle Sans Extra Bold" panose="020B0503020204020204" pitchFamily="34" charset="0"/>
              </a:rPr>
              <a:t>Donec ac </a:t>
            </a:r>
            <a:r>
              <a:rPr lang="en-US" sz="1400" b="1" dirty="0" err="1">
                <a:solidFill>
                  <a:schemeClr val="tx1"/>
                </a:solidFill>
                <a:latin typeface="Oracle Sans Extra Bold" panose="020B0503020204020204" pitchFamily="34" charset="0"/>
                <a:cs typeface="Oracle Sans Extra Bold" panose="020B0503020204020204" pitchFamily="34" charset="0"/>
              </a:rPr>
              <a:t>est</a:t>
            </a:r>
            <a:r>
              <a:rPr lang="en-US" sz="1400" b="1" dirty="0">
                <a:solidFill>
                  <a:schemeClr val="tx1"/>
                </a:solidFill>
                <a:latin typeface="Oracle Sans Extra Bold" panose="020B0503020204020204" pitchFamily="34" charset="0"/>
                <a:cs typeface="Oracle Sans Extra Bold" panose="020B0503020204020204" pitchFamily="34" charset="0"/>
              </a:rPr>
              <a:t> </a:t>
            </a:r>
            <a:r>
              <a:rPr lang="en-US" sz="1400" b="1" dirty="0" err="1">
                <a:solidFill>
                  <a:schemeClr val="tx1"/>
                </a:solidFill>
                <a:latin typeface="Oracle Sans Extra Bold" panose="020B0503020204020204" pitchFamily="34" charset="0"/>
                <a:cs typeface="Oracle Sans Extra Bold" panose="020B0503020204020204" pitchFamily="34" charset="0"/>
              </a:rPr>
              <a:t>quis</a:t>
            </a:r>
            <a:r>
              <a:rPr lang="en-US" sz="1400" b="1" dirty="0">
                <a:solidFill>
                  <a:schemeClr val="tx1"/>
                </a:solidFill>
                <a:latin typeface="Oracle Sans Extra Bold" panose="020B0503020204020204" pitchFamily="34" charset="0"/>
                <a:cs typeface="Oracle Sans Extra Bold" panose="020B0503020204020204" pitchFamily="34" charset="0"/>
              </a:rPr>
              <a:t> </a:t>
            </a:r>
            <a:r>
              <a:rPr lang="en-US" sz="1400" b="1" dirty="0" err="1">
                <a:solidFill>
                  <a:schemeClr val="tx1"/>
                </a:solidFill>
                <a:latin typeface="Oracle Sans Extra Bold" panose="020B0503020204020204" pitchFamily="34" charset="0"/>
                <a:cs typeface="Oracle Sans Extra Bold" panose="020B0503020204020204" pitchFamily="34" charset="0"/>
              </a:rPr>
              <a:t>tortor</a:t>
            </a:r>
            <a:br>
              <a:rPr lang="en-US" sz="1400" b="1" dirty="0">
                <a:solidFill>
                  <a:schemeClr val="tx1"/>
                </a:solidFill>
                <a:latin typeface="Oracle Sans Extra Bold" panose="020B0503020204020204" pitchFamily="34" charset="0"/>
                <a:cs typeface="Oracle Sans Extra Bold" panose="020B0503020204020204" pitchFamily="34" charset="0"/>
              </a:rPr>
            </a:br>
            <a:r>
              <a:rPr lang="en-US" sz="1400" dirty="0">
                <a:solidFill>
                  <a:schemeClr val="tx1"/>
                </a:solidFill>
                <a:latin typeface="Oracle Sans Light" panose="020B0403020204020204" pitchFamily="34" charset="0"/>
                <a:cs typeface="Oracle Sans Light" panose="020B0403020204020204" pitchFamily="34" charset="0"/>
              </a:rPr>
              <a:t>Lorem ipsum dolor sit </a:t>
            </a:r>
            <a:r>
              <a:rPr lang="en-US" sz="1400" dirty="0" err="1">
                <a:solidFill>
                  <a:schemeClr val="tx1"/>
                </a:solidFill>
                <a:latin typeface="Oracle Sans Light" panose="020B0403020204020204" pitchFamily="34" charset="0"/>
                <a:cs typeface="Oracle Sans Light" panose="020B0403020204020204" pitchFamily="34" charset="0"/>
              </a:rPr>
              <a:t>amet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consectetur</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adipiscing</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elit</a:t>
            </a:r>
            <a:r>
              <a:rPr lang="en-US" sz="1400" dirty="0">
                <a:solidFill>
                  <a:schemeClr val="tx1"/>
                </a:solidFill>
                <a:latin typeface="Oracle Sans Light" panose="020B0403020204020204" pitchFamily="34" charset="0"/>
                <a:cs typeface="Oracle Sans Light" panose="020B0403020204020204" pitchFamily="34" charset="0"/>
              </a:rPr>
              <a:t>. Donec </a:t>
            </a:r>
            <a:r>
              <a:rPr lang="en-US" sz="1400" dirty="0" err="1">
                <a:solidFill>
                  <a:schemeClr val="tx1"/>
                </a:solidFill>
                <a:latin typeface="Oracle Sans Light" panose="020B0403020204020204" pitchFamily="34" charset="0"/>
                <a:cs typeface="Oracle Sans Light" panose="020B0403020204020204" pitchFamily="34" charset="0"/>
              </a:rPr>
              <a:t>finibus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felis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nunc</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Praesent</a:t>
            </a:r>
            <a:r>
              <a:rPr lang="en-US" sz="1400" dirty="0">
                <a:solidFill>
                  <a:schemeClr val="tx1"/>
                </a:solidFill>
                <a:latin typeface="Oracle Sans Light" panose="020B0403020204020204" pitchFamily="34" charset="0"/>
                <a:cs typeface="Oracle Sans Light" panose="020B0403020204020204" pitchFamily="34" charset="0"/>
              </a:rPr>
              <a:t> ac </a:t>
            </a:r>
            <a:r>
              <a:rPr lang="en-US" sz="1400" dirty="0" err="1">
                <a:solidFill>
                  <a:schemeClr val="tx1"/>
                </a:solidFill>
                <a:latin typeface="Oracle Sans Light" panose="020B0403020204020204" pitchFamily="34" charset="0"/>
                <a:cs typeface="Oracle Sans Light" panose="020B0403020204020204" pitchFamily="34" charset="0"/>
              </a:rPr>
              <a:t>condimentum</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Pellentesque</a:t>
            </a:r>
            <a:r>
              <a:rPr lang="en-US" sz="1400" dirty="0">
                <a:solidFill>
                  <a:schemeClr val="tx1"/>
                </a:solidFill>
                <a:latin typeface="Oracle Sans Light" panose="020B0403020204020204" pitchFamily="34" charset="0"/>
                <a:cs typeface="Oracle Sans Light" panose="020B0403020204020204" pitchFamily="34" charset="0"/>
              </a:rPr>
              <a:t> et </a:t>
            </a:r>
            <a:r>
              <a:rPr lang="en-US" sz="1400" dirty="0" err="1">
                <a:solidFill>
                  <a:schemeClr val="tx1"/>
                </a:solidFill>
                <a:latin typeface="Oracle Sans Light" panose="020B0403020204020204" pitchFamily="34" charset="0"/>
                <a:cs typeface="Oracle Sans Light" panose="020B0403020204020204" pitchFamily="34" charset="0"/>
              </a:rPr>
              <a:t>aliquet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enim</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Phasellus</a:t>
            </a:r>
            <a:r>
              <a:rPr lang="en-US" sz="1400" dirty="0">
                <a:solidFill>
                  <a:schemeClr val="tx1"/>
                </a:solidFill>
                <a:latin typeface="Oracle Sans Light" panose="020B0403020204020204" pitchFamily="34" charset="0"/>
                <a:cs typeface="Oracle Sans Light" panose="020B0403020204020204" pitchFamily="34" charset="0"/>
              </a:rPr>
              <a:t> tempus </a:t>
            </a:r>
            <a:r>
              <a:rPr lang="en-US" sz="1400" dirty="0" err="1">
                <a:solidFill>
                  <a:schemeClr val="tx1"/>
                </a:solidFill>
                <a:latin typeface="Oracle Sans Light" panose="020B0403020204020204" pitchFamily="34" charset="0"/>
                <a:cs typeface="Oracle Sans Light" panose="020B0403020204020204" pitchFamily="34" charset="0"/>
              </a:rPr>
              <a:t>ornare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velit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eget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sollicitudin</a:t>
            </a:r>
            <a:r>
              <a:rPr lang="en-US" sz="1400" dirty="0">
                <a:solidFill>
                  <a:schemeClr val="tx1"/>
                </a:solidFill>
                <a:latin typeface="Oracle Sans Light" panose="020B0403020204020204" pitchFamily="34" charset="0"/>
                <a:cs typeface="Oracle Sans Light" panose="020B0403020204020204" pitchFamily="34" charset="0"/>
              </a:rPr>
              <a:t>. Integer </a:t>
            </a:r>
            <a:r>
              <a:rPr lang="en-US" sz="1400" dirty="0" err="1">
                <a:solidFill>
                  <a:schemeClr val="tx1"/>
                </a:solidFill>
                <a:latin typeface="Oracle Sans Light" panose="020B0403020204020204" pitchFamily="34" charset="0"/>
                <a:cs typeface="Oracle Sans Light" panose="020B0403020204020204" pitchFamily="34" charset="0"/>
              </a:rPr>
              <a:t>commodo</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ut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congue</a:t>
            </a:r>
            <a:r>
              <a:rPr lang="en-US" sz="1400" dirty="0">
                <a:solidFill>
                  <a:schemeClr val="tx1"/>
                </a:solidFill>
                <a:latin typeface="Oracle Sans Light" panose="020B0403020204020204" pitchFamily="34" charset="0"/>
                <a:cs typeface="Oracle Sans Light" panose="020B0403020204020204" pitchFamily="34" charset="0"/>
              </a:rPr>
              <a:t> ex fermentum ac. </a:t>
            </a:r>
            <a:r>
              <a:rPr lang="en-US" sz="1400" dirty="0" err="1">
                <a:solidFill>
                  <a:schemeClr val="tx1"/>
                </a:solidFill>
                <a:latin typeface="Oracle Sans Light" panose="020B0403020204020204" pitchFamily="34" charset="0"/>
                <a:cs typeface="Oracle Sans Light" panose="020B0403020204020204" pitchFamily="34" charset="0"/>
              </a:rPr>
              <a:t>Suspendisse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mattis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nisi, non </a:t>
            </a:r>
            <a:r>
              <a:rPr lang="en-US" sz="1400" dirty="0" err="1">
                <a:solidFill>
                  <a:schemeClr val="tx1"/>
                </a:solidFill>
                <a:latin typeface="Oracle Sans Light" panose="020B0403020204020204" pitchFamily="34" charset="0"/>
                <a:cs typeface="Oracle Sans Light" panose="020B0403020204020204" pitchFamily="34" charset="0"/>
              </a:rPr>
              <a:t>blandit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purus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fringilla</a:t>
            </a:r>
            <a:r>
              <a:rPr lang="en-US" sz="1400" dirty="0">
                <a:solidFill>
                  <a:schemeClr val="tx1"/>
                </a:solidFill>
                <a:latin typeface="Oracle Sans Light" panose="020B0403020204020204" pitchFamily="34" charset="0"/>
                <a:cs typeface="Oracle Sans Light" panose="020B0403020204020204" pitchFamily="34" charset="0"/>
              </a:rPr>
              <a:t> in.</a:t>
            </a:r>
            <a:br>
              <a:rPr lang="en-US" sz="1400" dirty="0">
                <a:solidFill>
                  <a:schemeClr val="tx1"/>
                </a:solidFill>
                <a:latin typeface="Oracle Sans Light" panose="020B0403020204020204" pitchFamily="34" charset="0"/>
                <a:cs typeface="Oracle Sans Light" panose="020B0403020204020204" pitchFamily="34" charset="0"/>
              </a:rPr>
            </a:br>
            <a:br>
              <a:rPr lang="en-US" sz="1400" dirty="0">
                <a:solidFill>
                  <a:schemeClr val="tx1"/>
                </a:solidFill>
                <a:latin typeface="Oracle Sans Light" panose="020B0403020204020204" pitchFamily="34" charset="0"/>
                <a:cs typeface="Oracle Sans Light" panose="020B0403020204020204" pitchFamily="34" charset="0"/>
              </a:rPr>
            </a:br>
            <a:r>
              <a:rPr lang="en-US" sz="1400" b="1" dirty="0">
                <a:solidFill>
                  <a:schemeClr val="tx1"/>
                </a:solidFill>
                <a:latin typeface="Oracle Sans Extra Bold" panose="020B0503020204020204" pitchFamily="34" charset="0"/>
                <a:cs typeface="Oracle Sans Extra Bold" panose="020B0503020204020204" pitchFamily="34" charset="0"/>
              </a:rPr>
              <a:t>Lorem ipsum dolor sit</a:t>
            </a:r>
            <a:br>
              <a:rPr lang="en-US" sz="1400" b="1" dirty="0">
                <a:solidFill>
                  <a:schemeClr val="tx1"/>
                </a:solidFill>
                <a:latin typeface="Oracle Sans Extra Bold" panose="020B0503020204020204" pitchFamily="34" charset="0"/>
                <a:cs typeface="Oracle Sans Extra Bold" panose="020B0503020204020204" pitchFamily="34" charset="0"/>
              </a:rPr>
            </a:br>
            <a:r>
              <a:rPr lang="en-US" sz="1400" dirty="0" err="1">
                <a:solidFill>
                  <a:schemeClr val="tx1"/>
                </a:solidFill>
                <a:latin typeface="Oracle Sans Light" panose="020B0403020204020204" pitchFamily="34" charset="0"/>
                <a:cs typeface="Oracle Sans Light" panose="020B0403020204020204" pitchFamily="34" charset="0"/>
              </a:rPr>
              <a:t>Pellentesque</a:t>
            </a:r>
            <a:r>
              <a:rPr lang="en-US" sz="1400" dirty="0">
                <a:solidFill>
                  <a:schemeClr val="tx1"/>
                </a:solidFill>
                <a:latin typeface="Oracle Sans Light" panose="020B0403020204020204" pitchFamily="34" charset="0"/>
                <a:cs typeface="Oracle Sans Light" panose="020B0403020204020204" pitchFamily="34" charset="0"/>
              </a:rPr>
              <a:t> et </a:t>
            </a:r>
            <a:r>
              <a:rPr lang="en-US" sz="1400" dirty="0" err="1">
                <a:solidFill>
                  <a:schemeClr val="tx1"/>
                </a:solidFill>
                <a:latin typeface="Oracle Sans Light" panose="020B0403020204020204" pitchFamily="34" charset="0"/>
                <a:cs typeface="Oracle Sans Light" panose="020B0403020204020204" pitchFamily="34" charset="0"/>
              </a:rPr>
              <a:t>aliquet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enim</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Phasellus</a:t>
            </a:r>
            <a:r>
              <a:rPr lang="en-US" sz="1400" dirty="0">
                <a:solidFill>
                  <a:schemeClr val="tx1"/>
                </a:solidFill>
                <a:latin typeface="Oracle Sans Light" panose="020B0403020204020204" pitchFamily="34" charset="0"/>
                <a:cs typeface="Oracle Sans Light" panose="020B0403020204020204" pitchFamily="34" charset="0"/>
              </a:rPr>
              <a:t> tempus </a:t>
            </a:r>
            <a:r>
              <a:rPr lang="en-US" sz="1400" dirty="0" err="1">
                <a:solidFill>
                  <a:schemeClr val="tx1"/>
                </a:solidFill>
                <a:latin typeface="Oracle Sans Light" panose="020B0403020204020204" pitchFamily="34" charset="0"/>
                <a:cs typeface="Oracle Sans Light" panose="020B0403020204020204" pitchFamily="34" charset="0"/>
              </a:rPr>
              <a:t>ornare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velit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eget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sollicitudin</a:t>
            </a:r>
            <a:r>
              <a:rPr lang="en-US" sz="1400" dirty="0">
                <a:solidFill>
                  <a:schemeClr val="tx1"/>
                </a:solidFill>
                <a:latin typeface="Oracle Sans Light" panose="020B0403020204020204" pitchFamily="34" charset="0"/>
                <a:cs typeface="Oracle Sans Light" panose="020B0403020204020204" pitchFamily="34" charset="0"/>
              </a:rPr>
              <a:t>. Integer </a:t>
            </a:r>
            <a:r>
              <a:rPr lang="en-US" sz="1400" dirty="0" err="1">
                <a:solidFill>
                  <a:schemeClr val="tx1"/>
                </a:solidFill>
                <a:latin typeface="Oracle Sans Light" panose="020B0403020204020204" pitchFamily="34" charset="0"/>
                <a:cs typeface="Oracle Sans Light" panose="020B0403020204020204" pitchFamily="34" charset="0"/>
              </a:rPr>
              <a:t>commodo</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ut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congue</a:t>
            </a:r>
            <a:r>
              <a:rPr lang="en-US" sz="1400" dirty="0">
                <a:solidFill>
                  <a:schemeClr val="tx1"/>
                </a:solidFill>
                <a:latin typeface="Oracle Sans Light" panose="020B0403020204020204" pitchFamily="34" charset="0"/>
                <a:cs typeface="Oracle Sans Light" panose="020B0403020204020204" pitchFamily="34" charset="0"/>
              </a:rPr>
              <a:t> ex fermentum ac. </a:t>
            </a:r>
            <a:r>
              <a:rPr lang="en-US" sz="1400" dirty="0" err="1">
                <a:solidFill>
                  <a:schemeClr val="tx1"/>
                </a:solidFill>
                <a:latin typeface="Oracle Sans Light" panose="020B0403020204020204" pitchFamily="34" charset="0"/>
                <a:cs typeface="Oracle Sans Light" panose="020B0403020204020204" pitchFamily="34" charset="0"/>
              </a:rPr>
              <a:t>Suspendisse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mattis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nisi, non </a:t>
            </a:r>
            <a:r>
              <a:rPr lang="en-US" sz="1400" dirty="0" err="1">
                <a:solidFill>
                  <a:schemeClr val="tx1"/>
                </a:solidFill>
                <a:latin typeface="Oracle Sans Light" panose="020B0403020204020204" pitchFamily="34" charset="0"/>
                <a:cs typeface="Oracle Sans Light" panose="020B0403020204020204" pitchFamily="34" charset="0"/>
              </a:rPr>
              <a:t>blandit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purus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fringilla</a:t>
            </a:r>
            <a:r>
              <a:rPr lang="en-US" sz="1400" dirty="0">
                <a:solidFill>
                  <a:schemeClr val="tx1"/>
                </a:solidFill>
                <a:latin typeface="Oracle Sans Light" panose="020B0403020204020204" pitchFamily="34" charset="0"/>
                <a:cs typeface="Oracle Sans Light" panose="020B0403020204020204" pitchFamily="34" charset="0"/>
              </a:rPr>
              <a:t> in. Ut </a:t>
            </a:r>
            <a:r>
              <a:rPr lang="en-US" sz="1400" dirty="0" err="1">
                <a:solidFill>
                  <a:schemeClr val="tx1"/>
                </a:solidFill>
                <a:latin typeface="Oracle Sans Light" panose="020B0403020204020204" pitchFamily="34" charset="0"/>
                <a:cs typeface="Oracle Sans Light" panose="020B0403020204020204" pitchFamily="34" charset="0"/>
              </a:rPr>
              <a:t>tincidunt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accumsan</a:t>
            </a:r>
            <a:r>
              <a:rPr lang="en-US" sz="1400" dirty="0">
                <a:solidFill>
                  <a:schemeClr val="tx1"/>
                </a:solidFill>
                <a:latin typeface="Oracle Sans Light" panose="020B0403020204020204" pitchFamily="34" charset="0"/>
                <a:cs typeface="Oracle Sans Light" panose="020B0403020204020204" pitchFamily="34" charset="0"/>
              </a:rPr>
              <a:t> mi, in </a:t>
            </a:r>
            <a:r>
              <a:rPr lang="en-US" sz="1400" dirty="0" err="1">
                <a:solidFill>
                  <a:schemeClr val="tx1"/>
                </a:solidFill>
                <a:latin typeface="Oracle Sans Light" panose="020B0403020204020204" pitchFamily="34" charset="0"/>
                <a:cs typeface="Oracle Sans Light" panose="020B0403020204020204" pitchFamily="34" charset="0"/>
              </a:rPr>
              <a:t>placerat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risus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vehicula</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tincidunt</a:t>
            </a:r>
            <a:r>
              <a:rPr lang="en-US" sz="1400" dirty="0">
                <a:solidFill>
                  <a:schemeClr val="tx1"/>
                </a:solidFill>
                <a:latin typeface="Oracle Sans Light" panose="020B0403020204020204" pitchFamily="34" charset="0"/>
                <a:cs typeface="Oracle Sans Light" panose="020B0403020204020204" pitchFamily="34" charset="0"/>
              </a:rPr>
              <a:t>. Aenean </a:t>
            </a:r>
            <a:r>
              <a:rPr lang="en-US" sz="1400" dirty="0" err="1">
                <a:solidFill>
                  <a:schemeClr val="tx1"/>
                </a:solidFill>
                <a:latin typeface="Oracle Sans Light" panose="020B0403020204020204" pitchFamily="34" charset="0"/>
                <a:cs typeface="Oracle Sans Light" panose="020B0403020204020204" pitchFamily="34" charset="0"/>
              </a:rPr>
              <a:t>volutpat</a:t>
            </a:r>
            <a:r>
              <a:rPr lang="en-US" sz="1400" dirty="0">
                <a:solidFill>
                  <a:schemeClr val="tx1"/>
                </a:solidFill>
                <a:latin typeface="Oracle Sans Light" panose="020B0403020204020204" pitchFamily="34" charset="0"/>
                <a:cs typeface="Oracle Sans Light" panose="020B0403020204020204" pitchFamily="34" charset="0"/>
              </a:rPr>
              <a:t> mi non </a:t>
            </a:r>
            <a:r>
              <a:rPr lang="en-US" sz="1400" dirty="0" err="1">
                <a:solidFill>
                  <a:schemeClr val="tx1"/>
                </a:solidFill>
                <a:latin typeface="Oracle Sans Light" panose="020B0403020204020204" pitchFamily="34" charset="0"/>
                <a:cs typeface="Oracle Sans Light" panose="020B0403020204020204" pitchFamily="34" charset="0"/>
              </a:rPr>
              <a:t>risus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ultrices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viverra</a:t>
            </a:r>
            <a:r>
              <a:rPr lang="en-US" sz="1400" dirty="0">
                <a:solidFill>
                  <a:schemeClr val="tx1"/>
                </a:solidFill>
                <a:latin typeface="Oracle Sans Light" panose="020B0403020204020204" pitchFamily="34" charset="0"/>
                <a:cs typeface="Oracle Sans Light" panose="020B0403020204020204" pitchFamily="34" charset="0"/>
              </a:rPr>
              <a:t>.</a:t>
            </a:r>
            <a:endParaRPr lang="en-US" dirty="0"/>
          </a:p>
        </p:txBody>
      </p:sp>
      <p:sp>
        <p:nvSpPr>
          <p:cNvPr id="12" name="Text Placeholder 3">
            <a:extLst>
              <a:ext uri="{FF2B5EF4-FFF2-40B4-BE49-F238E27FC236}">
                <a16:creationId xmlns:a16="http://schemas.microsoft.com/office/drawing/2014/main" id="{536CB423-CDE7-D1C7-7CA6-3093ABD1D1ED}"/>
              </a:ext>
            </a:extLst>
          </p:cNvPr>
          <p:cNvSpPr>
            <a:spLocks noGrp="1"/>
          </p:cNvSpPr>
          <p:nvPr>
            <p:ph type="body" sz="quarter" idx="38" hasCustomPrompt="1"/>
          </p:nvPr>
        </p:nvSpPr>
        <p:spPr>
          <a:xfrm>
            <a:off x="8243684" y="2654996"/>
            <a:ext cx="3078162" cy="2746375"/>
          </a:xfrm>
        </p:spPr>
        <p:txBody>
          <a:bodyPr/>
          <a:lstStyle>
            <a:lvl1pPr>
              <a:lnSpc>
                <a:spcPct val="120000"/>
              </a:lnSpc>
              <a:spcBef>
                <a:spcPts val="0"/>
              </a:spcBef>
              <a:defRPr sz="2000" i="1">
                <a:solidFill>
                  <a:schemeClr val="tx2"/>
                </a:solidFill>
                <a:latin typeface="+mj-lt"/>
              </a:defRPr>
            </a:lvl1pPr>
          </a:lstStyle>
          <a:p>
            <a:pPr marL="0" marR="0" lvl="0" indent="0" algn="l" defTabSz="914400" rtl="0" eaLnBrk="1" fontAlgn="auto" latinLnBrk="0" hangingPunct="1">
              <a:lnSpc>
                <a:spcPct val="120000"/>
              </a:lnSpc>
              <a:spcBef>
                <a:spcPts val="0"/>
              </a:spcBef>
              <a:spcAft>
                <a:spcPts val="0"/>
              </a:spcAft>
              <a:buClrTx/>
              <a:buSzTx/>
              <a:buFont typeface="System Font Regular"/>
              <a:buNone/>
              <a:tabLst/>
              <a:defRPr/>
            </a:pPr>
            <a:r>
              <a:rPr lang="en-US" sz="2000" i="1" dirty="0">
                <a:solidFill>
                  <a:schemeClr val="tx1"/>
                </a:solidFill>
                <a:latin typeface="Georgia" panose="02040502050405020303" pitchFamily="18" charset="0"/>
                <a:cs typeface="Oracle Sans Light" panose="020B0403020204020204" pitchFamily="34" charset="0"/>
              </a:rPr>
              <a:t>“Lorem ipsum dolor sit </a:t>
            </a:r>
            <a:r>
              <a:rPr lang="en-US" sz="2000" i="1" dirty="0" err="1">
                <a:solidFill>
                  <a:schemeClr val="tx1"/>
                </a:solidFill>
                <a:latin typeface="Georgia" panose="02040502050405020303" pitchFamily="18" charset="0"/>
                <a:cs typeface="Oracle Sans Light" panose="020B0403020204020204" pitchFamily="34" charset="0"/>
              </a:rPr>
              <a:t>amet</a:t>
            </a:r>
            <a:r>
              <a:rPr lang="en-US" sz="2000" i="1" dirty="0">
                <a:solidFill>
                  <a:schemeClr val="tx1"/>
                </a:solidFill>
                <a:latin typeface="Georgia" panose="02040502050405020303" pitchFamily="18" charset="0"/>
                <a:cs typeface="Oracle Sans Light" panose="020B0403020204020204" pitchFamily="34" charset="0"/>
              </a:rPr>
              <a:t>, </a:t>
            </a:r>
            <a:r>
              <a:rPr lang="en-US" sz="2000" i="1" dirty="0" err="1">
                <a:solidFill>
                  <a:schemeClr val="tx1"/>
                </a:solidFill>
                <a:latin typeface="Georgia" panose="02040502050405020303" pitchFamily="18" charset="0"/>
                <a:cs typeface="Oracle Sans Light" panose="020B0403020204020204" pitchFamily="34" charset="0"/>
              </a:rPr>
              <a:t>consectetur</a:t>
            </a:r>
            <a:r>
              <a:rPr lang="en-US" sz="2000" i="1" dirty="0">
                <a:solidFill>
                  <a:schemeClr val="tx1"/>
                </a:solidFill>
                <a:latin typeface="Georgia" panose="02040502050405020303" pitchFamily="18" charset="0"/>
                <a:cs typeface="Oracle Sans Light" panose="020B0403020204020204" pitchFamily="34" charset="0"/>
              </a:rPr>
              <a:t> </a:t>
            </a:r>
            <a:r>
              <a:rPr lang="en-US" sz="2000" i="1" dirty="0" err="1">
                <a:solidFill>
                  <a:schemeClr val="tx1"/>
                </a:solidFill>
                <a:latin typeface="Georgia" panose="02040502050405020303" pitchFamily="18" charset="0"/>
                <a:cs typeface="Oracle Sans Light" panose="020B0403020204020204" pitchFamily="34" charset="0"/>
              </a:rPr>
              <a:t>adipiscing</a:t>
            </a:r>
            <a:r>
              <a:rPr lang="en-US" sz="2000" i="1" dirty="0">
                <a:solidFill>
                  <a:schemeClr val="tx1"/>
                </a:solidFill>
                <a:latin typeface="Georgia" panose="02040502050405020303" pitchFamily="18" charset="0"/>
                <a:cs typeface="Oracle Sans Light" panose="020B0403020204020204" pitchFamily="34" charset="0"/>
              </a:rPr>
              <a:t> </a:t>
            </a:r>
            <a:r>
              <a:rPr lang="en-US" sz="2000" i="1" dirty="0" err="1">
                <a:solidFill>
                  <a:schemeClr val="tx1"/>
                </a:solidFill>
                <a:latin typeface="Georgia" panose="02040502050405020303" pitchFamily="18" charset="0"/>
                <a:cs typeface="Oracle Sans Light" panose="020B0403020204020204" pitchFamily="34" charset="0"/>
              </a:rPr>
              <a:t>elit</a:t>
            </a:r>
            <a:r>
              <a:rPr lang="en-US" sz="2000" i="1" dirty="0">
                <a:solidFill>
                  <a:schemeClr val="tx1"/>
                </a:solidFill>
                <a:latin typeface="Georgia" panose="02040502050405020303" pitchFamily="18" charset="0"/>
                <a:cs typeface="Oracle Sans Light" panose="020B0403020204020204" pitchFamily="34" charset="0"/>
              </a:rPr>
              <a:t>. Donec </a:t>
            </a:r>
            <a:r>
              <a:rPr lang="en-US" sz="2000" i="1" dirty="0" err="1">
                <a:solidFill>
                  <a:schemeClr val="tx1"/>
                </a:solidFill>
                <a:latin typeface="Georgia" panose="02040502050405020303" pitchFamily="18" charset="0"/>
                <a:cs typeface="Oracle Sans Light" panose="020B0403020204020204" pitchFamily="34" charset="0"/>
              </a:rPr>
              <a:t>finibununc</a:t>
            </a:r>
            <a:r>
              <a:rPr lang="en-US" sz="2000" i="1" dirty="0">
                <a:solidFill>
                  <a:schemeClr val="tx1"/>
                </a:solidFill>
                <a:latin typeface="Georgia" panose="02040502050405020303" pitchFamily="18" charset="0"/>
                <a:cs typeface="Oracle Sans Light" panose="020B0403020204020204" pitchFamily="34" charset="0"/>
              </a:rPr>
              <a:t>. </a:t>
            </a:r>
            <a:r>
              <a:rPr lang="en-US" sz="2000" i="1" dirty="0" err="1">
                <a:solidFill>
                  <a:schemeClr val="tx1"/>
                </a:solidFill>
                <a:latin typeface="Georgia" panose="02040502050405020303" pitchFamily="18" charset="0"/>
                <a:cs typeface="Oracle Sans Light" panose="020B0403020204020204" pitchFamily="34" charset="0"/>
              </a:rPr>
              <a:t>Praesenisin</a:t>
            </a:r>
            <a:r>
              <a:rPr lang="en-US" sz="2000" i="1" dirty="0">
                <a:solidFill>
                  <a:schemeClr val="tx1"/>
                </a:solidFill>
                <a:latin typeface="Georgia" panose="02040502050405020303" pitchFamily="18" charset="0"/>
                <a:cs typeface="Oracle Sans Light" panose="020B0403020204020204" pitchFamily="34" charset="0"/>
              </a:rPr>
              <a:t>”.</a:t>
            </a:r>
          </a:p>
        </p:txBody>
      </p:sp>
      <p:sp>
        <p:nvSpPr>
          <p:cNvPr id="2" name="Content Placeholder 10">
            <a:extLst>
              <a:ext uri="{FF2B5EF4-FFF2-40B4-BE49-F238E27FC236}">
                <a16:creationId xmlns:a16="http://schemas.microsoft.com/office/drawing/2014/main" id="{EA7C8CD8-A6A9-2F4B-9060-CF5F24D07B86}"/>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chemeClr val="tx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pic>
        <p:nvPicPr>
          <p:cNvPr id="8" name="Picture 7">
            <a:extLst>
              <a:ext uri="{FF2B5EF4-FFF2-40B4-BE49-F238E27FC236}">
                <a16:creationId xmlns:a16="http://schemas.microsoft.com/office/drawing/2014/main" id="{FA9D14D7-0320-712A-85A2-593FB1D634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11304"/>
          <a:stretch/>
        </p:blipFill>
        <p:spPr>
          <a:xfrm>
            <a:off x="0" y="0"/>
            <a:ext cx="225287" cy="6858000"/>
          </a:xfrm>
          <a:prstGeom prst="rect">
            <a:avLst/>
          </a:prstGeom>
        </p:spPr>
      </p:pic>
    </p:spTree>
    <p:extLst>
      <p:ext uri="{BB962C8B-B14F-4D97-AF65-F5344CB8AC3E}">
        <p14:creationId xmlns:p14="http://schemas.microsoft.com/office/powerpoint/2010/main" val="4173911448"/>
      </p:ext>
    </p:extLst>
  </p:cSld>
  <p:clrMapOvr>
    <a:overrideClrMapping bg1="dk1" tx1="lt1" bg2="dk2" tx2="lt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Light - Content_5">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5" name="Picture 4">
            <a:extLst>
              <a:ext uri="{FF2B5EF4-FFF2-40B4-BE49-F238E27FC236}">
                <a16:creationId xmlns:a16="http://schemas.microsoft.com/office/drawing/2014/main" id="{DC88C0C6-5958-2F5E-AC3A-E49180BCEC6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8475"/>
          <a:stretch/>
        </p:blipFill>
        <p:spPr>
          <a:xfrm>
            <a:off x="0" y="1"/>
            <a:ext cx="12188952" cy="232416"/>
          </a:xfrm>
          <a:prstGeom prst="rect">
            <a:avLst/>
          </a:prstGeom>
        </p:spPr>
      </p:pic>
    </p:spTree>
    <p:extLst>
      <p:ext uri="{BB962C8B-B14F-4D97-AF65-F5344CB8AC3E}">
        <p14:creationId xmlns:p14="http://schemas.microsoft.com/office/powerpoint/2010/main" val="5150466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ark - Content_5">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AB8AAA53-CCE3-03B7-1A62-2E097B0506FF}"/>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1073CC94-66FC-D640-006C-77616A508D6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9" name="Text Placeholder 11">
            <a:extLst>
              <a:ext uri="{FF2B5EF4-FFF2-40B4-BE49-F238E27FC236}">
                <a16:creationId xmlns:a16="http://schemas.microsoft.com/office/drawing/2014/main" id="{EE0A1E04-FEFF-56D0-43D7-C2AFA8DDB678}"/>
              </a:ext>
            </a:extLst>
          </p:cNvPr>
          <p:cNvSpPr>
            <a:spLocks noGrp="1"/>
          </p:cNvSpPr>
          <p:nvPr>
            <p:ph type="body" sz="quarter" idx="38" hasCustomPrompt="1"/>
          </p:nvPr>
        </p:nvSpPr>
        <p:spPr>
          <a:xfrm>
            <a:off x="4333978" y="2914554"/>
            <a:ext cx="5532833" cy="3262510"/>
          </a:xfrm>
        </p:spPr>
        <p:txBody>
          <a:bodyPr anchor="b"/>
          <a:lstStyle>
            <a:lvl1pPr>
              <a:lnSpc>
                <a:spcPct val="120000"/>
              </a:lnSpc>
              <a:spcBef>
                <a:spcPts val="0"/>
              </a:spcBef>
              <a:spcAft>
                <a:spcPts val="400"/>
              </a:spcAft>
              <a:defRPr sz="1400" b="0" i="0">
                <a:solidFill>
                  <a:schemeClr val="tx2"/>
                </a:solidFill>
                <a:latin typeface="Oracle Sans Light" panose="020B0403020204020204" pitchFamily="34" charset="0"/>
                <a:cs typeface="Oracle Sans Light" panose="020B0403020204020204" pitchFamily="34" charset="0"/>
              </a:defRPr>
            </a:lvl1pPr>
          </a:lstStyle>
          <a:p>
            <a:pPr lvl="0"/>
            <a:r>
              <a:rPr lang="en-US" sz="1400" b="1" dirty="0">
                <a:solidFill>
                  <a:schemeClr val="tx1"/>
                </a:solidFill>
                <a:latin typeface="Oracle Sans Extra Bold" panose="020B0503020204020204" pitchFamily="34" charset="0"/>
                <a:cs typeface="Oracle Sans Extra Bold" panose="020B0503020204020204" pitchFamily="34" charset="0"/>
              </a:rPr>
              <a:t>Lorem ipsum dolor sit</a:t>
            </a:r>
            <a:br>
              <a:rPr lang="en-US" sz="1400" b="1" dirty="0">
                <a:solidFill>
                  <a:schemeClr val="tx1"/>
                </a:solidFill>
                <a:latin typeface="Oracle Sans Extra Bold" panose="020B0503020204020204" pitchFamily="34" charset="0"/>
                <a:cs typeface="Oracle Sans Extra Bold" panose="020B0503020204020204" pitchFamily="34" charset="0"/>
              </a:rPr>
            </a:br>
            <a:r>
              <a:rPr lang="en-US" sz="1400" dirty="0" err="1">
                <a:solidFill>
                  <a:schemeClr val="tx1"/>
                </a:solidFill>
                <a:latin typeface="Oracle Sans Light" panose="020B0403020204020204" pitchFamily="34" charset="0"/>
                <a:cs typeface="Oracle Sans Light" panose="020B0403020204020204" pitchFamily="34" charset="0"/>
              </a:rPr>
              <a:t>Pellentesque</a:t>
            </a:r>
            <a:r>
              <a:rPr lang="en-US" sz="1400" dirty="0">
                <a:solidFill>
                  <a:schemeClr val="tx1"/>
                </a:solidFill>
                <a:latin typeface="Oracle Sans Light" panose="020B0403020204020204" pitchFamily="34" charset="0"/>
                <a:cs typeface="Oracle Sans Light" panose="020B0403020204020204" pitchFamily="34" charset="0"/>
              </a:rPr>
              <a:t> et </a:t>
            </a:r>
            <a:r>
              <a:rPr lang="en-US" sz="1400" dirty="0" err="1">
                <a:solidFill>
                  <a:schemeClr val="tx1"/>
                </a:solidFill>
                <a:latin typeface="Oracle Sans Light" panose="020B0403020204020204" pitchFamily="34" charset="0"/>
                <a:cs typeface="Oracle Sans Light" panose="020B0403020204020204" pitchFamily="34" charset="0"/>
              </a:rPr>
              <a:t>aliquet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enim</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Phasellus</a:t>
            </a:r>
            <a:r>
              <a:rPr lang="en-US" sz="1400" dirty="0">
                <a:solidFill>
                  <a:schemeClr val="tx1"/>
                </a:solidFill>
                <a:latin typeface="Oracle Sans Light" panose="020B0403020204020204" pitchFamily="34" charset="0"/>
                <a:cs typeface="Oracle Sans Light" panose="020B0403020204020204" pitchFamily="34" charset="0"/>
              </a:rPr>
              <a:t> tempus </a:t>
            </a:r>
            <a:r>
              <a:rPr lang="en-US" sz="1400" dirty="0" err="1">
                <a:solidFill>
                  <a:schemeClr val="tx1"/>
                </a:solidFill>
                <a:latin typeface="Oracle Sans Light" panose="020B0403020204020204" pitchFamily="34" charset="0"/>
                <a:cs typeface="Oracle Sans Light" panose="020B0403020204020204" pitchFamily="34" charset="0"/>
              </a:rPr>
              <a:t>ornare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velit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eget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sollicitudin</a:t>
            </a:r>
            <a:r>
              <a:rPr lang="en-US" sz="1400" dirty="0">
                <a:solidFill>
                  <a:schemeClr val="tx1"/>
                </a:solidFill>
                <a:latin typeface="Oracle Sans Light" panose="020B0403020204020204" pitchFamily="34" charset="0"/>
                <a:cs typeface="Oracle Sans Light" panose="020B0403020204020204" pitchFamily="34" charset="0"/>
              </a:rPr>
              <a:t>. Integer </a:t>
            </a:r>
            <a:r>
              <a:rPr lang="en-US" sz="1400" dirty="0" err="1">
                <a:solidFill>
                  <a:schemeClr val="tx1"/>
                </a:solidFill>
                <a:latin typeface="Oracle Sans Light" panose="020B0403020204020204" pitchFamily="34" charset="0"/>
                <a:cs typeface="Oracle Sans Light" panose="020B0403020204020204" pitchFamily="34" charset="0"/>
              </a:rPr>
              <a:t>commodo</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ut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congue</a:t>
            </a:r>
            <a:r>
              <a:rPr lang="en-US" sz="1400" dirty="0">
                <a:solidFill>
                  <a:schemeClr val="tx1"/>
                </a:solidFill>
                <a:latin typeface="Oracle Sans Light" panose="020B0403020204020204" pitchFamily="34" charset="0"/>
                <a:cs typeface="Oracle Sans Light" panose="020B0403020204020204" pitchFamily="34" charset="0"/>
              </a:rPr>
              <a:t> ex fermentum ac. </a:t>
            </a:r>
            <a:r>
              <a:rPr lang="en-US" sz="1400" dirty="0" err="1">
                <a:solidFill>
                  <a:schemeClr val="tx1"/>
                </a:solidFill>
                <a:latin typeface="Oracle Sans Light" panose="020B0403020204020204" pitchFamily="34" charset="0"/>
                <a:cs typeface="Oracle Sans Light" panose="020B0403020204020204" pitchFamily="34" charset="0"/>
              </a:rPr>
              <a:t>Suspendisse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mattis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nisi, non </a:t>
            </a:r>
            <a:r>
              <a:rPr lang="en-US" sz="1400" dirty="0" err="1">
                <a:solidFill>
                  <a:schemeClr val="tx1"/>
                </a:solidFill>
                <a:latin typeface="Oracle Sans Light" panose="020B0403020204020204" pitchFamily="34" charset="0"/>
                <a:cs typeface="Oracle Sans Light" panose="020B0403020204020204" pitchFamily="34" charset="0"/>
              </a:rPr>
              <a:t>blandit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purus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fringilla</a:t>
            </a:r>
            <a:r>
              <a:rPr lang="en-US" sz="1400" dirty="0">
                <a:solidFill>
                  <a:schemeClr val="tx1"/>
                </a:solidFill>
                <a:latin typeface="Oracle Sans Light" panose="020B0403020204020204" pitchFamily="34" charset="0"/>
                <a:cs typeface="Oracle Sans Light" panose="020B0403020204020204" pitchFamily="34" charset="0"/>
              </a:rPr>
              <a:t> in. Ut </a:t>
            </a:r>
            <a:r>
              <a:rPr lang="en-US" sz="1400" dirty="0" err="1">
                <a:solidFill>
                  <a:schemeClr val="tx1"/>
                </a:solidFill>
                <a:latin typeface="Oracle Sans Light" panose="020B0403020204020204" pitchFamily="34" charset="0"/>
                <a:cs typeface="Oracle Sans Light" panose="020B0403020204020204" pitchFamily="34" charset="0"/>
              </a:rPr>
              <a:t>tincidunt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accumsan</a:t>
            </a:r>
            <a:r>
              <a:rPr lang="en-US" sz="1400" dirty="0">
                <a:solidFill>
                  <a:schemeClr val="tx1"/>
                </a:solidFill>
                <a:latin typeface="Oracle Sans Light" panose="020B0403020204020204" pitchFamily="34" charset="0"/>
                <a:cs typeface="Oracle Sans Light" panose="020B0403020204020204" pitchFamily="34" charset="0"/>
              </a:rPr>
              <a:t> mi, in </a:t>
            </a:r>
            <a:r>
              <a:rPr lang="en-US" sz="1400" dirty="0" err="1">
                <a:solidFill>
                  <a:schemeClr val="tx1"/>
                </a:solidFill>
                <a:latin typeface="Oracle Sans Light" panose="020B0403020204020204" pitchFamily="34" charset="0"/>
                <a:cs typeface="Oracle Sans Light" panose="020B0403020204020204" pitchFamily="34" charset="0"/>
              </a:rPr>
              <a:t>placerat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risus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vehicula</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tincidunt</a:t>
            </a:r>
            <a:r>
              <a:rPr lang="en-US" sz="1400" dirty="0">
                <a:solidFill>
                  <a:schemeClr val="tx1"/>
                </a:solidFill>
                <a:latin typeface="Oracle Sans Light" panose="020B0403020204020204" pitchFamily="34" charset="0"/>
                <a:cs typeface="Oracle Sans Light" panose="020B0403020204020204" pitchFamily="34" charset="0"/>
              </a:rPr>
              <a:t>. Aenean </a:t>
            </a:r>
            <a:r>
              <a:rPr lang="en-US" sz="1400" dirty="0" err="1">
                <a:solidFill>
                  <a:schemeClr val="tx1"/>
                </a:solidFill>
                <a:latin typeface="Oracle Sans Light" panose="020B0403020204020204" pitchFamily="34" charset="0"/>
                <a:cs typeface="Oracle Sans Light" panose="020B0403020204020204" pitchFamily="34" charset="0"/>
              </a:rPr>
              <a:t>volutpat</a:t>
            </a:r>
            <a:r>
              <a:rPr lang="en-US" sz="1400" dirty="0">
                <a:solidFill>
                  <a:schemeClr val="tx1"/>
                </a:solidFill>
                <a:latin typeface="Oracle Sans Light" panose="020B0403020204020204" pitchFamily="34" charset="0"/>
                <a:cs typeface="Oracle Sans Light" panose="020B0403020204020204" pitchFamily="34" charset="0"/>
              </a:rPr>
              <a:t> mi non </a:t>
            </a:r>
            <a:r>
              <a:rPr lang="en-US" sz="1400" dirty="0" err="1">
                <a:solidFill>
                  <a:schemeClr val="tx1"/>
                </a:solidFill>
                <a:latin typeface="Oracle Sans Light" panose="020B0403020204020204" pitchFamily="34" charset="0"/>
                <a:cs typeface="Oracle Sans Light" panose="020B0403020204020204" pitchFamily="34" charset="0"/>
              </a:rPr>
              <a:t>risus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ultrices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viverra</a:t>
            </a:r>
            <a:r>
              <a:rPr lang="en-US" sz="1400" dirty="0">
                <a:solidFill>
                  <a:schemeClr val="tx1"/>
                </a:solidFill>
                <a:latin typeface="Oracle Sans Light" panose="020B0403020204020204" pitchFamily="34" charset="0"/>
                <a:cs typeface="Oracle Sans Light" panose="020B0403020204020204" pitchFamily="34" charset="0"/>
              </a:rPr>
              <a:t>.</a:t>
            </a:r>
            <a:endParaRPr lang="en-US" dirty="0"/>
          </a:p>
        </p:txBody>
      </p:sp>
      <p:sp>
        <p:nvSpPr>
          <p:cNvPr id="10" name="Text Field 2">
            <a:extLst>
              <a:ext uri="{FF2B5EF4-FFF2-40B4-BE49-F238E27FC236}">
                <a16:creationId xmlns:a16="http://schemas.microsoft.com/office/drawing/2014/main" id="{236F678B-9A1B-0252-23BC-0CDA4D906E63}"/>
              </a:ext>
            </a:extLst>
          </p:cNvPr>
          <p:cNvSpPr>
            <a:spLocks noGrp="1"/>
          </p:cNvSpPr>
          <p:nvPr>
            <p:ph type="body" sz="quarter" idx="36" hasCustomPrompt="1"/>
          </p:nvPr>
        </p:nvSpPr>
        <p:spPr>
          <a:xfrm>
            <a:off x="774700" y="1252113"/>
            <a:ext cx="4724400" cy="895181"/>
          </a:xfrm>
          <a:prstGeom prst="rect">
            <a:avLst/>
          </a:prstGeom>
        </p:spPr>
        <p:txBody>
          <a:bodyPr>
            <a:noAutofit/>
          </a:bodyPr>
          <a:lstStyle>
            <a:lvl1pPr>
              <a:defRPr sz="3200" b="1" i="0">
                <a:solidFill>
                  <a:schemeClr val="tx2"/>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11" name="Text Placeholder 11">
            <a:extLst>
              <a:ext uri="{FF2B5EF4-FFF2-40B4-BE49-F238E27FC236}">
                <a16:creationId xmlns:a16="http://schemas.microsoft.com/office/drawing/2014/main" id="{6E583018-D5E1-054D-E0E4-4205D8598EA7}"/>
              </a:ext>
            </a:extLst>
          </p:cNvPr>
          <p:cNvSpPr>
            <a:spLocks noGrp="1"/>
          </p:cNvSpPr>
          <p:nvPr>
            <p:ph type="body" sz="quarter" idx="11" hasCustomPrompt="1"/>
          </p:nvPr>
        </p:nvSpPr>
        <p:spPr>
          <a:xfrm>
            <a:off x="774700" y="2643259"/>
            <a:ext cx="3148098" cy="3533805"/>
          </a:xfrm>
        </p:spPr>
        <p:txBody>
          <a:bodyPr anchor="b"/>
          <a:lstStyle>
            <a:lvl1pPr>
              <a:lnSpc>
                <a:spcPct val="120000"/>
              </a:lnSpc>
              <a:spcBef>
                <a:spcPts val="0"/>
              </a:spcBef>
              <a:spcAft>
                <a:spcPts val="400"/>
              </a:spcAft>
              <a:defRPr sz="1400" b="0" i="0">
                <a:solidFill>
                  <a:schemeClr val="tx2"/>
                </a:solidFill>
                <a:latin typeface="Oracle Sans Light" panose="020B0403020204020204" pitchFamily="34" charset="0"/>
                <a:cs typeface="Oracle Sans Light" panose="020B0403020204020204" pitchFamily="34" charset="0"/>
              </a:defRPr>
            </a:lvl1pPr>
          </a:lstStyle>
          <a:p>
            <a:pPr lvl="0"/>
            <a:r>
              <a:rPr lang="en-US" sz="1400" b="1" dirty="0">
                <a:solidFill>
                  <a:schemeClr val="tx1"/>
                </a:solidFill>
                <a:latin typeface="Oracle Sans Extra Bold" panose="020B0503020204020204" pitchFamily="34" charset="0"/>
                <a:cs typeface="Oracle Sans Extra Bold" panose="020B0503020204020204" pitchFamily="34" charset="0"/>
              </a:rPr>
              <a:t>Donec ac </a:t>
            </a:r>
            <a:r>
              <a:rPr lang="en-US" sz="1400" b="1" dirty="0" err="1">
                <a:solidFill>
                  <a:schemeClr val="tx1"/>
                </a:solidFill>
                <a:latin typeface="Oracle Sans Extra Bold" panose="020B0503020204020204" pitchFamily="34" charset="0"/>
                <a:cs typeface="Oracle Sans Extra Bold" panose="020B0503020204020204" pitchFamily="34" charset="0"/>
              </a:rPr>
              <a:t>est</a:t>
            </a:r>
            <a:r>
              <a:rPr lang="en-US" sz="1400" b="1" dirty="0">
                <a:solidFill>
                  <a:schemeClr val="tx1"/>
                </a:solidFill>
                <a:latin typeface="Oracle Sans Extra Bold" panose="020B0503020204020204" pitchFamily="34" charset="0"/>
                <a:cs typeface="Oracle Sans Extra Bold" panose="020B0503020204020204" pitchFamily="34" charset="0"/>
              </a:rPr>
              <a:t> </a:t>
            </a:r>
            <a:r>
              <a:rPr lang="en-US" sz="1400" b="1" dirty="0" err="1">
                <a:solidFill>
                  <a:schemeClr val="tx1"/>
                </a:solidFill>
                <a:latin typeface="Oracle Sans Extra Bold" panose="020B0503020204020204" pitchFamily="34" charset="0"/>
                <a:cs typeface="Oracle Sans Extra Bold" panose="020B0503020204020204" pitchFamily="34" charset="0"/>
              </a:rPr>
              <a:t>quis</a:t>
            </a:r>
            <a:r>
              <a:rPr lang="en-US" sz="1400" b="1" dirty="0">
                <a:solidFill>
                  <a:schemeClr val="tx1"/>
                </a:solidFill>
                <a:latin typeface="Oracle Sans Extra Bold" panose="020B0503020204020204" pitchFamily="34" charset="0"/>
                <a:cs typeface="Oracle Sans Extra Bold" panose="020B0503020204020204" pitchFamily="34" charset="0"/>
              </a:rPr>
              <a:t> </a:t>
            </a:r>
            <a:r>
              <a:rPr lang="en-US" sz="1400" b="1" dirty="0" err="1">
                <a:solidFill>
                  <a:schemeClr val="tx1"/>
                </a:solidFill>
                <a:latin typeface="Oracle Sans Extra Bold" panose="020B0503020204020204" pitchFamily="34" charset="0"/>
                <a:cs typeface="Oracle Sans Extra Bold" panose="020B0503020204020204" pitchFamily="34" charset="0"/>
              </a:rPr>
              <a:t>tortor</a:t>
            </a:r>
            <a:br>
              <a:rPr lang="en-US" sz="1400" b="1" dirty="0">
                <a:solidFill>
                  <a:schemeClr val="tx1"/>
                </a:solidFill>
                <a:latin typeface="Oracle Sans Extra Bold" panose="020B0503020204020204" pitchFamily="34" charset="0"/>
                <a:cs typeface="Oracle Sans Extra Bold" panose="020B0503020204020204" pitchFamily="34" charset="0"/>
              </a:rPr>
            </a:br>
            <a:r>
              <a:rPr lang="en-US" sz="1400" dirty="0">
                <a:solidFill>
                  <a:schemeClr val="tx1"/>
                </a:solidFill>
                <a:latin typeface="Oracle Sans Light" panose="020B0403020204020204" pitchFamily="34" charset="0"/>
                <a:cs typeface="Oracle Sans Light" panose="020B0403020204020204" pitchFamily="34" charset="0"/>
              </a:rPr>
              <a:t>Lorem ipsum dolor sit </a:t>
            </a:r>
            <a:r>
              <a:rPr lang="en-US" sz="1400" dirty="0" err="1">
                <a:solidFill>
                  <a:schemeClr val="tx1"/>
                </a:solidFill>
                <a:latin typeface="Oracle Sans Light" panose="020B0403020204020204" pitchFamily="34" charset="0"/>
                <a:cs typeface="Oracle Sans Light" panose="020B0403020204020204" pitchFamily="34" charset="0"/>
              </a:rPr>
              <a:t>amet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consectetur</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adipiscing</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elit</a:t>
            </a:r>
            <a:r>
              <a:rPr lang="en-US" sz="1400" dirty="0">
                <a:solidFill>
                  <a:schemeClr val="tx1"/>
                </a:solidFill>
                <a:latin typeface="Oracle Sans Light" panose="020B0403020204020204" pitchFamily="34" charset="0"/>
                <a:cs typeface="Oracle Sans Light" panose="020B0403020204020204" pitchFamily="34" charset="0"/>
              </a:rPr>
              <a:t>. Donec </a:t>
            </a:r>
            <a:r>
              <a:rPr lang="en-US" sz="1400" dirty="0" err="1">
                <a:solidFill>
                  <a:schemeClr val="tx1"/>
                </a:solidFill>
                <a:latin typeface="Oracle Sans Light" panose="020B0403020204020204" pitchFamily="34" charset="0"/>
                <a:cs typeface="Oracle Sans Light" panose="020B0403020204020204" pitchFamily="34" charset="0"/>
              </a:rPr>
              <a:t>finibus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felis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nunc</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Praesent</a:t>
            </a:r>
            <a:r>
              <a:rPr lang="en-US" sz="1400" dirty="0">
                <a:solidFill>
                  <a:schemeClr val="tx1"/>
                </a:solidFill>
                <a:latin typeface="Oracle Sans Light" panose="020B0403020204020204" pitchFamily="34" charset="0"/>
                <a:cs typeface="Oracle Sans Light" panose="020B0403020204020204" pitchFamily="34" charset="0"/>
              </a:rPr>
              <a:t> ac </a:t>
            </a:r>
            <a:r>
              <a:rPr lang="en-US" sz="1400" dirty="0" err="1">
                <a:solidFill>
                  <a:schemeClr val="tx1"/>
                </a:solidFill>
                <a:latin typeface="Oracle Sans Light" panose="020B0403020204020204" pitchFamily="34" charset="0"/>
                <a:cs typeface="Oracle Sans Light" panose="020B0403020204020204" pitchFamily="34" charset="0"/>
              </a:rPr>
              <a:t>condimentum</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Pellentesque</a:t>
            </a:r>
            <a:r>
              <a:rPr lang="en-US" sz="1400" dirty="0">
                <a:solidFill>
                  <a:schemeClr val="tx1"/>
                </a:solidFill>
                <a:latin typeface="Oracle Sans Light" panose="020B0403020204020204" pitchFamily="34" charset="0"/>
                <a:cs typeface="Oracle Sans Light" panose="020B0403020204020204" pitchFamily="34" charset="0"/>
              </a:rPr>
              <a:t> et </a:t>
            </a:r>
            <a:r>
              <a:rPr lang="en-US" sz="1400" dirty="0" err="1">
                <a:solidFill>
                  <a:schemeClr val="tx1"/>
                </a:solidFill>
                <a:latin typeface="Oracle Sans Light" panose="020B0403020204020204" pitchFamily="34" charset="0"/>
                <a:cs typeface="Oracle Sans Light" panose="020B0403020204020204" pitchFamily="34" charset="0"/>
              </a:rPr>
              <a:t>aliquet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enim</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Phasellus</a:t>
            </a:r>
            <a:r>
              <a:rPr lang="en-US" sz="1400" dirty="0">
                <a:solidFill>
                  <a:schemeClr val="tx1"/>
                </a:solidFill>
                <a:latin typeface="Oracle Sans Light" panose="020B0403020204020204" pitchFamily="34" charset="0"/>
                <a:cs typeface="Oracle Sans Light" panose="020B0403020204020204" pitchFamily="34" charset="0"/>
              </a:rPr>
              <a:t> tempus </a:t>
            </a:r>
            <a:r>
              <a:rPr lang="en-US" sz="1400" dirty="0" err="1">
                <a:solidFill>
                  <a:schemeClr val="tx1"/>
                </a:solidFill>
                <a:latin typeface="Oracle Sans Light" panose="020B0403020204020204" pitchFamily="34" charset="0"/>
                <a:cs typeface="Oracle Sans Light" panose="020B0403020204020204" pitchFamily="34" charset="0"/>
              </a:rPr>
              <a:t>ornare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velit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eget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sollicitudin</a:t>
            </a:r>
            <a:r>
              <a:rPr lang="en-US" sz="1400" dirty="0">
                <a:solidFill>
                  <a:schemeClr val="tx1"/>
                </a:solidFill>
                <a:latin typeface="Oracle Sans Light" panose="020B0403020204020204" pitchFamily="34" charset="0"/>
                <a:cs typeface="Oracle Sans Light" panose="020B0403020204020204" pitchFamily="34" charset="0"/>
              </a:rPr>
              <a:t>. Integer </a:t>
            </a:r>
            <a:r>
              <a:rPr lang="en-US" sz="1400" dirty="0" err="1">
                <a:solidFill>
                  <a:schemeClr val="tx1"/>
                </a:solidFill>
                <a:latin typeface="Oracle Sans Light" panose="020B0403020204020204" pitchFamily="34" charset="0"/>
                <a:cs typeface="Oracle Sans Light" panose="020B0403020204020204" pitchFamily="34" charset="0"/>
              </a:rPr>
              <a:t>commodo</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ut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congue</a:t>
            </a:r>
            <a:r>
              <a:rPr lang="en-US" sz="1400" dirty="0">
                <a:solidFill>
                  <a:schemeClr val="tx1"/>
                </a:solidFill>
                <a:latin typeface="Oracle Sans Light" panose="020B0403020204020204" pitchFamily="34" charset="0"/>
                <a:cs typeface="Oracle Sans Light" panose="020B0403020204020204" pitchFamily="34" charset="0"/>
              </a:rPr>
              <a:t> ex fermentum ac. </a:t>
            </a:r>
            <a:r>
              <a:rPr lang="en-US" sz="1400" dirty="0" err="1">
                <a:solidFill>
                  <a:schemeClr val="tx1"/>
                </a:solidFill>
                <a:latin typeface="Oracle Sans Light" panose="020B0403020204020204" pitchFamily="34" charset="0"/>
                <a:cs typeface="Oracle Sans Light" panose="020B0403020204020204" pitchFamily="34" charset="0"/>
              </a:rPr>
              <a:t>Suspendisse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mattis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nisi, non </a:t>
            </a:r>
            <a:r>
              <a:rPr lang="en-US" sz="1400" dirty="0" err="1">
                <a:solidFill>
                  <a:schemeClr val="tx1"/>
                </a:solidFill>
                <a:latin typeface="Oracle Sans Light" panose="020B0403020204020204" pitchFamily="34" charset="0"/>
                <a:cs typeface="Oracle Sans Light" panose="020B0403020204020204" pitchFamily="34" charset="0"/>
              </a:rPr>
              <a:t>blandit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purus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fringilla</a:t>
            </a:r>
            <a:r>
              <a:rPr lang="en-US" sz="1400" dirty="0">
                <a:solidFill>
                  <a:schemeClr val="tx1"/>
                </a:solidFill>
                <a:latin typeface="Oracle Sans Light" panose="020B0403020204020204" pitchFamily="34" charset="0"/>
                <a:cs typeface="Oracle Sans Light" panose="020B0403020204020204" pitchFamily="34" charset="0"/>
              </a:rPr>
              <a:t> in.</a:t>
            </a:r>
            <a:endParaRPr lang="en-US" dirty="0"/>
          </a:p>
        </p:txBody>
      </p:sp>
      <p:sp>
        <p:nvSpPr>
          <p:cNvPr id="6" name="Content Placeholder 10">
            <a:extLst>
              <a:ext uri="{FF2B5EF4-FFF2-40B4-BE49-F238E27FC236}">
                <a16:creationId xmlns:a16="http://schemas.microsoft.com/office/drawing/2014/main" id="{D33B988D-5AB6-4176-AB35-6B6435F7A476}"/>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chemeClr val="tx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pic>
        <p:nvPicPr>
          <p:cNvPr id="7" name="Picture 6">
            <a:extLst>
              <a:ext uri="{FF2B5EF4-FFF2-40B4-BE49-F238E27FC236}">
                <a16:creationId xmlns:a16="http://schemas.microsoft.com/office/drawing/2014/main" id="{1BA44F99-2058-1FF4-38B3-F32AD2AE1F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237" b="4237"/>
          <a:stretch/>
        </p:blipFill>
        <p:spPr>
          <a:xfrm>
            <a:off x="0" y="1"/>
            <a:ext cx="12188952" cy="232416"/>
          </a:xfrm>
          <a:prstGeom prst="rect">
            <a:avLst/>
          </a:prstGeom>
        </p:spPr>
      </p:pic>
    </p:spTree>
    <p:extLst>
      <p:ext uri="{BB962C8B-B14F-4D97-AF65-F5344CB8AC3E}">
        <p14:creationId xmlns:p14="http://schemas.microsoft.com/office/powerpoint/2010/main" val="3742619269"/>
      </p:ext>
    </p:extLst>
  </p:cSld>
  <p:clrMapOvr>
    <a:overrideClrMapping bg1="dk1" tx1="lt1" bg2="dk2" tx2="lt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Light - Content_6">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Text Placeholder 11">
            <a:extLst>
              <a:ext uri="{FF2B5EF4-FFF2-40B4-BE49-F238E27FC236}">
                <a16:creationId xmlns:a16="http://schemas.microsoft.com/office/drawing/2014/main" id="{03F18E62-F0B5-5D80-9556-6DAF13ABFCF5}"/>
              </a:ext>
            </a:extLst>
          </p:cNvPr>
          <p:cNvSpPr>
            <a:spLocks noGrp="1"/>
          </p:cNvSpPr>
          <p:nvPr>
            <p:ph type="body" sz="quarter" idx="11" hasCustomPrompt="1"/>
          </p:nvPr>
        </p:nvSpPr>
        <p:spPr>
          <a:xfrm>
            <a:off x="761999" y="3429000"/>
            <a:ext cx="6375400" cy="2459010"/>
          </a:xfrm>
        </p:spPr>
        <p:txBody>
          <a:bodyPr anchor="t"/>
          <a:lstStyle>
            <a:lvl1pPr>
              <a:lnSpc>
                <a:spcPct val="120000"/>
              </a:lnSpc>
              <a:spcBef>
                <a:spcPts val="0"/>
              </a:spcBef>
              <a:spcAft>
                <a:spcPts val="400"/>
              </a:spcAft>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US" b="1" i="0" dirty="0">
                <a:latin typeface="Oracle Sans Extra Bold" panose="020B0503020204020204" pitchFamily="34" charset="0"/>
                <a:cs typeface="Oracle Sans Extra Bold" panose="020B0503020204020204" pitchFamily="34" charset="0"/>
              </a:rPr>
              <a:t>Donec ac </a:t>
            </a:r>
            <a:r>
              <a:rPr lang="en-US" b="1" i="0" dirty="0" err="1">
                <a:latin typeface="Oracle Sans Extra Bold" panose="020B0503020204020204" pitchFamily="34" charset="0"/>
                <a:cs typeface="Oracle Sans Extra Bold" panose="020B0503020204020204" pitchFamily="34" charset="0"/>
              </a:rPr>
              <a:t>est</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quis</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tortor</a:t>
            </a: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Donec </a:t>
            </a:r>
            <a:r>
              <a:rPr lang="en-US" dirty="0" err="1"/>
              <a:t>finibus</a:t>
            </a:r>
            <a:r>
              <a:rPr lang="en-US" dirty="0"/>
              <a:t> </a:t>
            </a:r>
            <a:r>
              <a:rPr lang="en-US" dirty="0" err="1"/>
              <a:t>felis</a:t>
            </a:r>
            <a:r>
              <a:rPr lang="en-US" dirty="0"/>
              <a:t> </a:t>
            </a:r>
            <a:r>
              <a:rPr lang="en-US" dirty="0" err="1"/>
              <a:t>nunc</a:t>
            </a:r>
            <a:r>
              <a:rPr lang="en-US" dirty="0"/>
              <a:t>. </a:t>
            </a:r>
            <a:r>
              <a:rPr lang="en-US" dirty="0" err="1"/>
              <a:t>Praesent</a:t>
            </a:r>
            <a:r>
              <a:rPr lang="en-US" dirty="0"/>
              <a:t> ac </a:t>
            </a:r>
            <a:r>
              <a:rPr lang="en-US" dirty="0" err="1"/>
              <a:t>condimentum</a:t>
            </a:r>
            <a:r>
              <a:rPr lang="en-US" dirty="0"/>
              <a:t> nisi. </a:t>
            </a:r>
            <a:r>
              <a:rPr lang="en-US" dirty="0" err="1"/>
              <a:t>Pellentesque</a:t>
            </a:r>
            <a:r>
              <a:rPr lang="en-US" dirty="0"/>
              <a:t> et </a:t>
            </a:r>
            <a:r>
              <a:rPr lang="en-US" dirty="0" err="1"/>
              <a:t>aliquet</a:t>
            </a:r>
            <a:r>
              <a:rPr lang="en-US" dirty="0"/>
              <a:t> </a:t>
            </a:r>
            <a:r>
              <a:rPr lang="en-US" dirty="0" err="1"/>
              <a:t>enim</a:t>
            </a:r>
            <a:r>
              <a:rPr lang="en-US" dirty="0"/>
              <a:t>. </a:t>
            </a:r>
            <a:r>
              <a:rPr lang="en-US" dirty="0" err="1"/>
              <a:t>Phasellus</a:t>
            </a:r>
            <a:r>
              <a:rPr lang="en-US" dirty="0"/>
              <a:t> tempus </a:t>
            </a:r>
            <a:r>
              <a:rPr lang="en-US" dirty="0" err="1"/>
              <a:t>ornare</a:t>
            </a:r>
            <a:r>
              <a:rPr lang="en-US" dirty="0"/>
              <a:t> </a:t>
            </a:r>
            <a:r>
              <a:rPr lang="en-US" dirty="0" err="1"/>
              <a:t>velit</a:t>
            </a:r>
            <a:r>
              <a:rPr lang="en-US" dirty="0"/>
              <a:t> </a:t>
            </a:r>
            <a:r>
              <a:rPr lang="en-US" dirty="0" err="1"/>
              <a:t>eget</a:t>
            </a:r>
            <a:r>
              <a:rPr lang="en-US" dirty="0"/>
              <a:t> </a:t>
            </a:r>
            <a:r>
              <a:rPr lang="en-US" dirty="0" err="1"/>
              <a:t>sollicitudin</a:t>
            </a:r>
            <a:r>
              <a:rPr lang="en-US" dirty="0"/>
              <a:t>. Integer </a:t>
            </a:r>
            <a:r>
              <a:rPr lang="en-US" dirty="0" err="1"/>
              <a:t>commodo</a:t>
            </a:r>
            <a:r>
              <a:rPr lang="en-US" dirty="0"/>
              <a:t> nisi </a:t>
            </a:r>
            <a:r>
              <a:rPr lang="en-US" dirty="0" err="1"/>
              <a:t>turpis</a:t>
            </a:r>
            <a:r>
              <a:rPr lang="en-US" dirty="0"/>
              <a:t>, </a:t>
            </a:r>
            <a:r>
              <a:rPr lang="en-US" dirty="0" err="1"/>
              <a:t>ut</a:t>
            </a:r>
            <a:r>
              <a:rPr lang="en-US" dirty="0"/>
              <a:t> </a:t>
            </a:r>
            <a:r>
              <a:rPr lang="en-US" dirty="0" err="1"/>
              <a:t>congue</a:t>
            </a:r>
            <a:r>
              <a:rPr lang="en-US" dirty="0"/>
              <a:t> ex fermentum ac.. </a:t>
            </a:r>
          </a:p>
        </p:txBody>
      </p:sp>
      <p:sp>
        <p:nvSpPr>
          <p:cNvPr id="4" name="Text Placeholder 11">
            <a:extLst>
              <a:ext uri="{FF2B5EF4-FFF2-40B4-BE49-F238E27FC236}">
                <a16:creationId xmlns:a16="http://schemas.microsoft.com/office/drawing/2014/main" id="{983CFC63-76F9-02B5-7E55-8F5CCBD10910}"/>
              </a:ext>
            </a:extLst>
          </p:cNvPr>
          <p:cNvSpPr>
            <a:spLocks noGrp="1"/>
          </p:cNvSpPr>
          <p:nvPr>
            <p:ph type="body" sz="quarter" idx="38" hasCustomPrompt="1"/>
          </p:nvPr>
        </p:nvSpPr>
        <p:spPr>
          <a:xfrm>
            <a:off x="7907685" y="3429000"/>
            <a:ext cx="3275427" cy="2459010"/>
          </a:xfrm>
        </p:spPr>
        <p:txBody>
          <a:bodyPr anchor="t"/>
          <a:lstStyle>
            <a:lvl1pPr>
              <a:lnSpc>
                <a:spcPct val="120000"/>
              </a:lnSpc>
              <a:spcBef>
                <a:spcPts val="0"/>
              </a:spcBef>
              <a:spcAft>
                <a:spcPts val="400"/>
              </a:spcAft>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US" b="1" i="0" dirty="0">
                <a:latin typeface="Oracle Sans Extra Bold" panose="020B0503020204020204" pitchFamily="34" charset="0"/>
                <a:cs typeface="Oracle Sans Extra Bold" panose="020B0503020204020204" pitchFamily="34" charset="0"/>
              </a:rPr>
              <a:t>Donec ac </a:t>
            </a:r>
            <a:r>
              <a:rPr lang="en-US" b="1" i="0" dirty="0" err="1">
                <a:latin typeface="Oracle Sans Extra Bold" panose="020B0503020204020204" pitchFamily="34" charset="0"/>
                <a:cs typeface="Oracle Sans Extra Bold" panose="020B0503020204020204" pitchFamily="34" charset="0"/>
              </a:rPr>
              <a:t>est</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quis</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tortor</a:t>
            </a: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Donec </a:t>
            </a:r>
            <a:r>
              <a:rPr lang="en-US" dirty="0" err="1"/>
              <a:t>finibus</a:t>
            </a:r>
            <a:r>
              <a:rPr lang="en-US" dirty="0"/>
              <a:t> </a:t>
            </a:r>
            <a:r>
              <a:rPr lang="en-US" dirty="0" err="1"/>
              <a:t>felis</a:t>
            </a:r>
            <a:r>
              <a:rPr lang="en-US" dirty="0"/>
              <a:t> </a:t>
            </a:r>
            <a:r>
              <a:rPr lang="en-US" dirty="0" err="1"/>
              <a:t>nunc</a:t>
            </a:r>
            <a:r>
              <a:rPr lang="en-US" dirty="0"/>
              <a:t>. </a:t>
            </a:r>
            <a:r>
              <a:rPr lang="en-US" dirty="0" err="1"/>
              <a:t>Praesent</a:t>
            </a:r>
            <a:r>
              <a:rPr lang="en-US" dirty="0"/>
              <a:t> ac </a:t>
            </a:r>
            <a:r>
              <a:rPr lang="en-US" dirty="0" err="1"/>
              <a:t>condimentum</a:t>
            </a:r>
            <a:r>
              <a:rPr lang="en-US" dirty="0"/>
              <a:t> nisi. </a:t>
            </a:r>
            <a:r>
              <a:rPr lang="en-US" dirty="0" err="1"/>
              <a:t>Pellentesque</a:t>
            </a:r>
            <a:r>
              <a:rPr lang="en-US" dirty="0"/>
              <a:t> et </a:t>
            </a:r>
            <a:r>
              <a:rPr lang="en-US" dirty="0" err="1"/>
              <a:t>aliquet</a:t>
            </a:r>
            <a:r>
              <a:rPr lang="en-US" dirty="0"/>
              <a:t> </a:t>
            </a:r>
            <a:r>
              <a:rPr lang="en-US" dirty="0" err="1"/>
              <a:t>enim</a:t>
            </a:r>
            <a:r>
              <a:rPr lang="en-US" dirty="0"/>
              <a:t>. </a:t>
            </a:r>
            <a:r>
              <a:rPr lang="en-US" dirty="0" err="1"/>
              <a:t>Phasellus</a:t>
            </a:r>
            <a:r>
              <a:rPr lang="en-US" dirty="0"/>
              <a:t> tempus </a:t>
            </a:r>
            <a:r>
              <a:rPr lang="en-US" dirty="0" err="1"/>
              <a:t>ornare</a:t>
            </a:r>
            <a:r>
              <a:rPr lang="en-US" dirty="0"/>
              <a:t> </a:t>
            </a:r>
            <a:r>
              <a:rPr lang="en-US" dirty="0" err="1"/>
              <a:t>velit</a:t>
            </a:r>
            <a:r>
              <a:rPr lang="en-US" dirty="0"/>
              <a:t> </a:t>
            </a:r>
            <a:r>
              <a:rPr lang="en-US" dirty="0" err="1"/>
              <a:t>eget</a:t>
            </a:r>
            <a:r>
              <a:rPr lang="en-US" dirty="0"/>
              <a:t> </a:t>
            </a:r>
            <a:r>
              <a:rPr lang="en-US" dirty="0" err="1"/>
              <a:t>sollicitudin</a:t>
            </a:r>
            <a:r>
              <a:rPr lang="en-US" dirty="0"/>
              <a:t>. Integer </a:t>
            </a:r>
            <a:r>
              <a:rPr lang="en-US" dirty="0" err="1"/>
              <a:t>commodo</a:t>
            </a:r>
            <a:r>
              <a:rPr lang="en-US" dirty="0"/>
              <a:t> nisi </a:t>
            </a:r>
            <a:r>
              <a:rPr lang="en-US" dirty="0" err="1"/>
              <a:t>turpis</a:t>
            </a:r>
            <a:r>
              <a:rPr lang="en-US" dirty="0"/>
              <a:t>, </a:t>
            </a:r>
            <a:r>
              <a:rPr lang="en-US" dirty="0" err="1"/>
              <a:t>ut</a:t>
            </a:r>
            <a:r>
              <a:rPr lang="en-US" dirty="0"/>
              <a:t> </a:t>
            </a:r>
            <a:r>
              <a:rPr lang="en-US" dirty="0" err="1"/>
              <a:t>congue</a:t>
            </a:r>
            <a:r>
              <a:rPr lang="en-US" dirty="0"/>
              <a:t> ex fermentum ac.. </a:t>
            </a:r>
          </a:p>
        </p:txBody>
      </p:sp>
      <p:pic>
        <p:nvPicPr>
          <p:cNvPr id="7" name="Picture 6">
            <a:extLst>
              <a:ext uri="{FF2B5EF4-FFF2-40B4-BE49-F238E27FC236}">
                <a16:creationId xmlns:a16="http://schemas.microsoft.com/office/drawing/2014/main" id="{A34A3CA7-EFFB-2FCE-0ED8-013EB5917D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2061275"/>
          </a:xfrm>
          <a:prstGeom prst="rect">
            <a:avLst/>
          </a:prstGeom>
        </p:spPr>
      </p:pic>
    </p:spTree>
    <p:extLst>
      <p:ext uri="{BB962C8B-B14F-4D97-AF65-F5344CB8AC3E}">
        <p14:creationId xmlns:p14="http://schemas.microsoft.com/office/powerpoint/2010/main" val="2450725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 Title 1 Column">
    <p:bg>
      <p:bgPr>
        <a:solidFill>
          <a:schemeClr val="accent2"/>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7" name="Content Placeholder 6">
            <a:extLst>
              <a:ext uri="{FF2B5EF4-FFF2-40B4-BE49-F238E27FC236}">
                <a16:creationId xmlns:a16="http://schemas.microsoft.com/office/drawing/2014/main" id="{07A30E9B-4EB7-4882-9E42-67210E9CC0B4}"/>
              </a:ext>
            </a:extLst>
          </p:cNvPr>
          <p:cNvSpPr>
            <a:spLocks noGrp="1"/>
          </p:cNvSpPr>
          <p:nvPr>
            <p:ph sz="quarter" idx="13"/>
          </p:nvPr>
        </p:nvSpPr>
        <p:spPr>
          <a:xfrm>
            <a:off x="771526" y="1600200"/>
            <a:ext cx="10677525" cy="4507992"/>
          </a:xfrm>
        </p:spPr>
        <p:txBody>
          <a:bodyPr/>
          <a:lstStyle>
            <a:lvl4pPr>
              <a:defRPr>
                <a:latin typeface="Oracle Sans Tab Light" panose="020B0403020204020204"/>
              </a:defRPr>
            </a:lvl4pPr>
            <a:lvl5pPr>
              <a:defRPr>
                <a:latin typeface="Oracle Sans Tab Light" panose="020B04030202040202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60" y="6423979"/>
            <a:ext cx="5745379" cy="365125"/>
          </a:xfrm>
          <a:prstGeom prst="rect">
            <a:avLst/>
          </a:prstGeom>
        </p:spPr>
        <p:txBody>
          <a:bodyPr vert="horz" lIns="0" tIns="0" rIns="0" bIns="0" rtlCol="0" anchor="ctr"/>
          <a:lstStyle>
            <a:lvl1pPr algn="l">
              <a:defRPr sz="900">
                <a:solidFill>
                  <a:srgbClr val="8B8580"/>
                </a:solidFill>
              </a:defRPr>
            </a:lvl1pPr>
          </a:lstStyle>
          <a:p>
            <a:r>
              <a:rPr lang="en-US" dirty="0"/>
              <a:t>Copyright © 2023, Oracle and/or its affiliates  |  Confidential: Internal/Restricted/Highly Restricted</a:t>
            </a:r>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r>
              <a:rPr lang="en-IN"/>
              <a:t>[Date]</a:t>
            </a:r>
            <a:endParaRPr lang="en-US" dirty="0"/>
          </a:p>
        </p:txBody>
      </p:sp>
    </p:spTree>
    <p:extLst>
      <p:ext uri="{BB962C8B-B14F-4D97-AF65-F5344CB8AC3E}">
        <p14:creationId xmlns:p14="http://schemas.microsoft.com/office/powerpoint/2010/main" val="105617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ark - Content_6">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D0866FF1-1D70-92C6-7CCF-9315A7664084}"/>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C20628A2-ECFA-763D-A2D0-D6DE2B12FF34}"/>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10" name="Text Placeholder 11">
            <a:extLst>
              <a:ext uri="{FF2B5EF4-FFF2-40B4-BE49-F238E27FC236}">
                <a16:creationId xmlns:a16="http://schemas.microsoft.com/office/drawing/2014/main" id="{DECBED1C-77B9-5DD4-9AED-CF556AB76325}"/>
              </a:ext>
            </a:extLst>
          </p:cNvPr>
          <p:cNvSpPr>
            <a:spLocks noGrp="1"/>
          </p:cNvSpPr>
          <p:nvPr>
            <p:ph type="body" sz="quarter" idx="11" hasCustomPrompt="1"/>
          </p:nvPr>
        </p:nvSpPr>
        <p:spPr>
          <a:xfrm>
            <a:off x="761999" y="3429000"/>
            <a:ext cx="6375400" cy="2459010"/>
          </a:xfrm>
        </p:spPr>
        <p:txBody>
          <a:bodyPr anchor="t"/>
          <a:lstStyle>
            <a:lvl1pPr>
              <a:lnSpc>
                <a:spcPct val="120000"/>
              </a:lnSpc>
              <a:spcBef>
                <a:spcPts val="0"/>
              </a:spcBef>
              <a:spcAft>
                <a:spcPts val="400"/>
              </a:spcAft>
              <a:defRPr sz="1400" b="0" i="0">
                <a:solidFill>
                  <a:schemeClr val="tx2"/>
                </a:solidFill>
                <a:latin typeface="Oracle Sans Light" panose="020B0403020204020204" pitchFamily="34" charset="0"/>
                <a:cs typeface="Oracle Sans Light" panose="020B0403020204020204" pitchFamily="34" charset="0"/>
              </a:defRPr>
            </a:lvl1pPr>
          </a:lstStyle>
          <a:p>
            <a:pPr lvl="0"/>
            <a:r>
              <a:rPr lang="en-US" b="1" i="0" dirty="0">
                <a:latin typeface="Oracle Sans Extra Bold" panose="020B0503020204020204" pitchFamily="34" charset="0"/>
                <a:cs typeface="Oracle Sans Extra Bold" panose="020B0503020204020204" pitchFamily="34" charset="0"/>
              </a:rPr>
              <a:t>Donec ac </a:t>
            </a:r>
            <a:r>
              <a:rPr lang="en-US" b="1" i="0" dirty="0" err="1">
                <a:latin typeface="Oracle Sans Extra Bold" panose="020B0503020204020204" pitchFamily="34" charset="0"/>
                <a:cs typeface="Oracle Sans Extra Bold" panose="020B0503020204020204" pitchFamily="34" charset="0"/>
              </a:rPr>
              <a:t>est</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quis</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tortor</a:t>
            </a: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Donec </a:t>
            </a:r>
            <a:r>
              <a:rPr lang="en-US" dirty="0" err="1"/>
              <a:t>finibus</a:t>
            </a:r>
            <a:r>
              <a:rPr lang="en-US" dirty="0"/>
              <a:t> </a:t>
            </a:r>
            <a:r>
              <a:rPr lang="en-US" dirty="0" err="1"/>
              <a:t>felis</a:t>
            </a:r>
            <a:r>
              <a:rPr lang="en-US" dirty="0"/>
              <a:t> </a:t>
            </a:r>
            <a:r>
              <a:rPr lang="en-US" dirty="0" err="1"/>
              <a:t>nunc</a:t>
            </a:r>
            <a:r>
              <a:rPr lang="en-US" dirty="0"/>
              <a:t>. </a:t>
            </a:r>
            <a:r>
              <a:rPr lang="en-US" dirty="0" err="1"/>
              <a:t>Praesent</a:t>
            </a:r>
            <a:r>
              <a:rPr lang="en-US" dirty="0"/>
              <a:t> ac </a:t>
            </a:r>
            <a:r>
              <a:rPr lang="en-US" dirty="0" err="1"/>
              <a:t>condimentum</a:t>
            </a:r>
            <a:r>
              <a:rPr lang="en-US" dirty="0"/>
              <a:t> nisi. </a:t>
            </a:r>
            <a:r>
              <a:rPr lang="en-US" dirty="0" err="1"/>
              <a:t>Pellentesque</a:t>
            </a:r>
            <a:r>
              <a:rPr lang="en-US" dirty="0"/>
              <a:t> et </a:t>
            </a:r>
            <a:r>
              <a:rPr lang="en-US" dirty="0" err="1"/>
              <a:t>aliquet</a:t>
            </a:r>
            <a:r>
              <a:rPr lang="en-US" dirty="0"/>
              <a:t> </a:t>
            </a:r>
            <a:r>
              <a:rPr lang="en-US" dirty="0" err="1"/>
              <a:t>enim</a:t>
            </a:r>
            <a:r>
              <a:rPr lang="en-US" dirty="0"/>
              <a:t>. </a:t>
            </a:r>
            <a:r>
              <a:rPr lang="en-US" dirty="0" err="1"/>
              <a:t>Phasellus</a:t>
            </a:r>
            <a:r>
              <a:rPr lang="en-US" dirty="0"/>
              <a:t> tempus </a:t>
            </a:r>
            <a:r>
              <a:rPr lang="en-US" dirty="0" err="1"/>
              <a:t>ornare</a:t>
            </a:r>
            <a:r>
              <a:rPr lang="en-US" dirty="0"/>
              <a:t> </a:t>
            </a:r>
            <a:r>
              <a:rPr lang="en-US" dirty="0" err="1"/>
              <a:t>velit</a:t>
            </a:r>
            <a:r>
              <a:rPr lang="en-US" dirty="0"/>
              <a:t> </a:t>
            </a:r>
            <a:r>
              <a:rPr lang="en-US" dirty="0" err="1"/>
              <a:t>eget</a:t>
            </a:r>
            <a:r>
              <a:rPr lang="en-US" dirty="0"/>
              <a:t> </a:t>
            </a:r>
            <a:r>
              <a:rPr lang="en-US" dirty="0" err="1"/>
              <a:t>sollicitudin</a:t>
            </a:r>
            <a:r>
              <a:rPr lang="en-US" dirty="0"/>
              <a:t>. Integer </a:t>
            </a:r>
            <a:r>
              <a:rPr lang="en-US" dirty="0" err="1"/>
              <a:t>commodo</a:t>
            </a:r>
            <a:r>
              <a:rPr lang="en-US" dirty="0"/>
              <a:t> nisi </a:t>
            </a:r>
            <a:r>
              <a:rPr lang="en-US" dirty="0" err="1"/>
              <a:t>turpis</a:t>
            </a:r>
            <a:r>
              <a:rPr lang="en-US" dirty="0"/>
              <a:t>, </a:t>
            </a:r>
            <a:r>
              <a:rPr lang="en-US" dirty="0" err="1"/>
              <a:t>ut</a:t>
            </a:r>
            <a:r>
              <a:rPr lang="en-US" dirty="0"/>
              <a:t> </a:t>
            </a:r>
            <a:r>
              <a:rPr lang="en-US" dirty="0" err="1"/>
              <a:t>congue</a:t>
            </a:r>
            <a:r>
              <a:rPr lang="en-US" dirty="0"/>
              <a:t> ex fermentum ac.. </a:t>
            </a:r>
          </a:p>
        </p:txBody>
      </p:sp>
      <p:sp>
        <p:nvSpPr>
          <p:cNvPr id="11" name="Text Placeholder 11">
            <a:extLst>
              <a:ext uri="{FF2B5EF4-FFF2-40B4-BE49-F238E27FC236}">
                <a16:creationId xmlns:a16="http://schemas.microsoft.com/office/drawing/2014/main" id="{F148DA80-0F21-2D67-C880-6CDF6033E684}"/>
              </a:ext>
            </a:extLst>
          </p:cNvPr>
          <p:cNvSpPr>
            <a:spLocks noGrp="1"/>
          </p:cNvSpPr>
          <p:nvPr>
            <p:ph type="body" sz="quarter" idx="38" hasCustomPrompt="1"/>
          </p:nvPr>
        </p:nvSpPr>
        <p:spPr>
          <a:xfrm>
            <a:off x="7907685" y="3429000"/>
            <a:ext cx="3275427" cy="2459010"/>
          </a:xfrm>
        </p:spPr>
        <p:txBody>
          <a:bodyPr anchor="t"/>
          <a:lstStyle>
            <a:lvl1pPr>
              <a:lnSpc>
                <a:spcPct val="120000"/>
              </a:lnSpc>
              <a:spcBef>
                <a:spcPts val="0"/>
              </a:spcBef>
              <a:spcAft>
                <a:spcPts val="400"/>
              </a:spcAft>
              <a:defRPr sz="1400" b="0" i="0">
                <a:solidFill>
                  <a:schemeClr val="tx2"/>
                </a:solidFill>
                <a:latin typeface="Oracle Sans Light" panose="020B0403020204020204" pitchFamily="34" charset="0"/>
                <a:cs typeface="Oracle Sans Light" panose="020B0403020204020204" pitchFamily="34" charset="0"/>
              </a:defRPr>
            </a:lvl1pPr>
          </a:lstStyle>
          <a:p>
            <a:pPr lvl="0"/>
            <a:r>
              <a:rPr lang="en-US" b="1" i="0" dirty="0">
                <a:latin typeface="Oracle Sans Extra Bold" panose="020B0503020204020204" pitchFamily="34" charset="0"/>
                <a:cs typeface="Oracle Sans Extra Bold" panose="020B0503020204020204" pitchFamily="34" charset="0"/>
              </a:rPr>
              <a:t>Donec ac </a:t>
            </a:r>
            <a:r>
              <a:rPr lang="en-US" b="1" i="0" dirty="0" err="1">
                <a:latin typeface="Oracle Sans Extra Bold" panose="020B0503020204020204" pitchFamily="34" charset="0"/>
                <a:cs typeface="Oracle Sans Extra Bold" panose="020B0503020204020204" pitchFamily="34" charset="0"/>
              </a:rPr>
              <a:t>est</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quis</a:t>
            </a:r>
            <a:r>
              <a:rPr lang="en-US" b="1" i="0" dirty="0">
                <a:latin typeface="Oracle Sans Extra Bold" panose="020B0503020204020204" pitchFamily="34" charset="0"/>
                <a:cs typeface="Oracle Sans Extra Bold" panose="020B0503020204020204" pitchFamily="34" charset="0"/>
              </a:rPr>
              <a:t> </a:t>
            </a:r>
            <a:r>
              <a:rPr lang="en-US" b="1" i="0" dirty="0" err="1">
                <a:latin typeface="Oracle Sans Extra Bold" panose="020B0503020204020204" pitchFamily="34" charset="0"/>
                <a:cs typeface="Oracle Sans Extra Bold" panose="020B0503020204020204" pitchFamily="34" charset="0"/>
              </a:rPr>
              <a:t>tortor</a:t>
            </a: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Donec </a:t>
            </a:r>
            <a:r>
              <a:rPr lang="en-US" dirty="0" err="1"/>
              <a:t>finibus</a:t>
            </a:r>
            <a:r>
              <a:rPr lang="en-US" dirty="0"/>
              <a:t> </a:t>
            </a:r>
            <a:r>
              <a:rPr lang="en-US" dirty="0" err="1"/>
              <a:t>felis</a:t>
            </a:r>
            <a:r>
              <a:rPr lang="en-US" dirty="0"/>
              <a:t> </a:t>
            </a:r>
            <a:r>
              <a:rPr lang="en-US" dirty="0" err="1"/>
              <a:t>nunc</a:t>
            </a:r>
            <a:r>
              <a:rPr lang="en-US" dirty="0"/>
              <a:t>. </a:t>
            </a:r>
            <a:r>
              <a:rPr lang="en-US" dirty="0" err="1"/>
              <a:t>Praesent</a:t>
            </a:r>
            <a:r>
              <a:rPr lang="en-US" dirty="0"/>
              <a:t> ac </a:t>
            </a:r>
            <a:r>
              <a:rPr lang="en-US" dirty="0" err="1"/>
              <a:t>condimentum</a:t>
            </a:r>
            <a:r>
              <a:rPr lang="en-US" dirty="0"/>
              <a:t> nisi. </a:t>
            </a:r>
            <a:r>
              <a:rPr lang="en-US" dirty="0" err="1"/>
              <a:t>Pellentesque</a:t>
            </a:r>
            <a:r>
              <a:rPr lang="en-US" dirty="0"/>
              <a:t> et </a:t>
            </a:r>
            <a:r>
              <a:rPr lang="en-US" dirty="0" err="1"/>
              <a:t>aliquet</a:t>
            </a:r>
            <a:r>
              <a:rPr lang="en-US" dirty="0"/>
              <a:t> </a:t>
            </a:r>
            <a:r>
              <a:rPr lang="en-US" dirty="0" err="1"/>
              <a:t>enim</a:t>
            </a:r>
            <a:r>
              <a:rPr lang="en-US" dirty="0"/>
              <a:t>. </a:t>
            </a:r>
            <a:r>
              <a:rPr lang="en-US" dirty="0" err="1"/>
              <a:t>Phasellus</a:t>
            </a:r>
            <a:r>
              <a:rPr lang="en-US" dirty="0"/>
              <a:t> tempus </a:t>
            </a:r>
            <a:r>
              <a:rPr lang="en-US" dirty="0" err="1"/>
              <a:t>ornare</a:t>
            </a:r>
            <a:r>
              <a:rPr lang="en-US" dirty="0"/>
              <a:t> </a:t>
            </a:r>
            <a:r>
              <a:rPr lang="en-US" dirty="0" err="1"/>
              <a:t>velit</a:t>
            </a:r>
            <a:r>
              <a:rPr lang="en-US" dirty="0"/>
              <a:t> </a:t>
            </a:r>
            <a:r>
              <a:rPr lang="en-US" dirty="0" err="1"/>
              <a:t>eget</a:t>
            </a:r>
            <a:r>
              <a:rPr lang="en-US" dirty="0"/>
              <a:t> </a:t>
            </a:r>
            <a:r>
              <a:rPr lang="en-US" dirty="0" err="1"/>
              <a:t>sollicitudin</a:t>
            </a:r>
            <a:r>
              <a:rPr lang="en-US" dirty="0"/>
              <a:t>. Integer </a:t>
            </a:r>
            <a:r>
              <a:rPr lang="en-US" dirty="0" err="1"/>
              <a:t>commodo</a:t>
            </a:r>
            <a:r>
              <a:rPr lang="en-US" dirty="0"/>
              <a:t> nisi </a:t>
            </a:r>
            <a:r>
              <a:rPr lang="en-US" dirty="0" err="1"/>
              <a:t>turpis</a:t>
            </a:r>
            <a:r>
              <a:rPr lang="en-US" dirty="0"/>
              <a:t>, </a:t>
            </a:r>
            <a:r>
              <a:rPr lang="en-US" dirty="0" err="1"/>
              <a:t>ut</a:t>
            </a:r>
            <a:r>
              <a:rPr lang="en-US" dirty="0"/>
              <a:t> </a:t>
            </a:r>
            <a:r>
              <a:rPr lang="en-US" dirty="0" err="1"/>
              <a:t>congue</a:t>
            </a:r>
            <a:r>
              <a:rPr lang="en-US" dirty="0"/>
              <a:t> ex fermentum ac.. </a:t>
            </a:r>
          </a:p>
        </p:txBody>
      </p:sp>
      <p:pic>
        <p:nvPicPr>
          <p:cNvPr id="6" name="Picture 5">
            <a:extLst>
              <a:ext uri="{FF2B5EF4-FFF2-40B4-BE49-F238E27FC236}">
                <a16:creationId xmlns:a16="http://schemas.microsoft.com/office/drawing/2014/main" id="{6385C65C-FF88-8E4B-0430-CD34B60446D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2061275"/>
          </a:xfrm>
          <a:prstGeom prst="rect">
            <a:avLst/>
          </a:prstGeom>
        </p:spPr>
      </p:pic>
    </p:spTree>
    <p:extLst>
      <p:ext uri="{BB962C8B-B14F-4D97-AF65-F5344CB8AC3E}">
        <p14:creationId xmlns:p14="http://schemas.microsoft.com/office/powerpoint/2010/main" val="1039315385"/>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1_Light - Blank">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6" name="Text Field 2">
            <a:extLst>
              <a:ext uri="{FF2B5EF4-FFF2-40B4-BE49-F238E27FC236}">
                <a16:creationId xmlns:a16="http://schemas.microsoft.com/office/drawing/2014/main" id="{DA9A521E-3D5A-55C5-A4C2-C130D7D141C4}"/>
              </a:ext>
            </a:extLst>
          </p:cNvPr>
          <p:cNvSpPr>
            <a:spLocks noGrp="1"/>
          </p:cNvSpPr>
          <p:nvPr>
            <p:ph type="body" sz="quarter" idx="36" hasCustomPrompt="1"/>
          </p:nvPr>
        </p:nvSpPr>
        <p:spPr>
          <a:xfrm>
            <a:off x="766233" y="1256095"/>
            <a:ext cx="4724400" cy="895181"/>
          </a:xfrm>
          <a:prstGeom prst="rect">
            <a:avLst/>
          </a:prstGeom>
        </p:spPr>
        <p:txBody>
          <a:bodyPr>
            <a:noAutofit/>
          </a:bodyPr>
          <a:lstStyle>
            <a:lvl1pPr>
              <a:defRPr sz="32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2" name="Text Placeholder 11">
            <a:extLst>
              <a:ext uri="{FF2B5EF4-FFF2-40B4-BE49-F238E27FC236}">
                <a16:creationId xmlns:a16="http://schemas.microsoft.com/office/drawing/2014/main" id="{21CC424C-D128-5637-648F-D45BC9600630}"/>
              </a:ext>
            </a:extLst>
          </p:cNvPr>
          <p:cNvSpPr>
            <a:spLocks noGrp="1"/>
          </p:cNvSpPr>
          <p:nvPr>
            <p:ph type="body" sz="quarter" idx="11" hasCustomPrompt="1"/>
          </p:nvPr>
        </p:nvSpPr>
        <p:spPr>
          <a:xfrm>
            <a:off x="768772" y="2502269"/>
            <a:ext cx="6504092" cy="3449794"/>
          </a:xfrm>
        </p:spPr>
        <p:txBody>
          <a:bodyPr anchor="t"/>
          <a:lstStyle>
            <a:lvl1pPr>
              <a:lnSpc>
                <a:spcPct val="120000"/>
              </a:lnSpc>
              <a:spcBef>
                <a:spcPts val="0"/>
              </a:spcBef>
              <a:spcAft>
                <a:spcPts val="400"/>
              </a:spcAft>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US" sz="1400" b="1" dirty="0">
                <a:solidFill>
                  <a:schemeClr val="tx1"/>
                </a:solidFill>
                <a:latin typeface="Oracle Sans Extra Bold" panose="020B0503020204020204" pitchFamily="34" charset="0"/>
                <a:cs typeface="Oracle Sans Extra Bold" panose="020B0503020204020204" pitchFamily="34" charset="0"/>
              </a:rPr>
              <a:t>Donec ac </a:t>
            </a:r>
            <a:r>
              <a:rPr lang="en-US" sz="1400" b="1" dirty="0" err="1">
                <a:solidFill>
                  <a:schemeClr val="tx1"/>
                </a:solidFill>
                <a:latin typeface="Oracle Sans Extra Bold" panose="020B0503020204020204" pitchFamily="34" charset="0"/>
                <a:cs typeface="Oracle Sans Extra Bold" panose="020B0503020204020204" pitchFamily="34" charset="0"/>
              </a:rPr>
              <a:t>est</a:t>
            </a:r>
            <a:r>
              <a:rPr lang="en-US" sz="1400" b="1" dirty="0">
                <a:solidFill>
                  <a:schemeClr val="tx1"/>
                </a:solidFill>
                <a:latin typeface="Oracle Sans Extra Bold" panose="020B0503020204020204" pitchFamily="34" charset="0"/>
                <a:cs typeface="Oracle Sans Extra Bold" panose="020B0503020204020204" pitchFamily="34" charset="0"/>
              </a:rPr>
              <a:t> </a:t>
            </a:r>
            <a:r>
              <a:rPr lang="en-US" sz="1400" b="1" dirty="0" err="1">
                <a:solidFill>
                  <a:schemeClr val="tx1"/>
                </a:solidFill>
                <a:latin typeface="Oracle Sans Extra Bold" panose="020B0503020204020204" pitchFamily="34" charset="0"/>
                <a:cs typeface="Oracle Sans Extra Bold" panose="020B0503020204020204" pitchFamily="34" charset="0"/>
              </a:rPr>
              <a:t>quis</a:t>
            </a:r>
            <a:r>
              <a:rPr lang="en-US" sz="1400" b="1" dirty="0">
                <a:solidFill>
                  <a:schemeClr val="tx1"/>
                </a:solidFill>
                <a:latin typeface="Oracle Sans Extra Bold" panose="020B0503020204020204" pitchFamily="34" charset="0"/>
                <a:cs typeface="Oracle Sans Extra Bold" panose="020B0503020204020204" pitchFamily="34" charset="0"/>
              </a:rPr>
              <a:t> </a:t>
            </a:r>
            <a:r>
              <a:rPr lang="en-US" sz="1400" b="1" dirty="0" err="1">
                <a:solidFill>
                  <a:schemeClr val="tx1"/>
                </a:solidFill>
                <a:latin typeface="Oracle Sans Extra Bold" panose="020B0503020204020204" pitchFamily="34" charset="0"/>
                <a:cs typeface="Oracle Sans Extra Bold" panose="020B0503020204020204" pitchFamily="34" charset="0"/>
              </a:rPr>
              <a:t>tortor</a:t>
            </a:r>
            <a:br>
              <a:rPr lang="en-US" sz="1400" b="1" dirty="0">
                <a:solidFill>
                  <a:schemeClr val="tx1"/>
                </a:solidFill>
                <a:latin typeface="Oracle Sans Extra Bold" panose="020B0503020204020204" pitchFamily="34" charset="0"/>
                <a:cs typeface="Oracle Sans Extra Bold" panose="020B0503020204020204" pitchFamily="34" charset="0"/>
              </a:rPr>
            </a:br>
            <a:r>
              <a:rPr lang="en-US" sz="1400" dirty="0">
                <a:solidFill>
                  <a:schemeClr val="tx1"/>
                </a:solidFill>
                <a:latin typeface="Oracle Sans Light" panose="020B0403020204020204" pitchFamily="34" charset="0"/>
                <a:cs typeface="Oracle Sans Light" panose="020B0403020204020204" pitchFamily="34" charset="0"/>
              </a:rPr>
              <a:t>Lorem ipsum dolor sit </a:t>
            </a:r>
            <a:r>
              <a:rPr lang="en-US" sz="1400" dirty="0" err="1">
                <a:solidFill>
                  <a:schemeClr val="tx1"/>
                </a:solidFill>
                <a:latin typeface="Oracle Sans Light" panose="020B0403020204020204" pitchFamily="34" charset="0"/>
                <a:cs typeface="Oracle Sans Light" panose="020B0403020204020204" pitchFamily="34" charset="0"/>
              </a:rPr>
              <a:t>amet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consectetur</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adipiscing</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elit</a:t>
            </a:r>
            <a:r>
              <a:rPr lang="en-US" sz="1400" dirty="0">
                <a:solidFill>
                  <a:schemeClr val="tx1"/>
                </a:solidFill>
                <a:latin typeface="Oracle Sans Light" panose="020B0403020204020204" pitchFamily="34" charset="0"/>
                <a:cs typeface="Oracle Sans Light" panose="020B0403020204020204" pitchFamily="34" charset="0"/>
              </a:rPr>
              <a:t>. Donec </a:t>
            </a:r>
            <a:r>
              <a:rPr lang="en-US" sz="1400" dirty="0" err="1">
                <a:solidFill>
                  <a:schemeClr val="tx1"/>
                </a:solidFill>
                <a:latin typeface="Oracle Sans Light" panose="020B0403020204020204" pitchFamily="34" charset="0"/>
                <a:cs typeface="Oracle Sans Light" panose="020B0403020204020204" pitchFamily="34" charset="0"/>
              </a:rPr>
              <a:t>finibus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felis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nunc</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Praesent</a:t>
            </a:r>
            <a:r>
              <a:rPr lang="en-US" sz="1400" dirty="0">
                <a:solidFill>
                  <a:schemeClr val="tx1"/>
                </a:solidFill>
                <a:latin typeface="Oracle Sans Light" panose="020B0403020204020204" pitchFamily="34" charset="0"/>
                <a:cs typeface="Oracle Sans Light" panose="020B0403020204020204" pitchFamily="34" charset="0"/>
              </a:rPr>
              <a:t> ac </a:t>
            </a:r>
            <a:r>
              <a:rPr lang="en-US" sz="1400" dirty="0" err="1">
                <a:solidFill>
                  <a:schemeClr val="tx1"/>
                </a:solidFill>
                <a:latin typeface="Oracle Sans Light" panose="020B0403020204020204" pitchFamily="34" charset="0"/>
                <a:cs typeface="Oracle Sans Light" panose="020B0403020204020204" pitchFamily="34" charset="0"/>
              </a:rPr>
              <a:t>condimentum</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Pellentesque</a:t>
            </a:r>
            <a:r>
              <a:rPr lang="en-US" sz="1400" dirty="0">
                <a:solidFill>
                  <a:schemeClr val="tx1"/>
                </a:solidFill>
                <a:latin typeface="Oracle Sans Light" panose="020B0403020204020204" pitchFamily="34" charset="0"/>
                <a:cs typeface="Oracle Sans Light" panose="020B0403020204020204" pitchFamily="34" charset="0"/>
              </a:rPr>
              <a:t> et </a:t>
            </a:r>
            <a:r>
              <a:rPr lang="en-US" sz="1400" dirty="0" err="1">
                <a:solidFill>
                  <a:schemeClr val="tx1"/>
                </a:solidFill>
                <a:latin typeface="Oracle Sans Light" panose="020B0403020204020204" pitchFamily="34" charset="0"/>
                <a:cs typeface="Oracle Sans Light" panose="020B0403020204020204" pitchFamily="34" charset="0"/>
              </a:rPr>
              <a:t>aliquet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enim</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Phasellus</a:t>
            </a:r>
            <a:r>
              <a:rPr lang="en-US" sz="1400" dirty="0">
                <a:solidFill>
                  <a:schemeClr val="tx1"/>
                </a:solidFill>
                <a:latin typeface="Oracle Sans Light" panose="020B0403020204020204" pitchFamily="34" charset="0"/>
                <a:cs typeface="Oracle Sans Light" panose="020B0403020204020204" pitchFamily="34" charset="0"/>
              </a:rPr>
              <a:t> tempus </a:t>
            </a:r>
            <a:r>
              <a:rPr lang="en-US" sz="1400" dirty="0" err="1">
                <a:solidFill>
                  <a:schemeClr val="tx1"/>
                </a:solidFill>
                <a:latin typeface="Oracle Sans Light" panose="020B0403020204020204" pitchFamily="34" charset="0"/>
                <a:cs typeface="Oracle Sans Light" panose="020B0403020204020204" pitchFamily="34" charset="0"/>
              </a:rPr>
              <a:t>ornare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velit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eget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sollicitudin</a:t>
            </a:r>
            <a:r>
              <a:rPr lang="en-US" sz="1400" dirty="0">
                <a:solidFill>
                  <a:schemeClr val="tx1"/>
                </a:solidFill>
                <a:latin typeface="Oracle Sans Light" panose="020B0403020204020204" pitchFamily="34" charset="0"/>
                <a:cs typeface="Oracle Sans Light" panose="020B0403020204020204" pitchFamily="34" charset="0"/>
              </a:rPr>
              <a:t>. Integer </a:t>
            </a:r>
            <a:r>
              <a:rPr lang="en-US" sz="1400" dirty="0" err="1">
                <a:solidFill>
                  <a:schemeClr val="tx1"/>
                </a:solidFill>
                <a:latin typeface="Oracle Sans Light" panose="020B0403020204020204" pitchFamily="34" charset="0"/>
                <a:cs typeface="Oracle Sans Light" panose="020B0403020204020204" pitchFamily="34" charset="0"/>
              </a:rPr>
              <a:t>commodo</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ut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congue</a:t>
            </a:r>
            <a:r>
              <a:rPr lang="en-US" sz="1400" dirty="0">
                <a:solidFill>
                  <a:schemeClr val="tx1"/>
                </a:solidFill>
                <a:latin typeface="Oracle Sans Light" panose="020B0403020204020204" pitchFamily="34" charset="0"/>
                <a:cs typeface="Oracle Sans Light" panose="020B0403020204020204" pitchFamily="34" charset="0"/>
              </a:rPr>
              <a:t> ex fermentum ac. </a:t>
            </a:r>
            <a:r>
              <a:rPr lang="en-US" sz="1400" dirty="0" err="1">
                <a:solidFill>
                  <a:schemeClr val="tx1"/>
                </a:solidFill>
                <a:latin typeface="Oracle Sans Light" panose="020B0403020204020204" pitchFamily="34" charset="0"/>
                <a:cs typeface="Oracle Sans Light" panose="020B0403020204020204" pitchFamily="34" charset="0"/>
              </a:rPr>
              <a:t>Suspendisse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mattis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nisi, non </a:t>
            </a:r>
            <a:r>
              <a:rPr lang="en-US" sz="1400" dirty="0" err="1">
                <a:solidFill>
                  <a:schemeClr val="tx1"/>
                </a:solidFill>
                <a:latin typeface="Oracle Sans Light" panose="020B0403020204020204" pitchFamily="34" charset="0"/>
                <a:cs typeface="Oracle Sans Light" panose="020B0403020204020204" pitchFamily="34" charset="0"/>
              </a:rPr>
              <a:t>blandit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purus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fringilla</a:t>
            </a:r>
            <a:r>
              <a:rPr lang="en-US" sz="1400" dirty="0">
                <a:solidFill>
                  <a:schemeClr val="tx1"/>
                </a:solidFill>
                <a:latin typeface="Oracle Sans Light" panose="020B0403020204020204" pitchFamily="34" charset="0"/>
                <a:cs typeface="Oracle Sans Light" panose="020B0403020204020204" pitchFamily="34" charset="0"/>
              </a:rPr>
              <a:t> in.</a:t>
            </a:r>
            <a:endParaRPr lang="en-US" dirty="0"/>
          </a:p>
        </p:txBody>
      </p:sp>
      <p:sp>
        <p:nvSpPr>
          <p:cNvPr id="5" name="Text Placeholder 4">
            <a:extLst>
              <a:ext uri="{FF2B5EF4-FFF2-40B4-BE49-F238E27FC236}">
                <a16:creationId xmlns:a16="http://schemas.microsoft.com/office/drawing/2014/main" id="{E3D987DA-2636-0F86-E899-C7DF2923735C}"/>
              </a:ext>
            </a:extLst>
          </p:cNvPr>
          <p:cNvSpPr>
            <a:spLocks noGrp="1"/>
          </p:cNvSpPr>
          <p:nvPr>
            <p:ph type="body" sz="quarter" idx="38" hasCustomPrompt="1"/>
          </p:nvPr>
        </p:nvSpPr>
        <p:spPr>
          <a:xfrm>
            <a:off x="8186299" y="2502268"/>
            <a:ext cx="3498850" cy="3449638"/>
          </a:xfrm>
        </p:spPr>
        <p:txBody>
          <a:bodyPr/>
          <a:lstStyle>
            <a:lvl1pPr marL="182563" indent="-182563">
              <a:lnSpc>
                <a:spcPct val="120000"/>
              </a:lnSpc>
              <a:spcBef>
                <a:spcPts val="0"/>
              </a:spcBef>
              <a:buClr>
                <a:srgbClr val="8B8580"/>
              </a:buClr>
              <a:buSzPct val="80000"/>
              <a:buFont typeface="Arial" panose="020B0604020202020204" pitchFamily="34" charset="0"/>
              <a:buChar char="•"/>
              <a:tabLst/>
              <a:defRPr b="1" i="0">
                <a:solidFill>
                  <a:srgbClr val="312D2A"/>
                </a:solidFill>
                <a:latin typeface="Oracle Sans Extra Bold" panose="020B0503020204020204" pitchFamily="34" charset="0"/>
                <a:cs typeface="Oracle Sans Extra Bold" panose="020B0503020204020204" pitchFamily="34" charset="0"/>
              </a:defRPr>
            </a:lvl1pPr>
          </a:lstStyle>
          <a:p>
            <a:pPr lvl="0"/>
            <a:r>
              <a:rPr lang="en-GB" dirty="0"/>
              <a:t>Lorem ipsum</a:t>
            </a:r>
          </a:p>
          <a:p>
            <a:pPr lvl="0"/>
            <a:r>
              <a:rPr lang="en-GB" dirty="0"/>
              <a:t>Lorem ipsum</a:t>
            </a:r>
          </a:p>
          <a:p>
            <a:pPr lvl="0"/>
            <a:endParaRPr lang="en-GB" dirty="0"/>
          </a:p>
          <a:p>
            <a:pPr lvl="0"/>
            <a:endParaRPr lang="en-US" dirty="0"/>
          </a:p>
        </p:txBody>
      </p:sp>
      <p:sp>
        <p:nvSpPr>
          <p:cNvPr id="4" name="Content Placeholder 10">
            <a:extLst>
              <a:ext uri="{FF2B5EF4-FFF2-40B4-BE49-F238E27FC236}">
                <a16:creationId xmlns:a16="http://schemas.microsoft.com/office/drawing/2014/main" id="{E2903D37-1BF6-1152-2187-272C514878E1}"/>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rgbClr val="312D2A">
                    <a:alpha val="50000"/>
                  </a:srgb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pic>
        <p:nvPicPr>
          <p:cNvPr id="11" name="Picture 10">
            <a:extLst>
              <a:ext uri="{FF2B5EF4-FFF2-40B4-BE49-F238E27FC236}">
                <a16:creationId xmlns:a16="http://schemas.microsoft.com/office/drawing/2014/main" id="{369588B1-97A0-53F6-45B4-5ABA4AC6F3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26577" cy="6858000"/>
          </a:xfrm>
          <a:prstGeom prst="rect">
            <a:avLst/>
          </a:prstGeom>
        </p:spPr>
      </p:pic>
    </p:spTree>
    <p:extLst>
      <p:ext uri="{BB962C8B-B14F-4D97-AF65-F5344CB8AC3E}">
        <p14:creationId xmlns:p14="http://schemas.microsoft.com/office/powerpoint/2010/main" val="22038186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Neutral - Content_2">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Text Placeholder 11">
            <a:extLst>
              <a:ext uri="{FF2B5EF4-FFF2-40B4-BE49-F238E27FC236}">
                <a16:creationId xmlns:a16="http://schemas.microsoft.com/office/drawing/2014/main" id="{8BA3EADF-3DEA-8FDC-E962-080C988C01EA}"/>
              </a:ext>
            </a:extLst>
          </p:cNvPr>
          <p:cNvSpPr>
            <a:spLocks noGrp="1"/>
          </p:cNvSpPr>
          <p:nvPr>
            <p:ph type="body" sz="quarter" idx="11" hasCustomPrompt="1"/>
          </p:nvPr>
        </p:nvSpPr>
        <p:spPr>
          <a:xfrm>
            <a:off x="768772" y="2503138"/>
            <a:ext cx="11075566" cy="3638649"/>
          </a:xfrm>
        </p:spPr>
        <p:txBody>
          <a:bodyPr numCol="2" anchor="t"/>
          <a:lstStyle>
            <a:lvl1pPr>
              <a:lnSpc>
                <a:spcPct val="120000"/>
              </a:lnSpc>
              <a:spcBef>
                <a:spcPts val="0"/>
              </a:spcBef>
              <a:spcAft>
                <a:spcPts val="400"/>
              </a:spcAft>
              <a:defRPr sz="1400" b="0" i="0">
                <a:solidFill>
                  <a:srgbClr val="312D2A"/>
                </a:solidFill>
                <a:latin typeface="Oracle Sans Light" panose="020B0403020204020204" pitchFamily="34" charset="0"/>
                <a:cs typeface="Oracle Sans Light" panose="020B0403020204020204" pitchFamily="34" charset="0"/>
              </a:defRPr>
            </a:lvl1pPr>
            <a:lvl2pPr>
              <a:defRPr>
                <a:latin typeface="Oracle Sans Extra Bold" panose="020B0503020204020204" pitchFamily="34" charset="0"/>
                <a:cs typeface="Oracle Sans Extra Bold" panose="020B0503020204020204" pitchFamily="34" charset="0"/>
              </a:defRPr>
            </a:lvl2pPr>
          </a:lstStyle>
          <a:p>
            <a:pPr marL="0" lvl="1" indent="0">
              <a:lnSpc>
                <a:spcPct val="120000"/>
              </a:lnSpc>
              <a:spcBef>
                <a:spcPts val="0"/>
              </a:spcBef>
              <a:spcAft>
                <a:spcPts val="400"/>
              </a:spcAft>
              <a:buNone/>
            </a:pPr>
            <a:r>
              <a:rPr lang="en-US" sz="1400" b="1" dirty="0">
                <a:solidFill>
                  <a:srgbClr val="312D2A"/>
                </a:solidFill>
                <a:latin typeface="Oracle Sans Extra Bold" panose="020B0503020204020204" pitchFamily="34" charset="0"/>
                <a:cs typeface="Oracle Sans Extra Bold" panose="020B0503020204020204" pitchFamily="34" charset="0"/>
              </a:rPr>
              <a:t>Donec ac </a:t>
            </a:r>
            <a:r>
              <a:rPr lang="en-US" sz="1400" b="1" dirty="0" err="1">
                <a:solidFill>
                  <a:srgbClr val="312D2A"/>
                </a:solidFill>
                <a:latin typeface="Oracle Sans Extra Bold" panose="020B0503020204020204" pitchFamily="34" charset="0"/>
                <a:cs typeface="Oracle Sans Extra Bold" panose="020B0503020204020204" pitchFamily="34" charset="0"/>
              </a:rPr>
              <a:t>est</a:t>
            </a:r>
            <a:r>
              <a:rPr lang="en-US" sz="1400" b="1" dirty="0">
                <a:solidFill>
                  <a:srgbClr val="312D2A"/>
                </a:solidFill>
                <a:latin typeface="Oracle Sans Extra Bold" panose="020B0503020204020204" pitchFamily="34" charset="0"/>
                <a:cs typeface="Oracle Sans Extra Bold" panose="020B0503020204020204" pitchFamily="34" charset="0"/>
              </a:rPr>
              <a:t> </a:t>
            </a:r>
            <a:r>
              <a:rPr lang="en-US" sz="1400" b="1" dirty="0" err="1">
                <a:solidFill>
                  <a:srgbClr val="312D2A"/>
                </a:solidFill>
                <a:latin typeface="Oracle Sans Extra Bold" panose="020B0503020204020204" pitchFamily="34" charset="0"/>
                <a:cs typeface="Oracle Sans Extra Bold" panose="020B0503020204020204" pitchFamily="34" charset="0"/>
              </a:rPr>
              <a:t>quis</a:t>
            </a:r>
            <a:r>
              <a:rPr lang="en-US" sz="1400" b="1" dirty="0">
                <a:solidFill>
                  <a:srgbClr val="312D2A"/>
                </a:solidFill>
                <a:latin typeface="Oracle Sans Extra Bold" panose="020B0503020204020204" pitchFamily="34" charset="0"/>
                <a:cs typeface="Oracle Sans Extra Bold" panose="020B0503020204020204" pitchFamily="34" charset="0"/>
              </a:rPr>
              <a:t> </a:t>
            </a:r>
            <a:r>
              <a:rPr lang="en-US" sz="1400" b="1" dirty="0" err="1">
                <a:solidFill>
                  <a:srgbClr val="312D2A"/>
                </a:solidFill>
                <a:latin typeface="Oracle Sans Extra Bold" panose="020B0503020204020204" pitchFamily="34" charset="0"/>
                <a:cs typeface="Oracle Sans Extra Bold" panose="020B0503020204020204" pitchFamily="34" charset="0"/>
              </a:rPr>
              <a:t>tortor</a:t>
            </a:r>
            <a:endParaRPr lang="en-US" sz="1400" b="1" dirty="0">
              <a:solidFill>
                <a:srgbClr val="312D2A"/>
              </a:solidFill>
              <a:latin typeface="Oracle Sans Extra Bold" panose="020B0503020204020204" pitchFamily="34" charset="0"/>
              <a:cs typeface="Oracle Sans Extra Bold" panose="020B0503020204020204" pitchFamily="34" charset="0"/>
            </a:endParaRPr>
          </a:p>
          <a:p>
            <a:pPr marL="0" lvl="1" indent="0">
              <a:lnSpc>
                <a:spcPct val="120000"/>
              </a:lnSpc>
              <a:spcBef>
                <a:spcPts val="0"/>
              </a:spcBef>
              <a:spcAft>
                <a:spcPts val="400"/>
              </a:spcAft>
              <a:buNone/>
            </a:pPr>
            <a:r>
              <a:rPr lang="en-US" sz="1400" dirty="0">
                <a:solidFill>
                  <a:srgbClr val="312D2A"/>
                </a:solidFill>
                <a:latin typeface="Oracle Sans Light" panose="020B0403020204020204" pitchFamily="34" charset="0"/>
                <a:cs typeface="Oracle Sans Light" panose="020B0403020204020204" pitchFamily="34" charset="0"/>
              </a:rPr>
              <a:t>Lorem ipsum dolor sit </a:t>
            </a:r>
            <a:r>
              <a:rPr lang="en-US" sz="1400" dirty="0" err="1">
                <a:solidFill>
                  <a:srgbClr val="312D2A"/>
                </a:solidFill>
                <a:latin typeface="Oracle Sans Light" panose="020B0403020204020204" pitchFamily="34" charset="0"/>
                <a:cs typeface="Oracle Sans Light" panose="020B0403020204020204" pitchFamily="34" charset="0"/>
              </a:rPr>
              <a:t>amet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consectetur</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adipiscing</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elit</a:t>
            </a:r>
            <a:r>
              <a:rPr lang="en-US" sz="1400" dirty="0">
                <a:solidFill>
                  <a:srgbClr val="312D2A"/>
                </a:solidFill>
                <a:latin typeface="Oracle Sans Light" panose="020B0403020204020204" pitchFamily="34" charset="0"/>
                <a:cs typeface="Oracle Sans Light" panose="020B0403020204020204" pitchFamily="34" charset="0"/>
              </a:rPr>
              <a:t>.</a:t>
            </a:r>
            <a:br>
              <a:rPr lang="en-US" sz="1400" dirty="0">
                <a:solidFill>
                  <a:srgbClr val="312D2A"/>
                </a:solidFill>
                <a:latin typeface="Oracle Sans Light" panose="020B0403020204020204" pitchFamily="34" charset="0"/>
                <a:cs typeface="Oracle Sans Light" panose="020B0403020204020204" pitchFamily="34" charset="0"/>
              </a:rPr>
            </a:br>
            <a:r>
              <a:rPr lang="en-US" sz="1400" dirty="0">
                <a:solidFill>
                  <a:srgbClr val="312D2A"/>
                </a:solidFill>
                <a:latin typeface="Oracle Sans Light" panose="020B0403020204020204" pitchFamily="34" charset="0"/>
                <a:cs typeface="Oracle Sans Light" panose="020B0403020204020204" pitchFamily="34" charset="0"/>
              </a:rPr>
              <a:t>Donec </a:t>
            </a:r>
            <a:r>
              <a:rPr lang="en-US" sz="1400" dirty="0" err="1">
                <a:solidFill>
                  <a:srgbClr val="312D2A"/>
                </a:solidFill>
                <a:latin typeface="Oracle Sans Light" panose="020B0403020204020204" pitchFamily="34" charset="0"/>
                <a:cs typeface="Oracle Sans Light" panose="020B0403020204020204" pitchFamily="34" charset="0"/>
              </a:rPr>
              <a:t>finibus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felis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nunc</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Praesent</a:t>
            </a:r>
            <a:r>
              <a:rPr lang="en-US" sz="1400" dirty="0">
                <a:solidFill>
                  <a:srgbClr val="312D2A"/>
                </a:solidFill>
                <a:latin typeface="Oracle Sans Light" panose="020B0403020204020204" pitchFamily="34" charset="0"/>
                <a:cs typeface="Oracle Sans Light" panose="020B0403020204020204" pitchFamily="34" charset="0"/>
              </a:rPr>
              <a:t> ac </a:t>
            </a:r>
            <a:r>
              <a:rPr lang="en-US" sz="1400" dirty="0" err="1">
                <a:solidFill>
                  <a:srgbClr val="312D2A"/>
                </a:solidFill>
                <a:latin typeface="Oracle Sans Light" panose="020B0403020204020204" pitchFamily="34" charset="0"/>
                <a:cs typeface="Oracle Sans Light" panose="020B0403020204020204" pitchFamily="34" charset="0"/>
              </a:rPr>
              <a:t>condimentum</a:t>
            </a:r>
            <a:r>
              <a:rPr lang="en-US" sz="1400" dirty="0">
                <a:solidFill>
                  <a:srgbClr val="312D2A"/>
                </a:solidFill>
                <a:latin typeface="Oracle Sans Light" panose="020B0403020204020204" pitchFamily="34" charset="0"/>
                <a:cs typeface="Oracle Sans Light" panose="020B0403020204020204" pitchFamily="34" charset="0"/>
              </a:rPr>
              <a:t> nisi.</a:t>
            </a:r>
            <a:br>
              <a:rPr lang="en-US" sz="1400" dirty="0">
                <a:solidFill>
                  <a:srgbClr val="312D2A"/>
                </a:solidFill>
                <a:latin typeface="Oracle Sans Light" panose="020B0403020204020204" pitchFamily="34" charset="0"/>
                <a:cs typeface="Oracle Sans Light" panose="020B0403020204020204" pitchFamily="34" charset="0"/>
              </a:rPr>
            </a:br>
            <a:r>
              <a:rPr lang="en-US" sz="1400" dirty="0" err="1">
                <a:solidFill>
                  <a:srgbClr val="312D2A"/>
                </a:solidFill>
                <a:latin typeface="Oracle Sans Light" panose="020B0403020204020204" pitchFamily="34" charset="0"/>
                <a:cs typeface="Oracle Sans Light" panose="020B0403020204020204" pitchFamily="34" charset="0"/>
              </a:rPr>
              <a:t>Pellentesque</a:t>
            </a:r>
            <a:r>
              <a:rPr lang="en-US" sz="1400" dirty="0">
                <a:solidFill>
                  <a:srgbClr val="312D2A"/>
                </a:solidFill>
                <a:latin typeface="Oracle Sans Light" panose="020B0403020204020204" pitchFamily="34" charset="0"/>
                <a:cs typeface="Oracle Sans Light" panose="020B0403020204020204" pitchFamily="34" charset="0"/>
              </a:rPr>
              <a:t> et </a:t>
            </a:r>
            <a:r>
              <a:rPr lang="en-US" sz="1400" dirty="0" err="1">
                <a:solidFill>
                  <a:srgbClr val="312D2A"/>
                </a:solidFill>
                <a:latin typeface="Oracle Sans Light" panose="020B0403020204020204" pitchFamily="34" charset="0"/>
                <a:cs typeface="Oracle Sans Light" panose="020B0403020204020204" pitchFamily="34" charset="0"/>
              </a:rPr>
              <a:t>aliquet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enim</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Phasellus</a:t>
            </a:r>
            <a:r>
              <a:rPr lang="en-US" sz="1400" dirty="0">
                <a:solidFill>
                  <a:srgbClr val="312D2A"/>
                </a:solidFill>
                <a:latin typeface="Oracle Sans Light" panose="020B0403020204020204" pitchFamily="34" charset="0"/>
                <a:cs typeface="Oracle Sans Light" panose="020B0403020204020204" pitchFamily="34" charset="0"/>
              </a:rPr>
              <a:t> tempus </a:t>
            </a:r>
            <a:r>
              <a:rPr lang="en-US" sz="1400" dirty="0" err="1">
                <a:solidFill>
                  <a:srgbClr val="312D2A"/>
                </a:solidFill>
                <a:latin typeface="Oracle Sans Light" panose="020B0403020204020204" pitchFamily="34" charset="0"/>
                <a:cs typeface="Oracle Sans Light" panose="020B0403020204020204" pitchFamily="34" charset="0"/>
              </a:rPr>
              <a:t>ornare</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velit</a:t>
            </a:r>
            <a:br>
              <a:rPr lang="en-US" sz="1400" dirty="0">
                <a:solidFill>
                  <a:srgbClr val="312D2A"/>
                </a:solidFill>
                <a:latin typeface="Oracle Sans Light" panose="020B0403020204020204" pitchFamily="34" charset="0"/>
                <a:cs typeface="Oracle Sans Light" panose="020B0403020204020204" pitchFamily="34" charset="0"/>
              </a:rPr>
            </a:br>
            <a:r>
              <a:rPr lang="en-US" sz="1400" dirty="0" err="1">
                <a:solidFill>
                  <a:srgbClr val="312D2A"/>
                </a:solidFill>
                <a:latin typeface="Oracle Sans Light" panose="020B0403020204020204" pitchFamily="34" charset="0"/>
                <a:cs typeface="Oracle Sans Light" panose="020B0403020204020204" pitchFamily="34" charset="0"/>
              </a:rPr>
              <a:t>eget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sollicitudin</a:t>
            </a:r>
            <a:r>
              <a:rPr lang="en-US" sz="1400" dirty="0">
                <a:solidFill>
                  <a:srgbClr val="312D2A"/>
                </a:solidFill>
                <a:latin typeface="Oracle Sans Light" panose="020B0403020204020204" pitchFamily="34" charset="0"/>
                <a:cs typeface="Oracle Sans Light" panose="020B0403020204020204" pitchFamily="34" charset="0"/>
              </a:rPr>
              <a:t>. Integer </a:t>
            </a:r>
            <a:r>
              <a:rPr lang="en-US" sz="1400" dirty="0" err="1">
                <a:solidFill>
                  <a:srgbClr val="312D2A"/>
                </a:solidFill>
                <a:latin typeface="Oracle Sans Light" panose="020B0403020204020204" pitchFamily="34" charset="0"/>
                <a:cs typeface="Oracle Sans Light" panose="020B0403020204020204" pitchFamily="34" charset="0"/>
              </a:rPr>
              <a:t>commodo</a:t>
            </a:r>
            <a:r>
              <a:rPr lang="en-US" sz="1400" dirty="0">
                <a:solidFill>
                  <a:srgbClr val="312D2A"/>
                </a:solidFill>
                <a:latin typeface="Oracle Sans Light" panose="020B0403020204020204" pitchFamily="34" charset="0"/>
                <a:cs typeface="Oracle Sans Light" panose="020B0403020204020204" pitchFamily="34" charset="0"/>
              </a:rPr>
              <a:t> nisi </a:t>
            </a:r>
            <a:r>
              <a:rPr lang="en-US" sz="1400" dirty="0" err="1">
                <a:solidFill>
                  <a:srgbClr val="312D2A"/>
                </a:solidFill>
                <a:latin typeface="Oracle Sans Light" panose="020B0403020204020204" pitchFamily="34" charset="0"/>
                <a:cs typeface="Oracle Sans Light" panose="020B0403020204020204" pitchFamily="34" charset="0"/>
              </a:rPr>
              <a:t>turpis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ut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congue</a:t>
            </a:r>
            <a:r>
              <a:rPr lang="en-US" sz="1400" dirty="0">
                <a:solidFill>
                  <a:srgbClr val="312D2A"/>
                </a:solidFill>
                <a:latin typeface="Oracle Sans Light" panose="020B0403020204020204" pitchFamily="34" charset="0"/>
                <a:cs typeface="Oracle Sans Light" panose="020B0403020204020204" pitchFamily="34" charset="0"/>
              </a:rPr>
              <a:t> ex</a:t>
            </a:r>
            <a:br>
              <a:rPr lang="en-US" sz="1400" dirty="0">
                <a:solidFill>
                  <a:srgbClr val="312D2A"/>
                </a:solidFill>
                <a:latin typeface="Oracle Sans Light" panose="020B0403020204020204" pitchFamily="34" charset="0"/>
                <a:cs typeface="Oracle Sans Light" panose="020B0403020204020204" pitchFamily="34" charset="0"/>
              </a:rPr>
            </a:br>
            <a:r>
              <a:rPr lang="en-US" sz="1400" dirty="0">
                <a:solidFill>
                  <a:srgbClr val="312D2A"/>
                </a:solidFill>
                <a:latin typeface="Oracle Sans Light" panose="020B0403020204020204" pitchFamily="34" charset="0"/>
                <a:cs typeface="Oracle Sans Light" panose="020B0403020204020204" pitchFamily="34" charset="0"/>
              </a:rPr>
              <a:t>fermentum ac. </a:t>
            </a:r>
            <a:r>
              <a:rPr lang="en-US" sz="1400" dirty="0" err="1">
                <a:solidFill>
                  <a:srgbClr val="312D2A"/>
                </a:solidFill>
                <a:latin typeface="Oracle Sans Light" panose="020B0403020204020204" pitchFamily="34" charset="0"/>
                <a:cs typeface="Oracle Sans Light" panose="020B0403020204020204" pitchFamily="34" charset="0"/>
              </a:rPr>
              <a:t>Suspendisse</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mattis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turpis</a:t>
            </a:r>
            <a:r>
              <a:rPr lang="en-US" sz="1400" dirty="0">
                <a:solidFill>
                  <a:srgbClr val="312D2A"/>
                </a:solidFill>
                <a:latin typeface="Oracle Sans Light" panose="020B0403020204020204" pitchFamily="34" charset="0"/>
                <a:cs typeface="Oracle Sans Light" panose="020B0403020204020204" pitchFamily="34" charset="0"/>
              </a:rPr>
              <a:t> nisi, non </a:t>
            </a:r>
            <a:r>
              <a:rPr lang="en-US" sz="1400" dirty="0" err="1">
                <a:solidFill>
                  <a:srgbClr val="312D2A"/>
                </a:solidFill>
                <a:latin typeface="Oracle Sans Light" panose="020B0403020204020204" pitchFamily="34" charset="0"/>
                <a:cs typeface="Oracle Sans Light" panose="020B0403020204020204" pitchFamily="34" charset="0"/>
              </a:rPr>
              <a:t>blandit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purus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fringilla</a:t>
            </a:r>
            <a:r>
              <a:rPr lang="en-US" sz="1400" dirty="0">
                <a:solidFill>
                  <a:srgbClr val="312D2A"/>
                </a:solidFill>
                <a:latin typeface="Oracle Sans Light" panose="020B0403020204020204" pitchFamily="34" charset="0"/>
                <a:cs typeface="Oracle Sans Light" panose="020B0403020204020204" pitchFamily="34" charset="0"/>
              </a:rPr>
              <a:t> in. Ut </a:t>
            </a:r>
            <a:r>
              <a:rPr lang="en-US" sz="1400" dirty="0" err="1">
                <a:solidFill>
                  <a:srgbClr val="312D2A"/>
                </a:solidFill>
                <a:latin typeface="Oracle Sans Light" panose="020B0403020204020204" pitchFamily="34" charset="0"/>
                <a:cs typeface="Oracle Sans Light" panose="020B0403020204020204" pitchFamily="34" charset="0"/>
              </a:rPr>
              <a:t>tincidunt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accumsan</a:t>
            </a:r>
            <a:r>
              <a:rPr lang="en-US" sz="1400" dirty="0">
                <a:solidFill>
                  <a:srgbClr val="312D2A"/>
                </a:solidFill>
                <a:latin typeface="Oracle Sans Light" panose="020B0403020204020204" pitchFamily="34" charset="0"/>
                <a:cs typeface="Oracle Sans Light" panose="020B0403020204020204" pitchFamily="34" charset="0"/>
              </a:rPr>
              <a:t> mi, in </a:t>
            </a:r>
            <a:r>
              <a:rPr lang="en-US" sz="1400" dirty="0" err="1">
                <a:solidFill>
                  <a:srgbClr val="312D2A"/>
                </a:solidFill>
                <a:latin typeface="Oracle Sans Light" panose="020B0403020204020204" pitchFamily="34" charset="0"/>
                <a:cs typeface="Oracle Sans Light" panose="020B0403020204020204" pitchFamily="34" charset="0"/>
              </a:rPr>
              <a:t>placerat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risus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vehicula</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tincidunt</a:t>
            </a:r>
            <a:r>
              <a:rPr lang="en-US" sz="1400" dirty="0">
                <a:solidFill>
                  <a:srgbClr val="312D2A"/>
                </a:solidFill>
                <a:latin typeface="Oracle Sans Light" panose="020B0403020204020204" pitchFamily="34" charset="0"/>
                <a:cs typeface="Oracle Sans Light" panose="020B0403020204020204" pitchFamily="34" charset="0"/>
              </a:rPr>
              <a:t>. Aenean </a:t>
            </a:r>
            <a:r>
              <a:rPr lang="en-US" sz="1400" dirty="0" err="1">
                <a:solidFill>
                  <a:srgbClr val="312D2A"/>
                </a:solidFill>
                <a:latin typeface="Oracle Sans Light" panose="020B0403020204020204" pitchFamily="34" charset="0"/>
                <a:cs typeface="Oracle Sans Light" panose="020B0403020204020204" pitchFamily="34" charset="0"/>
              </a:rPr>
              <a:t>volutpat</a:t>
            </a:r>
            <a:r>
              <a:rPr lang="en-US" sz="1400" dirty="0">
                <a:solidFill>
                  <a:srgbClr val="312D2A"/>
                </a:solidFill>
                <a:latin typeface="Oracle Sans Light" panose="020B0403020204020204" pitchFamily="34" charset="0"/>
                <a:cs typeface="Oracle Sans Light" panose="020B0403020204020204" pitchFamily="34" charset="0"/>
              </a:rPr>
              <a:t> mi non </a:t>
            </a:r>
            <a:r>
              <a:rPr lang="en-US" sz="1400" dirty="0" err="1">
                <a:solidFill>
                  <a:srgbClr val="312D2A"/>
                </a:solidFill>
                <a:latin typeface="Oracle Sans Light" panose="020B0403020204020204" pitchFamily="34" charset="0"/>
                <a:cs typeface="Oracle Sans Light" panose="020B0403020204020204" pitchFamily="34" charset="0"/>
              </a:rPr>
              <a:t>risus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ultrices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viverra</a:t>
            </a:r>
            <a:r>
              <a:rPr lang="en-US" sz="1400" dirty="0">
                <a:solidFill>
                  <a:srgbClr val="312D2A"/>
                </a:solidFill>
                <a:latin typeface="Oracle Sans Light" panose="020B0403020204020204" pitchFamily="34" charset="0"/>
                <a:cs typeface="Oracle Sans Light" panose="020B0403020204020204" pitchFamily="34" charset="0"/>
              </a:rPr>
              <a:t>. </a:t>
            </a:r>
          </a:p>
          <a:p>
            <a:pPr marL="0" lvl="1" indent="0">
              <a:lnSpc>
                <a:spcPct val="120000"/>
              </a:lnSpc>
              <a:spcBef>
                <a:spcPts val="0"/>
              </a:spcBef>
              <a:spcAft>
                <a:spcPts val="400"/>
              </a:spcAft>
              <a:buNone/>
            </a:pPr>
            <a:endParaRPr lang="en-US" sz="1400" b="1" dirty="0">
              <a:solidFill>
                <a:srgbClr val="312D2A"/>
              </a:solidFill>
              <a:latin typeface="Oracle Sans Extra Bold" panose="020B0503020204020204" pitchFamily="34" charset="0"/>
              <a:cs typeface="Oracle Sans Extra Bold" panose="020B0503020204020204" pitchFamily="34" charset="0"/>
            </a:endParaRPr>
          </a:p>
          <a:p>
            <a:pPr marL="0" lvl="1" indent="0">
              <a:lnSpc>
                <a:spcPct val="120000"/>
              </a:lnSpc>
              <a:spcBef>
                <a:spcPts val="0"/>
              </a:spcBef>
              <a:spcAft>
                <a:spcPts val="400"/>
              </a:spcAft>
              <a:buNone/>
            </a:pPr>
            <a:endParaRPr lang="en-US" sz="1400" b="1" dirty="0">
              <a:solidFill>
                <a:srgbClr val="312D2A"/>
              </a:solidFill>
              <a:latin typeface="Oracle Sans Extra Bold" panose="020B0503020204020204" pitchFamily="34" charset="0"/>
              <a:cs typeface="Oracle Sans Extra Bold" panose="020B0503020204020204" pitchFamily="34" charset="0"/>
            </a:endParaRPr>
          </a:p>
          <a:p>
            <a:pPr marL="0" lvl="1" indent="0">
              <a:lnSpc>
                <a:spcPct val="120000"/>
              </a:lnSpc>
              <a:spcBef>
                <a:spcPts val="0"/>
              </a:spcBef>
              <a:spcAft>
                <a:spcPts val="400"/>
              </a:spcAft>
              <a:buNone/>
            </a:pPr>
            <a:endParaRPr lang="en-US" sz="1400" b="1" dirty="0">
              <a:solidFill>
                <a:srgbClr val="312D2A"/>
              </a:solidFill>
              <a:latin typeface="Oracle Sans Extra Bold" panose="020B0503020204020204" pitchFamily="34" charset="0"/>
              <a:cs typeface="Oracle Sans Extra Bold" panose="020B0503020204020204" pitchFamily="34" charset="0"/>
            </a:endParaRPr>
          </a:p>
          <a:p>
            <a:pPr marL="0" lvl="1" indent="0">
              <a:lnSpc>
                <a:spcPct val="120000"/>
              </a:lnSpc>
              <a:spcBef>
                <a:spcPts val="0"/>
              </a:spcBef>
              <a:spcAft>
                <a:spcPts val="400"/>
              </a:spcAft>
              <a:buNone/>
            </a:pPr>
            <a:endParaRPr lang="en-US" sz="1400" b="1" dirty="0">
              <a:solidFill>
                <a:srgbClr val="312D2A"/>
              </a:solidFill>
              <a:latin typeface="Oracle Sans Extra Bold" panose="020B0503020204020204" pitchFamily="34" charset="0"/>
              <a:cs typeface="Oracle Sans Extra Bold" panose="020B0503020204020204" pitchFamily="34" charset="0"/>
            </a:endParaRPr>
          </a:p>
          <a:p>
            <a:pPr marL="0" lvl="1" indent="0">
              <a:lnSpc>
                <a:spcPct val="120000"/>
              </a:lnSpc>
              <a:spcBef>
                <a:spcPts val="0"/>
              </a:spcBef>
              <a:spcAft>
                <a:spcPts val="400"/>
              </a:spcAft>
              <a:buNone/>
            </a:pPr>
            <a:endParaRPr lang="en-US" sz="1400" b="1" dirty="0">
              <a:solidFill>
                <a:srgbClr val="312D2A"/>
              </a:solidFill>
              <a:latin typeface="Oracle Sans Extra Bold" panose="020B0503020204020204" pitchFamily="34" charset="0"/>
              <a:cs typeface="Oracle Sans Extra Bold" panose="020B0503020204020204" pitchFamily="34" charset="0"/>
            </a:endParaRPr>
          </a:p>
          <a:p>
            <a:pPr marL="0" lvl="1" indent="0">
              <a:lnSpc>
                <a:spcPct val="120000"/>
              </a:lnSpc>
              <a:spcBef>
                <a:spcPts val="0"/>
              </a:spcBef>
              <a:spcAft>
                <a:spcPts val="400"/>
              </a:spcAft>
              <a:buNone/>
            </a:pPr>
            <a:r>
              <a:rPr lang="en-US" sz="1400" b="1" dirty="0">
                <a:solidFill>
                  <a:srgbClr val="312D2A"/>
                </a:solidFill>
                <a:latin typeface="Oracle Sans Extra Bold" panose="020B0503020204020204" pitchFamily="34" charset="0"/>
                <a:cs typeface="Oracle Sans Extra Bold" panose="020B0503020204020204" pitchFamily="34" charset="0"/>
              </a:rPr>
              <a:t>Cras sit </a:t>
            </a:r>
            <a:r>
              <a:rPr lang="en-US" sz="1400" b="1" dirty="0" err="1">
                <a:solidFill>
                  <a:srgbClr val="312D2A"/>
                </a:solidFill>
                <a:latin typeface="Oracle Sans Extra Bold" panose="020B0503020204020204" pitchFamily="34" charset="0"/>
                <a:cs typeface="Oracle Sans Extra Bold" panose="020B0503020204020204" pitchFamily="34" charset="0"/>
              </a:rPr>
              <a:t>amet</a:t>
            </a:r>
            <a:r>
              <a:rPr lang="en-US" sz="1400" b="1" dirty="0">
                <a:solidFill>
                  <a:srgbClr val="312D2A"/>
                </a:solidFill>
                <a:latin typeface="Oracle Sans Extra Bold" panose="020B0503020204020204" pitchFamily="34" charset="0"/>
                <a:cs typeface="Oracle Sans Extra Bold" panose="020B0503020204020204" pitchFamily="34" charset="0"/>
              </a:rPr>
              <a:t> </a:t>
            </a:r>
            <a:r>
              <a:rPr lang="en-US" sz="1400" b="1" dirty="0" err="1">
                <a:solidFill>
                  <a:srgbClr val="312D2A"/>
                </a:solidFill>
                <a:latin typeface="Oracle Sans Extra Bold" panose="020B0503020204020204" pitchFamily="34" charset="0"/>
                <a:cs typeface="Oracle Sans Extra Bold" panose="020B0503020204020204" pitchFamily="34" charset="0"/>
              </a:rPr>
              <a:t>mauris</a:t>
            </a:r>
            <a:r>
              <a:rPr lang="en-US" sz="1400" b="1" dirty="0">
                <a:solidFill>
                  <a:srgbClr val="312D2A"/>
                </a:solidFill>
                <a:latin typeface="Oracle Sans Extra Bold" panose="020B0503020204020204" pitchFamily="34" charset="0"/>
                <a:cs typeface="Oracle Sans Extra Bold" panose="020B0503020204020204" pitchFamily="34" charset="0"/>
              </a:rPr>
              <a:t> lorem</a:t>
            </a:r>
          </a:p>
          <a:p>
            <a:pPr marL="0" lvl="1" indent="0">
              <a:lnSpc>
                <a:spcPct val="120000"/>
              </a:lnSpc>
              <a:spcBef>
                <a:spcPts val="0"/>
              </a:spcBef>
              <a:spcAft>
                <a:spcPts val="400"/>
              </a:spcAft>
              <a:buNone/>
            </a:pPr>
            <a:r>
              <a:rPr lang="en-US" sz="1400" dirty="0">
                <a:solidFill>
                  <a:srgbClr val="312D2A"/>
                </a:solidFill>
                <a:latin typeface="Oracle Sans Light" panose="020B0403020204020204" pitchFamily="34" charset="0"/>
                <a:cs typeface="Oracle Sans Light" panose="020B0403020204020204" pitchFamily="34" charset="0"/>
              </a:rPr>
              <a:t>Lorem ipsum dolor sit </a:t>
            </a:r>
            <a:r>
              <a:rPr lang="en-US" sz="1400" dirty="0" err="1">
                <a:solidFill>
                  <a:srgbClr val="312D2A"/>
                </a:solidFill>
                <a:latin typeface="Oracle Sans Light" panose="020B0403020204020204" pitchFamily="34" charset="0"/>
                <a:cs typeface="Oracle Sans Light" panose="020B0403020204020204" pitchFamily="34" charset="0"/>
              </a:rPr>
              <a:t>amet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consectetur</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adipiscing</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elit</a:t>
            </a:r>
            <a:r>
              <a:rPr lang="en-US" sz="1400" dirty="0">
                <a:solidFill>
                  <a:srgbClr val="312D2A"/>
                </a:solidFill>
                <a:latin typeface="Oracle Sans Light" panose="020B0403020204020204" pitchFamily="34" charset="0"/>
                <a:cs typeface="Oracle Sans Light" panose="020B0403020204020204" pitchFamily="34" charset="0"/>
              </a:rPr>
              <a:t>.</a:t>
            </a:r>
            <a:br>
              <a:rPr lang="en-US" sz="1400" dirty="0">
                <a:solidFill>
                  <a:srgbClr val="312D2A"/>
                </a:solidFill>
                <a:latin typeface="Oracle Sans Light" panose="020B0403020204020204" pitchFamily="34" charset="0"/>
                <a:cs typeface="Oracle Sans Light" panose="020B0403020204020204" pitchFamily="34" charset="0"/>
              </a:rPr>
            </a:br>
            <a:r>
              <a:rPr lang="en-US" sz="1400" dirty="0">
                <a:solidFill>
                  <a:srgbClr val="312D2A"/>
                </a:solidFill>
                <a:latin typeface="Oracle Sans Light" panose="020B0403020204020204" pitchFamily="34" charset="0"/>
                <a:cs typeface="Oracle Sans Light" panose="020B0403020204020204" pitchFamily="34" charset="0"/>
              </a:rPr>
              <a:t>Donec </a:t>
            </a:r>
            <a:r>
              <a:rPr lang="en-US" sz="1400" dirty="0" err="1">
                <a:solidFill>
                  <a:srgbClr val="312D2A"/>
                </a:solidFill>
                <a:latin typeface="Oracle Sans Light" panose="020B0403020204020204" pitchFamily="34" charset="0"/>
                <a:cs typeface="Oracle Sans Light" panose="020B0403020204020204" pitchFamily="34" charset="0"/>
              </a:rPr>
              <a:t>finibus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felis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nunc</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Praesent</a:t>
            </a:r>
            <a:r>
              <a:rPr lang="en-US" sz="1400" dirty="0">
                <a:solidFill>
                  <a:srgbClr val="312D2A"/>
                </a:solidFill>
                <a:latin typeface="Oracle Sans Light" panose="020B0403020204020204" pitchFamily="34" charset="0"/>
                <a:cs typeface="Oracle Sans Light" panose="020B0403020204020204" pitchFamily="34" charset="0"/>
              </a:rPr>
              <a:t> ac </a:t>
            </a:r>
            <a:r>
              <a:rPr lang="en-US" sz="1400" dirty="0" err="1">
                <a:solidFill>
                  <a:srgbClr val="312D2A"/>
                </a:solidFill>
                <a:latin typeface="Oracle Sans Light" panose="020B0403020204020204" pitchFamily="34" charset="0"/>
                <a:cs typeface="Oracle Sans Light" panose="020B0403020204020204" pitchFamily="34" charset="0"/>
              </a:rPr>
              <a:t>condimentum</a:t>
            </a:r>
            <a:r>
              <a:rPr lang="en-US" sz="1400" dirty="0">
                <a:solidFill>
                  <a:srgbClr val="312D2A"/>
                </a:solidFill>
                <a:latin typeface="Oracle Sans Light" panose="020B0403020204020204" pitchFamily="34" charset="0"/>
                <a:cs typeface="Oracle Sans Light" panose="020B0403020204020204" pitchFamily="34" charset="0"/>
              </a:rPr>
              <a:t> nisi.</a:t>
            </a:r>
            <a:br>
              <a:rPr lang="en-US" sz="1400" dirty="0">
                <a:solidFill>
                  <a:srgbClr val="312D2A"/>
                </a:solidFill>
                <a:latin typeface="Oracle Sans Light" panose="020B0403020204020204" pitchFamily="34" charset="0"/>
                <a:cs typeface="Oracle Sans Light" panose="020B0403020204020204" pitchFamily="34" charset="0"/>
              </a:rPr>
            </a:br>
            <a:r>
              <a:rPr lang="en-US" sz="1400" dirty="0" err="1">
                <a:solidFill>
                  <a:srgbClr val="312D2A"/>
                </a:solidFill>
                <a:latin typeface="Oracle Sans Light" panose="020B0403020204020204" pitchFamily="34" charset="0"/>
                <a:cs typeface="Oracle Sans Light" panose="020B0403020204020204" pitchFamily="34" charset="0"/>
              </a:rPr>
              <a:t>Pellentesque</a:t>
            </a:r>
            <a:r>
              <a:rPr lang="en-US" sz="1400" dirty="0">
                <a:solidFill>
                  <a:srgbClr val="312D2A"/>
                </a:solidFill>
                <a:latin typeface="Oracle Sans Light" panose="020B0403020204020204" pitchFamily="34" charset="0"/>
                <a:cs typeface="Oracle Sans Light" panose="020B0403020204020204" pitchFamily="34" charset="0"/>
              </a:rPr>
              <a:t> et </a:t>
            </a:r>
            <a:r>
              <a:rPr lang="en-US" sz="1400" dirty="0" err="1">
                <a:solidFill>
                  <a:srgbClr val="312D2A"/>
                </a:solidFill>
                <a:latin typeface="Oracle Sans Light" panose="020B0403020204020204" pitchFamily="34" charset="0"/>
                <a:cs typeface="Oracle Sans Light" panose="020B0403020204020204" pitchFamily="34" charset="0"/>
              </a:rPr>
              <a:t>aliquet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enim</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Phasellus</a:t>
            </a:r>
            <a:r>
              <a:rPr lang="en-US" sz="1400" dirty="0">
                <a:solidFill>
                  <a:srgbClr val="312D2A"/>
                </a:solidFill>
                <a:latin typeface="Oracle Sans Light" panose="020B0403020204020204" pitchFamily="34" charset="0"/>
                <a:cs typeface="Oracle Sans Light" panose="020B0403020204020204" pitchFamily="34" charset="0"/>
              </a:rPr>
              <a:t> tempus </a:t>
            </a:r>
            <a:r>
              <a:rPr lang="en-US" sz="1400" dirty="0" err="1">
                <a:solidFill>
                  <a:srgbClr val="312D2A"/>
                </a:solidFill>
                <a:latin typeface="Oracle Sans Light" panose="020B0403020204020204" pitchFamily="34" charset="0"/>
                <a:cs typeface="Oracle Sans Light" panose="020B0403020204020204" pitchFamily="34" charset="0"/>
              </a:rPr>
              <a:t>ornare</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velit</a:t>
            </a:r>
            <a:br>
              <a:rPr lang="en-US" sz="1400" dirty="0">
                <a:solidFill>
                  <a:srgbClr val="312D2A"/>
                </a:solidFill>
                <a:latin typeface="Oracle Sans Light" panose="020B0403020204020204" pitchFamily="34" charset="0"/>
                <a:cs typeface="Oracle Sans Light" panose="020B0403020204020204" pitchFamily="34" charset="0"/>
              </a:rPr>
            </a:br>
            <a:r>
              <a:rPr lang="en-US" sz="1400" dirty="0" err="1">
                <a:solidFill>
                  <a:srgbClr val="312D2A"/>
                </a:solidFill>
                <a:latin typeface="Oracle Sans Light" panose="020B0403020204020204" pitchFamily="34" charset="0"/>
                <a:cs typeface="Oracle Sans Light" panose="020B0403020204020204" pitchFamily="34" charset="0"/>
              </a:rPr>
              <a:t>eget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sollicitudin</a:t>
            </a:r>
            <a:r>
              <a:rPr lang="en-US" sz="1400" dirty="0">
                <a:solidFill>
                  <a:srgbClr val="312D2A"/>
                </a:solidFill>
                <a:latin typeface="Oracle Sans Light" panose="020B0403020204020204" pitchFamily="34" charset="0"/>
                <a:cs typeface="Oracle Sans Light" panose="020B0403020204020204" pitchFamily="34" charset="0"/>
              </a:rPr>
              <a:t>. Integer </a:t>
            </a:r>
            <a:r>
              <a:rPr lang="en-US" sz="1400" dirty="0" err="1">
                <a:solidFill>
                  <a:srgbClr val="312D2A"/>
                </a:solidFill>
                <a:latin typeface="Oracle Sans Light" panose="020B0403020204020204" pitchFamily="34" charset="0"/>
                <a:cs typeface="Oracle Sans Light" panose="020B0403020204020204" pitchFamily="34" charset="0"/>
              </a:rPr>
              <a:t>commodo</a:t>
            </a:r>
            <a:r>
              <a:rPr lang="en-US" sz="1400" dirty="0">
                <a:solidFill>
                  <a:srgbClr val="312D2A"/>
                </a:solidFill>
                <a:latin typeface="Oracle Sans Light" panose="020B0403020204020204" pitchFamily="34" charset="0"/>
                <a:cs typeface="Oracle Sans Light" panose="020B0403020204020204" pitchFamily="34" charset="0"/>
              </a:rPr>
              <a:t> nisi </a:t>
            </a:r>
            <a:r>
              <a:rPr lang="en-US" sz="1400" dirty="0" err="1">
                <a:solidFill>
                  <a:srgbClr val="312D2A"/>
                </a:solidFill>
                <a:latin typeface="Oracle Sans Light" panose="020B0403020204020204" pitchFamily="34" charset="0"/>
                <a:cs typeface="Oracle Sans Light" panose="020B0403020204020204" pitchFamily="34" charset="0"/>
              </a:rPr>
              <a:t>turpis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ut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congue</a:t>
            </a:r>
            <a:r>
              <a:rPr lang="en-US" sz="1400" dirty="0">
                <a:solidFill>
                  <a:srgbClr val="312D2A"/>
                </a:solidFill>
                <a:latin typeface="Oracle Sans Light" panose="020B0403020204020204" pitchFamily="34" charset="0"/>
                <a:cs typeface="Oracle Sans Light" panose="020B0403020204020204" pitchFamily="34" charset="0"/>
              </a:rPr>
              <a:t>.</a:t>
            </a:r>
          </a:p>
          <a:p>
            <a:pPr marL="0" lvl="1" indent="0">
              <a:lnSpc>
                <a:spcPct val="120000"/>
              </a:lnSpc>
              <a:spcBef>
                <a:spcPts val="0"/>
              </a:spcBef>
              <a:spcAft>
                <a:spcPts val="400"/>
              </a:spcAft>
              <a:buNone/>
            </a:pPr>
            <a:endParaRPr lang="en-US" sz="1400" dirty="0">
              <a:solidFill>
                <a:srgbClr val="312D2A"/>
              </a:solidFill>
              <a:latin typeface="Oracle Sans Light" panose="020B0403020204020204" pitchFamily="34" charset="0"/>
              <a:cs typeface="Oracle Sans Light" panose="020B0403020204020204" pitchFamily="34" charset="0"/>
            </a:endParaRPr>
          </a:p>
          <a:p>
            <a:pPr marL="0" lvl="1" indent="0">
              <a:lnSpc>
                <a:spcPct val="120000"/>
              </a:lnSpc>
              <a:spcBef>
                <a:spcPts val="0"/>
              </a:spcBef>
              <a:spcAft>
                <a:spcPts val="400"/>
              </a:spcAft>
              <a:buNone/>
            </a:pPr>
            <a:r>
              <a:rPr lang="en-US" sz="1400" b="1" dirty="0" err="1">
                <a:solidFill>
                  <a:srgbClr val="312D2A"/>
                </a:solidFill>
                <a:latin typeface="Oracle Sans Extra Bold" panose="020B0503020204020204" pitchFamily="34" charset="0"/>
                <a:cs typeface="Oracle Sans Extra Bold" panose="020B0503020204020204" pitchFamily="34" charset="0"/>
              </a:rPr>
              <a:t>Nulla</a:t>
            </a:r>
            <a:r>
              <a:rPr lang="en-US" sz="1400" b="1" dirty="0">
                <a:solidFill>
                  <a:srgbClr val="312D2A"/>
                </a:solidFill>
                <a:latin typeface="Oracle Sans Extra Bold" panose="020B0503020204020204" pitchFamily="34" charset="0"/>
                <a:cs typeface="Oracle Sans Extra Bold" panose="020B0503020204020204" pitchFamily="34" charset="0"/>
              </a:rPr>
              <a:t> </a:t>
            </a:r>
            <a:r>
              <a:rPr lang="en-US" sz="1400" b="1" dirty="0" err="1">
                <a:solidFill>
                  <a:srgbClr val="312D2A"/>
                </a:solidFill>
                <a:latin typeface="Oracle Sans Extra Bold" panose="020B0503020204020204" pitchFamily="34" charset="0"/>
                <a:cs typeface="Oracle Sans Extra Bold" panose="020B0503020204020204" pitchFamily="34" charset="0"/>
              </a:rPr>
              <a:t>pellentesque</a:t>
            </a:r>
            <a:r>
              <a:rPr lang="en-US" sz="1400" b="1" dirty="0">
                <a:solidFill>
                  <a:srgbClr val="312D2A"/>
                </a:solidFill>
                <a:latin typeface="Oracle Sans Extra Bold" panose="020B0503020204020204" pitchFamily="34" charset="0"/>
                <a:cs typeface="Oracle Sans Extra Bold" panose="020B0503020204020204" pitchFamily="34" charset="0"/>
              </a:rPr>
              <a:t>, </a:t>
            </a:r>
            <a:r>
              <a:rPr lang="en-US" sz="1400" b="1" dirty="0" err="1">
                <a:solidFill>
                  <a:srgbClr val="312D2A"/>
                </a:solidFill>
                <a:latin typeface="Oracle Sans Extra Bold" panose="020B0503020204020204" pitchFamily="34" charset="0"/>
                <a:cs typeface="Oracle Sans Extra Bold" panose="020B0503020204020204" pitchFamily="34" charset="0"/>
              </a:rPr>
              <a:t>arcu</a:t>
            </a:r>
            <a:r>
              <a:rPr lang="en-US" sz="1400" b="1" dirty="0">
                <a:solidFill>
                  <a:srgbClr val="312D2A"/>
                </a:solidFill>
                <a:latin typeface="Oracle Sans Extra Bold" panose="020B0503020204020204" pitchFamily="34" charset="0"/>
                <a:cs typeface="Oracle Sans Extra Bold" panose="020B0503020204020204" pitchFamily="34" charset="0"/>
              </a:rPr>
              <a:t> </a:t>
            </a:r>
            <a:r>
              <a:rPr lang="en-US" sz="1400" b="1" dirty="0" err="1">
                <a:solidFill>
                  <a:srgbClr val="312D2A"/>
                </a:solidFill>
                <a:latin typeface="Oracle Sans Extra Bold" panose="020B0503020204020204" pitchFamily="34" charset="0"/>
                <a:cs typeface="Oracle Sans Extra Bold" panose="020B0503020204020204" pitchFamily="34" charset="0"/>
              </a:rPr>
              <a:t>nec</a:t>
            </a:r>
            <a:r>
              <a:rPr lang="en-US" sz="1400" b="1" dirty="0">
                <a:solidFill>
                  <a:srgbClr val="312D2A"/>
                </a:solidFill>
                <a:latin typeface="Oracle Sans Extra Bold" panose="020B0503020204020204" pitchFamily="34" charset="0"/>
                <a:cs typeface="Oracle Sans Extra Bold" panose="020B0503020204020204" pitchFamily="34" charset="0"/>
              </a:rPr>
              <a:t> </a:t>
            </a:r>
            <a:r>
              <a:rPr lang="en-US" sz="1400" b="1" dirty="0" err="1">
                <a:solidFill>
                  <a:srgbClr val="312D2A"/>
                </a:solidFill>
                <a:latin typeface="Oracle Sans Extra Bold" panose="020B0503020204020204" pitchFamily="34" charset="0"/>
                <a:cs typeface="Oracle Sans Extra Bold" panose="020B0503020204020204" pitchFamily="34" charset="0"/>
              </a:rPr>
              <a:t>aliquam</a:t>
            </a:r>
            <a:endParaRPr lang="en-US" sz="1400" b="1" dirty="0">
              <a:solidFill>
                <a:srgbClr val="312D2A"/>
              </a:solidFill>
              <a:latin typeface="Oracle Sans Extra Bold" panose="020B0503020204020204" pitchFamily="34" charset="0"/>
              <a:cs typeface="Oracle Sans Extra Bold" panose="020B0503020204020204" pitchFamily="34" charset="0"/>
            </a:endParaRPr>
          </a:p>
          <a:p>
            <a:pPr marL="0" lvl="1" indent="0">
              <a:lnSpc>
                <a:spcPct val="120000"/>
              </a:lnSpc>
              <a:spcBef>
                <a:spcPts val="0"/>
              </a:spcBef>
              <a:spcAft>
                <a:spcPts val="400"/>
              </a:spcAft>
              <a:buNone/>
            </a:pPr>
            <a:r>
              <a:rPr lang="en-US" sz="1400" dirty="0">
                <a:solidFill>
                  <a:srgbClr val="312D2A"/>
                </a:solidFill>
                <a:latin typeface="Oracle Sans Light" panose="020B0403020204020204" pitchFamily="34" charset="0"/>
                <a:cs typeface="Oracle Sans Light" panose="020B0403020204020204" pitchFamily="34" charset="0"/>
              </a:rPr>
              <a:t>Ut </a:t>
            </a:r>
            <a:r>
              <a:rPr lang="en-US" sz="1400" dirty="0" err="1">
                <a:solidFill>
                  <a:srgbClr val="312D2A"/>
                </a:solidFill>
                <a:latin typeface="Oracle Sans Light" panose="020B0403020204020204" pitchFamily="34" charset="0"/>
                <a:cs typeface="Oracle Sans Light" panose="020B0403020204020204" pitchFamily="34" charset="0"/>
              </a:rPr>
              <a:t>tincidunt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accumsan</a:t>
            </a:r>
            <a:r>
              <a:rPr lang="en-US" sz="1400" dirty="0">
                <a:solidFill>
                  <a:srgbClr val="312D2A"/>
                </a:solidFill>
                <a:latin typeface="Oracle Sans Light" panose="020B0403020204020204" pitchFamily="34" charset="0"/>
                <a:cs typeface="Oracle Sans Light" panose="020B0403020204020204" pitchFamily="34" charset="0"/>
              </a:rPr>
              <a:t> mi, in </a:t>
            </a:r>
            <a:r>
              <a:rPr lang="en-US" sz="1400" dirty="0" err="1">
                <a:solidFill>
                  <a:srgbClr val="312D2A"/>
                </a:solidFill>
                <a:latin typeface="Oracle Sans Light" panose="020B0403020204020204" pitchFamily="34" charset="0"/>
                <a:cs typeface="Oracle Sans Light" panose="020B0403020204020204" pitchFamily="34" charset="0"/>
              </a:rPr>
              <a:t>placerat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risus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vehicula</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tincidunt</a:t>
            </a:r>
            <a:r>
              <a:rPr lang="en-US" sz="1400" dirty="0">
                <a:solidFill>
                  <a:srgbClr val="312D2A"/>
                </a:solidFill>
                <a:latin typeface="Oracle Sans Light" panose="020B0403020204020204" pitchFamily="34" charset="0"/>
                <a:cs typeface="Oracle Sans Light" panose="020B0403020204020204" pitchFamily="34" charset="0"/>
              </a:rPr>
              <a:t>.</a:t>
            </a:r>
            <a:br>
              <a:rPr lang="en-US" sz="1400" dirty="0">
                <a:solidFill>
                  <a:srgbClr val="312D2A"/>
                </a:solidFill>
                <a:latin typeface="Oracle Sans Light" panose="020B0403020204020204" pitchFamily="34" charset="0"/>
                <a:cs typeface="Oracle Sans Light" panose="020B0403020204020204" pitchFamily="34" charset="0"/>
              </a:rPr>
            </a:br>
            <a:r>
              <a:rPr lang="en-US" sz="1400" dirty="0">
                <a:solidFill>
                  <a:srgbClr val="312D2A"/>
                </a:solidFill>
                <a:latin typeface="Oracle Sans Light" panose="020B0403020204020204" pitchFamily="34" charset="0"/>
                <a:cs typeface="Oracle Sans Light" panose="020B0403020204020204" pitchFamily="34" charset="0"/>
              </a:rPr>
              <a:t>Aenean </a:t>
            </a:r>
            <a:r>
              <a:rPr lang="en-US" sz="1400" dirty="0" err="1">
                <a:solidFill>
                  <a:srgbClr val="312D2A"/>
                </a:solidFill>
                <a:latin typeface="Oracle Sans Light" panose="020B0403020204020204" pitchFamily="34" charset="0"/>
                <a:cs typeface="Oracle Sans Light" panose="020B0403020204020204" pitchFamily="34" charset="0"/>
              </a:rPr>
              <a:t>volutpat</a:t>
            </a:r>
            <a:r>
              <a:rPr lang="en-US" sz="1400" dirty="0">
                <a:solidFill>
                  <a:srgbClr val="312D2A"/>
                </a:solidFill>
                <a:latin typeface="Oracle Sans Light" panose="020B0403020204020204" pitchFamily="34" charset="0"/>
                <a:cs typeface="Oracle Sans Light" panose="020B0403020204020204" pitchFamily="34" charset="0"/>
              </a:rPr>
              <a:t> mi non </a:t>
            </a:r>
            <a:r>
              <a:rPr lang="en-US" sz="1400" dirty="0" err="1">
                <a:solidFill>
                  <a:srgbClr val="312D2A"/>
                </a:solidFill>
                <a:latin typeface="Oracle Sans Light" panose="020B0403020204020204" pitchFamily="34" charset="0"/>
                <a:cs typeface="Oracle Sans Light" panose="020B0403020204020204" pitchFamily="34" charset="0"/>
              </a:rPr>
              <a:t>risus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ultrices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viverra</a:t>
            </a:r>
            <a:r>
              <a:rPr lang="en-US" sz="1400" dirty="0">
                <a:solidFill>
                  <a:srgbClr val="312D2A"/>
                </a:solidFill>
                <a:latin typeface="Oracle Sans Light" panose="020B0403020204020204" pitchFamily="34" charset="0"/>
                <a:cs typeface="Oracle Sans Light" panose="020B0403020204020204" pitchFamily="34" charset="0"/>
              </a:rPr>
              <a:t>. Ut vehicular</a:t>
            </a:r>
            <a:br>
              <a:rPr lang="en-US" sz="1400" dirty="0">
                <a:solidFill>
                  <a:srgbClr val="312D2A"/>
                </a:solidFill>
                <a:latin typeface="Oracle Sans Light" panose="020B0403020204020204" pitchFamily="34" charset="0"/>
                <a:cs typeface="Oracle Sans Light" panose="020B0403020204020204" pitchFamily="34" charset="0"/>
              </a:rPr>
            </a:br>
            <a:r>
              <a:rPr lang="en-US" sz="1400" dirty="0" err="1">
                <a:solidFill>
                  <a:srgbClr val="312D2A"/>
                </a:solidFill>
                <a:latin typeface="Oracle Sans Light" panose="020B0403020204020204" pitchFamily="34" charset="0"/>
                <a:cs typeface="Oracle Sans Light" panose="020B0403020204020204" pitchFamily="34" charset="0"/>
              </a:rPr>
              <a:t>sagittis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nibh</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nec</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vulputate</a:t>
            </a:r>
            <a:endParaRPr lang="en-US" sz="1400" dirty="0">
              <a:solidFill>
                <a:srgbClr val="312D2A"/>
              </a:solidFill>
              <a:latin typeface="Oracle Sans Light" panose="020B0403020204020204" pitchFamily="34" charset="0"/>
              <a:cs typeface="Oracle Sans Light" panose="020B0403020204020204" pitchFamily="34" charset="0"/>
            </a:endParaRPr>
          </a:p>
        </p:txBody>
      </p:sp>
      <p:sp>
        <p:nvSpPr>
          <p:cNvPr id="4" name="Content Placeholder 10">
            <a:extLst>
              <a:ext uri="{FF2B5EF4-FFF2-40B4-BE49-F238E27FC236}">
                <a16:creationId xmlns:a16="http://schemas.microsoft.com/office/drawing/2014/main" id="{724C12CD-2090-B156-9758-85A240348395}"/>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rgbClr val="312D2A">
                    <a:alpha val="50000"/>
                  </a:srgb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
        <p:nvSpPr>
          <p:cNvPr id="6" name="Text Field 2">
            <a:extLst>
              <a:ext uri="{FF2B5EF4-FFF2-40B4-BE49-F238E27FC236}">
                <a16:creationId xmlns:a16="http://schemas.microsoft.com/office/drawing/2014/main" id="{39421231-553F-09A9-BAF5-F13905A811D3}"/>
              </a:ext>
            </a:extLst>
          </p:cNvPr>
          <p:cNvSpPr>
            <a:spLocks noGrp="1"/>
          </p:cNvSpPr>
          <p:nvPr>
            <p:ph type="body" sz="quarter" idx="36" hasCustomPrompt="1"/>
          </p:nvPr>
        </p:nvSpPr>
        <p:spPr>
          <a:xfrm>
            <a:off x="766233" y="1256095"/>
            <a:ext cx="4724400" cy="895181"/>
          </a:xfrm>
          <a:prstGeom prst="rect">
            <a:avLst/>
          </a:prstGeom>
        </p:spPr>
        <p:txBody>
          <a:bodyPr>
            <a:noAutofit/>
          </a:bodyPr>
          <a:lstStyle>
            <a:lvl1pPr>
              <a:defRPr sz="32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pic>
        <p:nvPicPr>
          <p:cNvPr id="5" name="Picture 4">
            <a:extLst>
              <a:ext uri="{FF2B5EF4-FFF2-40B4-BE49-F238E27FC236}">
                <a16:creationId xmlns:a16="http://schemas.microsoft.com/office/drawing/2014/main" id="{641C60D3-E46B-4AE8-F800-E3C13112C6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26577" cy="6858000"/>
          </a:xfrm>
          <a:prstGeom prst="rect">
            <a:avLst/>
          </a:prstGeom>
        </p:spPr>
      </p:pic>
    </p:spTree>
    <p:extLst>
      <p:ext uri="{BB962C8B-B14F-4D97-AF65-F5344CB8AC3E}">
        <p14:creationId xmlns:p14="http://schemas.microsoft.com/office/powerpoint/2010/main" val="34353729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Neutral - Content_3">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Text Placeholder 11">
            <a:extLst>
              <a:ext uri="{FF2B5EF4-FFF2-40B4-BE49-F238E27FC236}">
                <a16:creationId xmlns:a16="http://schemas.microsoft.com/office/drawing/2014/main" id="{DE69F814-0498-9851-F52B-08364FD701AE}"/>
              </a:ext>
            </a:extLst>
          </p:cNvPr>
          <p:cNvSpPr>
            <a:spLocks noGrp="1"/>
          </p:cNvSpPr>
          <p:nvPr>
            <p:ph type="body" sz="quarter" idx="11" hasCustomPrompt="1"/>
          </p:nvPr>
        </p:nvSpPr>
        <p:spPr>
          <a:xfrm>
            <a:off x="771624" y="2510098"/>
            <a:ext cx="8773160" cy="3467190"/>
          </a:xfrm>
        </p:spPr>
        <p:txBody>
          <a:bodyPr anchor="t"/>
          <a:lstStyle>
            <a:lvl1pPr>
              <a:lnSpc>
                <a:spcPct val="120000"/>
              </a:lnSpc>
              <a:spcBef>
                <a:spcPts val="0"/>
              </a:spcBef>
              <a:spcAft>
                <a:spcPts val="400"/>
              </a:spcAft>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US" sz="1400" b="1" dirty="0">
                <a:solidFill>
                  <a:srgbClr val="312D2A"/>
                </a:solidFill>
                <a:latin typeface="Oracle Sans Extra Bold" panose="020B0503020204020204" pitchFamily="34" charset="0"/>
                <a:cs typeface="Oracle Sans Extra Bold" panose="020B0503020204020204" pitchFamily="34" charset="0"/>
              </a:rPr>
              <a:t>Donec ac </a:t>
            </a:r>
            <a:r>
              <a:rPr lang="en-US" sz="1400" b="1" dirty="0" err="1">
                <a:solidFill>
                  <a:srgbClr val="312D2A"/>
                </a:solidFill>
                <a:latin typeface="Oracle Sans Extra Bold" panose="020B0503020204020204" pitchFamily="34" charset="0"/>
                <a:cs typeface="Oracle Sans Extra Bold" panose="020B0503020204020204" pitchFamily="34" charset="0"/>
              </a:rPr>
              <a:t>est</a:t>
            </a:r>
            <a:r>
              <a:rPr lang="en-US" sz="1400" b="1" dirty="0">
                <a:solidFill>
                  <a:srgbClr val="312D2A"/>
                </a:solidFill>
                <a:latin typeface="Oracle Sans Extra Bold" panose="020B0503020204020204" pitchFamily="34" charset="0"/>
                <a:cs typeface="Oracle Sans Extra Bold" panose="020B0503020204020204" pitchFamily="34" charset="0"/>
              </a:rPr>
              <a:t> </a:t>
            </a:r>
            <a:r>
              <a:rPr lang="en-US" sz="1400" b="1" dirty="0" err="1">
                <a:solidFill>
                  <a:srgbClr val="312D2A"/>
                </a:solidFill>
                <a:latin typeface="Oracle Sans Extra Bold" panose="020B0503020204020204" pitchFamily="34" charset="0"/>
                <a:cs typeface="Oracle Sans Extra Bold" panose="020B0503020204020204" pitchFamily="34" charset="0"/>
              </a:rPr>
              <a:t>quis</a:t>
            </a:r>
            <a:r>
              <a:rPr lang="en-US" sz="1400" b="1" dirty="0">
                <a:solidFill>
                  <a:srgbClr val="312D2A"/>
                </a:solidFill>
                <a:latin typeface="Oracle Sans Extra Bold" panose="020B0503020204020204" pitchFamily="34" charset="0"/>
                <a:cs typeface="Oracle Sans Extra Bold" panose="020B0503020204020204" pitchFamily="34" charset="0"/>
              </a:rPr>
              <a:t> </a:t>
            </a:r>
            <a:r>
              <a:rPr lang="en-US" sz="1400" b="1" dirty="0" err="1">
                <a:solidFill>
                  <a:srgbClr val="312D2A"/>
                </a:solidFill>
                <a:latin typeface="Oracle Sans Extra Bold" panose="020B0503020204020204" pitchFamily="34" charset="0"/>
                <a:cs typeface="Oracle Sans Extra Bold" panose="020B0503020204020204" pitchFamily="34" charset="0"/>
              </a:rPr>
              <a:t>tortor</a:t>
            </a:r>
            <a:br>
              <a:rPr lang="en-US" sz="1400" b="1" dirty="0">
                <a:solidFill>
                  <a:srgbClr val="312D2A"/>
                </a:solidFill>
                <a:latin typeface="Oracle Sans Extra Bold" panose="020B0503020204020204" pitchFamily="34" charset="0"/>
                <a:cs typeface="Oracle Sans Extra Bold" panose="020B0503020204020204" pitchFamily="34" charset="0"/>
              </a:rPr>
            </a:br>
            <a:r>
              <a:rPr lang="en-US" sz="1400" dirty="0">
                <a:solidFill>
                  <a:srgbClr val="312D2A"/>
                </a:solidFill>
                <a:latin typeface="Oracle Sans Light" panose="020B0403020204020204" pitchFamily="34" charset="0"/>
                <a:cs typeface="Oracle Sans Light" panose="020B0403020204020204" pitchFamily="34" charset="0"/>
              </a:rPr>
              <a:t>Lorem ipsum dolor sit </a:t>
            </a:r>
            <a:r>
              <a:rPr lang="en-US" sz="1400" dirty="0" err="1">
                <a:solidFill>
                  <a:srgbClr val="312D2A"/>
                </a:solidFill>
                <a:latin typeface="Oracle Sans Light" panose="020B0403020204020204" pitchFamily="34" charset="0"/>
                <a:cs typeface="Oracle Sans Light" panose="020B0403020204020204" pitchFamily="34" charset="0"/>
              </a:rPr>
              <a:t>amet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consectetur</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adipiscing</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elit</a:t>
            </a:r>
            <a:r>
              <a:rPr lang="en-US" sz="1400" dirty="0">
                <a:solidFill>
                  <a:srgbClr val="312D2A"/>
                </a:solidFill>
                <a:latin typeface="Oracle Sans Light" panose="020B0403020204020204" pitchFamily="34" charset="0"/>
                <a:cs typeface="Oracle Sans Light" panose="020B0403020204020204" pitchFamily="34" charset="0"/>
              </a:rPr>
              <a:t>. Donec </a:t>
            </a:r>
            <a:r>
              <a:rPr lang="en-US" sz="1400" dirty="0" err="1">
                <a:solidFill>
                  <a:srgbClr val="312D2A"/>
                </a:solidFill>
                <a:latin typeface="Oracle Sans Light" panose="020B0403020204020204" pitchFamily="34" charset="0"/>
                <a:cs typeface="Oracle Sans Light" panose="020B0403020204020204" pitchFamily="34" charset="0"/>
              </a:rPr>
              <a:t>finibus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felis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nunc</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Praesent</a:t>
            </a:r>
            <a:r>
              <a:rPr lang="en-US" sz="1400" dirty="0">
                <a:solidFill>
                  <a:srgbClr val="312D2A"/>
                </a:solidFill>
                <a:latin typeface="Oracle Sans Light" panose="020B0403020204020204" pitchFamily="34" charset="0"/>
                <a:cs typeface="Oracle Sans Light" panose="020B0403020204020204" pitchFamily="34" charset="0"/>
              </a:rPr>
              <a:t> ac </a:t>
            </a:r>
            <a:r>
              <a:rPr lang="en-US" sz="1400" dirty="0" err="1">
                <a:solidFill>
                  <a:srgbClr val="312D2A"/>
                </a:solidFill>
                <a:latin typeface="Oracle Sans Light" panose="020B0403020204020204" pitchFamily="34" charset="0"/>
                <a:cs typeface="Oracle Sans Light" panose="020B0403020204020204" pitchFamily="34" charset="0"/>
              </a:rPr>
              <a:t>condimentum</a:t>
            </a:r>
            <a:r>
              <a:rPr lang="en-US" sz="1400" dirty="0">
                <a:solidFill>
                  <a:srgbClr val="312D2A"/>
                </a:solidFill>
                <a:latin typeface="Oracle Sans Light" panose="020B0403020204020204" pitchFamily="34" charset="0"/>
                <a:cs typeface="Oracle Sans Light" panose="020B0403020204020204" pitchFamily="34" charset="0"/>
              </a:rPr>
              <a:t> nisi. </a:t>
            </a:r>
            <a:r>
              <a:rPr lang="en-US" sz="1400" dirty="0" err="1">
                <a:solidFill>
                  <a:srgbClr val="312D2A"/>
                </a:solidFill>
                <a:latin typeface="Oracle Sans Light" panose="020B0403020204020204" pitchFamily="34" charset="0"/>
                <a:cs typeface="Oracle Sans Light" panose="020B0403020204020204" pitchFamily="34" charset="0"/>
              </a:rPr>
              <a:t>Pellentesque</a:t>
            </a:r>
            <a:r>
              <a:rPr lang="en-US" sz="1400" dirty="0">
                <a:solidFill>
                  <a:srgbClr val="312D2A"/>
                </a:solidFill>
                <a:latin typeface="Oracle Sans Light" panose="020B0403020204020204" pitchFamily="34" charset="0"/>
                <a:cs typeface="Oracle Sans Light" panose="020B0403020204020204" pitchFamily="34" charset="0"/>
              </a:rPr>
              <a:t> et </a:t>
            </a:r>
            <a:r>
              <a:rPr lang="en-US" sz="1400" dirty="0" err="1">
                <a:solidFill>
                  <a:srgbClr val="312D2A"/>
                </a:solidFill>
                <a:latin typeface="Oracle Sans Light" panose="020B0403020204020204" pitchFamily="34" charset="0"/>
                <a:cs typeface="Oracle Sans Light" panose="020B0403020204020204" pitchFamily="34" charset="0"/>
              </a:rPr>
              <a:t>aliquet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enim</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Phasellus</a:t>
            </a:r>
            <a:r>
              <a:rPr lang="en-US" sz="1400" dirty="0">
                <a:solidFill>
                  <a:srgbClr val="312D2A"/>
                </a:solidFill>
                <a:latin typeface="Oracle Sans Light" panose="020B0403020204020204" pitchFamily="34" charset="0"/>
                <a:cs typeface="Oracle Sans Light" panose="020B0403020204020204" pitchFamily="34" charset="0"/>
              </a:rPr>
              <a:t> tempus </a:t>
            </a:r>
            <a:r>
              <a:rPr lang="en-US" sz="1400" dirty="0" err="1">
                <a:solidFill>
                  <a:srgbClr val="312D2A"/>
                </a:solidFill>
                <a:latin typeface="Oracle Sans Light" panose="020B0403020204020204" pitchFamily="34" charset="0"/>
                <a:cs typeface="Oracle Sans Light" panose="020B0403020204020204" pitchFamily="34" charset="0"/>
              </a:rPr>
              <a:t>ornare</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velit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eget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sollicitudin</a:t>
            </a:r>
            <a:r>
              <a:rPr lang="en-US" sz="1400" dirty="0">
                <a:solidFill>
                  <a:srgbClr val="312D2A"/>
                </a:solidFill>
                <a:latin typeface="Oracle Sans Light" panose="020B0403020204020204" pitchFamily="34" charset="0"/>
                <a:cs typeface="Oracle Sans Light" panose="020B0403020204020204" pitchFamily="34" charset="0"/>
              </a:rPr>
              <a:t>. </a:t>
            </a:r>
            <a:br>
              <a:rPr lang="en-US" sz="1400" dirty="0">
                <a:solidFill>
                  <a:srgbClr val="312D2A"/>
                </a:solidFill>
                <a:latin typeface="Oracle Sans Light" panose="020B0403020204020204" pitchFamily="34" charset="0"/>
                <a:cs typeface="Oracle Sans Light" panose="020B0403020204020204" pitchFamily="34" charset="0"/>
              </a:rPr>
            </a:br>
            <a:br>
              <a:rPr lang="en-US" sz="1400" dirty="0">
                <a:solidFill>
                  <a:srgbClr val="312D2A"/>
                </a:solidFill>
                <a:latin typeface="Oracle Sans Light" panose="020B0403020204020204" pitchFamily="34" charset="0"/>
                <a:cs typeface="Oracle Sans Light" panose="020B0403020204020204" pitchFamily="34" charset="0"/>
              </a:rPr>
            </a:br>
            <a:r>
              <a:rPr lang="en-US" sz="1400" b="1" dirty="0">
                <a:solidFill>
                  <a:srgbClr val="312D2A"/>
                </a:solidFill>
                <a:latin typeface="Oracle Sans Extra Bold" panose="020B0503020204020204" pitchFamily="34" charset="0"/>
                <a:cs typeface="Oracle Sans Extra Bold" panose="020B0503020204020204" pitchFamily="34" charset="0"/>
              </a:rPr>
              <a:t>Lorem ipsum dolor sit</a:t>
            </a:r>
            <a:br>
              <a:rPr lang="en-US" sz="1400" b="1" dirty="0">
                <a:solidFill>
                  <a:srgbClr val="312D2A"/>
                </a:solidFill>
                <a:latin typeface="Oracle Sans Extra Bold" panose="020B0503020204020204" pitchFamily="34" charset="0"/>
                <a:cs typeface="Oracle Sans Extra Bold" panose="020B0503020204020204" pitchFamily="34" charset="0"/>
              </a:rPr>
            </a:br>
            <a:r>
              <a:rPr lang="en-US" sz="1400" dirty="0" err="1">
                <a:solidFill>
                  <a:srgbClr val="312D2A"/>
                </a:solidFill>
                <a:latin typeface="Oracle Sans Light" panose="020B0403020204020204" pitchFamily="34" charset="0"/>
                <a:cs typeface="Oracle Sans Light" panose="020B0403020204020204" pitchFamily="34" charset="0"/>
              </a:rPr>
              <a:t>Pellentesque</a:t>
            </a:r>
            <a:r>
              <a:rPr lang="en-US" sz="1400" dirty="0">
                <a:solidFill>
                  <a:srgbClr val="312D2A"/>
                </a:solidFill>
                <a:latin typeface="Oracle Sans Light" panose="020B0403020204020204" pitchFamily="34" charset="0"/>
                <a:cs typeface="Oracle Sans Light" panose="020B0403020204020204" pitchFamily="34" charset="0"/>
              </a:rPr>
              <a:t> et </a:t>
            </a:r>
            <a:r>
              <a:rPr lang="en-US" sz="1400" dirty="0" err="1">
                <a:solidFill>
                  <a:srgbClr val="312D2A"/>
                </a:solidFill>
                <a:latin typeface="Oracle Sans Light" panose="020B0403020204020204" pitchFamily="34" charset="0"/>
                <a:cs typeface="Oracle Sans Light" panose="020B0403020204020204" pitchFamily="34" charset="0"/>
              </a:rPr>
              <a:t>aliquet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enim</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Phasellus</a:t>
            </a:r>
            <a:r>
              <a:rPr lang="en-US" sz="1400" dirty="0">
                <a:solidFill>
                  <a:srgbClr val="312D2A"/>
                </a:solidFill>
                <a:latin typeface="Oracle Sans Light" panose="020B0403020204020204" pitchFamily="34" charset="0"/>
                <a:cs typeface="Oracle Sans Light" panose="020B0403020204020204" pitchFamily="34" charset="0"/>
              </a:rPr>
              <a:t> tempus </a:t>
            </a:r>
            <a:r>
              <a:rPr lang="en-US" sz="1400" dirty="0" err="1">
                <a:solidFill>
                  <a:srgbClr val="312D2A"/>
                </a:solidFill>
                <a:latin typeface="Oracle Sans Light" panose="020B0403020204020204" pitchFamily="34" charset="0"/>
                <a:cs typeface="Oracle Sans Light" panose="020B0403020204020204" pitchFamily="34" charset="0"/>
              </a:rPr>
              <a:t>ornare</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velit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eget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sollicitudin</a:t>
            </a:r>
            <a:r>
              <a:rPr lang="en-US" sz="1400" dirty="0">
                <a:solidFill>
                  <a:srgbClr val="312D2A"/>
                </a:solidFill>
                <a:latin typeface="Oracle Sans Light" panose="020B0403020204020204" pitchFamily="34" charset="0"/>
                <a:cs typeface="Oracle Sans Light" panose="020B0403020204020204" pitchFamily="34" charset="0"/>
              </a:rPr>
              <a:t>. Integer </a:t>
            </a:r>
            <a:r>
              <a:rPr lang="en-US" sz="1400" dirty="0" err="1">
                <a:solidFill>
                  <a:srgbClr val="312D2A"/>
                </a:solidFill>
                <a:latin typeface="Oracle Sans Light" panose="020B0403020204020204" pitchFamily="34" charset="0"/>
                <a:cs typeface="Oracle Sans Light" panose="020B0403020204020204" pitchFamily="34" charset="0"/>
              </a:rPr>
              <a:t>commodo</a:t>
            </a:r>
            <a:r>
              <a:rPr lang="en-US" sz="1400" dirty="0">
                <a:solidFill>
                  <a:srgbClr val="312D2A"/>
                </a:solidFill>
                <a:latin typeface="Oracle Sans Light" panose="020B0403020204020204" pitchFamily="34" charset="0"/>
                <a:cs typeface="Oracle Sans Light" panose="020B0403020204020204" pitchFamily="34" charset="0"/>
              </a:rPr>
              <a:t> nisi </a:t>
            </a:r>
            <a:r>
              <a:rPr lang="en-US" sz="1400" dirty="0" err="1">
                <a:solidFill>
                  <a:srgbClr val="312D2A"/>
                </a:solidFill>
                <a:latin typeface="Oracle Sans Light" panose="020B0403020204020204" pitchFamily="34" charset="0"/>
                <a:cs typeface="Oracle Sans Light" panose="020B0403020204020204" pitchFamily="34" charset="0"/>
              </a:rPr>
              <a:t>turpis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ut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congue</a:t>
            </a:r>
            <a:r>
              <a:rPr lang="en-US" sz="1400" dirty="0">
                <a:solidFill>
                  <a:srgbClr val="312D2A"/>
                </a:solidFill>
                <a:latin typeface="Oracle Sans Light" panose="020B0403020204020204" pitchFamily="34" charset="0"/>
                <a:cs typeface="Oracle Sans Light" panose="020B0403020204020204" pitchFamily="34" charset="0"/>
              </a:rPr>
              <a:t> ex fermentum ac.</a:t>
            </a:r>
            <a:br>
              <a:rPr lang="en-US" sz="1400" b="1" dirty="0">
                <a:solidFill>
                  <a:srgbClr val="312D2A"/>
                </a:solidFill>
                <a:latin typeface="Oracle Sans Extra Bold" panose="020B0503020204020204" pitchFamily="34" charset="0"/>
                <a:cs typeface="Oracle Sans Extra Bold" panose="020B0503020204020204" pitchFamily="34" charset="0"/>
              </a:rPr>
            </a:br>
            <a:br>
              <a:rPr lang="en-US" sz="1400" b="1" dirty="0">
                <a:solidFill>
                  <a:srgbClr val="312D2A"/>
                </a:solidFill>
                <a:latin typeface="Oracle Sans Extra Bold" panose="020B0503020204020204" pitchFamily="34" charset="0"/>
                <a:cs typeface="Oracle Sans Extra Bold" panose="020B0503020204020204" pitchFamily="34" charset="0"/>
              </a:rPr>
            </a:br>
            <a:r>
              <a:rPr lang="en-US" sz="1400" b="1" dirty="0">
                <a:solidFill>
                  <a:srgbClr val="312D2A"/>
                </a:solidFill>
                <a:latin typeface="Oracle Sans Extra Bold" panose="020B0503020204020204" pitchFamily="34" charset="0"/>
                <a:cs typeface="Oracle Sans Extra Bold" panose="020B0503020204020204" pitchFamily="34" charset="0"/>
              </a:rPr>
              <a:t>Cras sit </a:t>
            </a:r>
            <a:r>
              <a:rPr lang="en-US" sz="1400" b="1" dirty="0" err="1">
                <a:solidFill>
                  <a:srgbClr val="312D2A"/>
                </a:solidFill>
                <a:latin typeface="Oracle Sans Extra Bold" panose="020B0503020204020204" pitchFamily="34" charset="0"/>
                <a:cs typeface="Oracle Sans Extra Bold" panose="020B0503020204020204" pitchFamily="34" charset="0"/>
              </a:rPr>
              <a:t>amet</a:t>
            </a:r>
            <a:r>
              <a:rPr lang="en-US" sz="1400" b="1" dirty="0">
                <a:solidFill>
                  <a:srgbClr val="312D2A"/>
                </a:solidFill>
                <a:latin typeface="Oracle Sans Extra Bold" panose="020B0503020204020204" pitchFamily="34" charset="0"/>
                <a:cs typeface="Oracle Sans Extra Bold" panose="020B0503020204020204" pitchFamily="34" charset="0"/>
              </a:rPr>
              <a:t> </a:t>
            </a:r>
            <a:r>
              <a:rPr lang="en-US" sz="1400" b="1" dirty="0" err="1">
                <a:solidFill>
                  <a:srgbClr val="312D2A"/>
                </a:solidFill>
                <a:latin typeface="Oracle Sans Extra Bold" panose="020B0503020204020204" pitchFamily="34" charset="0"/>
                <a:cs typeface="Oracle Sans Extra Bold" panose="020B0503020204020204" pitchFamily="34" charset="0"/>
              </a:rPr>
              <a:t>mauris</a:t>
            </a:r>
            <a:r>
              <a:rPr lang="en-US" sz="1400" b="1" dirty="0">
                <a:solidFill>
                  <a:srgbClr val="312D2A"/>
                </a:solidFill>
                <a:latin typeface="Oracle Sans Extra Bold" panose="020B0503020204020204" pitchFamily="34" charset="0"/>
                <a:cs typeface="Oracle Sans Extra Bold" panose="020B0503020204020204" pitchFamily="34" charset="0"/>
              </a:rPr>
              <a:t> lorem</a:t>
            </a:r>
            <a:br>
              <a:rPr lang="en-US" sz="1400" b="1" dirty="0">
                <a:solidFill>
                  <a:srgbClr val="312D2A"/>
                </a:solidFill>
                <a:latin typeface="Oracle Sans Extra Bold" panose="020B0503020204020204" pitchFamily="34" charset="0"/>
                <a:cs typeface="Oracle Sans Extra Bold" panose="020B0503020204020204" pitchFamily="34" charset="0"/>
              </a:rPr>
            </a:br>
            <a:r>
              <a:rPr lang="en-US" sz="1400" dirty="0">
                <a:solidFill>
                  <a:srgbClr val="312D2A"/>
                </a:solidFill>
                <a:latin typeface="Oracle Sans Light" panose="020B0403020204020204" pitchFamily="34" charset="0"/>
                <a:cs typeface="Oracle Sans Light" panose="020B0403020204020204" pitchFamily="34" charset="0"/>
              </a:rPr>
              <a:t>Lorem ipsum dolor sit </a:t>
            </a:r>
            <a:r>
              <a:rPr lang="en-US" sz="1400" dirty="0" err="1">
                <a:solidFill>
                  <a:srgbClr val="312D2A"/>
                </a:solidFill>
                <a:latin typeface="Oracle Sans Light" panose="020B0403020204020204" pitchFamily="34" charset="0"/>
                <a:cs typeface="Oracle Sans Light" panose="020B0403020204020204" pitchFamily="34" charset="0"/>
              </a:rPr>
              <a:t>amet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consectetur</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adipiscing</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elit</a:t>
            </a:r>
            <a:r>
              <a:rPr lang="en-US" sz="1400" dirty="0">
                <a:solidFill>
                  <a:srgbClr val="312D2A"/>
                </a:solidFill>
                <a:latin typeface="Oracle Sans Light" panose="020B0403020204020204" pitchFamily="34" charset="0"/>
                <a:cs typeface="Oracle Sans Light" panose="020B0403020204020204" pitchFamily="34" charset="0"/>
              </a:rPr>
              <a:t>. Donec </a:t>
            </a:r>
            <a:r>
              <a:rPr lang="en-US" sz="1400" dirty="0" err="1">
                <a:solidFill>
                  <a:srgbClr val="312D2A"/>
                </a:solidFill>
                <a:latin typeface="Oracle Sans Light" panose="020B0403020204020204" pitchFamily="34" charset="0"/>
                <a:cs typeface="Oracle Sans Light" panose="020B0403020204020204" pitchFamily="34" charset="0"/>
              </a:rPr>
              <a:t>finibus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felis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nunc</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Praesent</a:t>
            </a:r>
            <a:r>
              <a:rPr lang="en-US" sz="1400" dirty="0">
                <a:solidFill>
                  <a:srgbClr val="312D2A"/>
                </a:solidFill>
                <a:latin typeface="Oracle Sans Light" panose="020B0403020204020204" pitchFamily="34" charset="0"/>
                <a:cs typeface="Oracle Sans Light" panose="020B0403020204020204" pitchFamily="34" charset="0"/>
              </a:rPr>
              <a:t> ac </a:t>
            </a:r>
            <a:r>
              <a:rPr lang="en-US" sz="1400" dirty="0" err="1">
                <a:solidFill>
                  <a:srgbClr val="312D2A"/>
                </a:solidFill>
                <a:latin typeface="Oracle Sans Light" panose="020B0403020204020204" pitchFamily="34" charset="0"/>
                <a:cs typeface="Oracle Sans Light" panose="020B0403020204020204" pitchFamily="34" charset="0"/>
              </a:rPr>
              <a:t>condimentum</a:t>
            </a:r>
            <a:r>
              <a:rPr lang="en-US" sz="1400" dirty="0">
                <a:solidFill>
                  <a:srgbClr val="312D2A"/>
                </a:solidFill>
                <a:latin typeface="Oracle Sans Light" panose="020B0403020204020204" pitchFamily="34" charset="0"/>
                <a:cs typeface="Oracle Sans Light" panose="020B0403020204020204" pitchFamily="34" charset="0"/>
              </a:rPr>
              <a:t> nisi. </a:t>
            </a:r>
            <a:r>
              <a:rPr lang="en-US" sz="1400" dirty="0" err="1">
                <a:solidFill>
                  <a:srgbClr val="312D2A"/>
                </a:solidFill>
                <a:latin typeface="Oracle Sans Light" panose="020B0403020204020204" pitchFamily="34" charset="0"/>
                <a:cs typeface="Oracle Sans Light" panose="020B0403020204020204" pitchFamily="34" charset="0"/>
              </a:rPr>
              <a:t>Pellentesque</a:t>
            </a:r>
            <a:r>
              <a:rPr lang="en-US" sz="1400" dirty="0">
                <a:solidFill>
                  <a:srgbClr val="312D2A"/>
                </a:solidFill>
                <a:latin typeface="Oracle Sans Light" panose="020B0403020204020204" pitchFamily="34" charset="0"/>
                <a:cs typeface="Oracle Sans Light" panose="020B0403020204020204" pitchFamily="34" charset="0"/>
              </a:rPr>
              <a:t> et </a:t>
            </a:r>
            <a:r>
              <a:rPr lang="en-US" sz="1400" dirty="0" err="1">
                <a:solidFill>
                  <a:srgbClr val="312D2A"/>
                </a:solidFill>
                <a:latin typeface="Oracle Sans Light" panose="020B0403020204020204" pitchFamily="34" charset="0"/>
                <a:cs typeface="Oracle Sans Light" panose="020B0403020204020204" pitchFamily="34" charset="0"/>
              </a:rPr>
              <a:t>aliquet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enim</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Phasellus</a:t>
            </a:r>
            <a:r>
              <a:rPr lang="en-US" sz="1400" dirty="0">
                <a:solidFill>
                  <a:srgbClr val="312D2A"/>
                </a:solidFill>
                <a:latin typeface="Oracle Sans Light" panose="020B0403020204020204" pitchFamily="34" charset="0"/>
                <a:cs typeface="Oracle Sans Light" panose="020B0403020204020204" pitchFamily="34" charset="0"/>
              </a:rPr>
              <a:t> tempus </a:t>
            </a:r>
            <a:r>
              <a:rPr lang="en-US" sz="1400" dirty="0" err="1">
                <a:solidFill>
                  <a:srgbClr val="312D2A"/>
                </a:solidFill>
                <a:latin typeface="Oracle Sans Light" panose="020B0403020204020204" pitchFamily="34" charset="0"/>
                <a:cs typeface="Oracle Sans Light" panose="020B0403020204020204" pitchFamily="34" charset="0"/>
              </a:rPr>
              <a:t>ornare</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velit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eget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sollicitudin</a:t>
            </a:r>
            <a:r>
              <a:rPr lang="en-US" sz="1400" dirty="0">
                <a:solidFill>
                  <a:srgbClr val="312D2A"/>
                </a:solidFill>
                <a:latin typeface="Oracle Sans Light" panose="020B0403020204020204" pitchFamily="34" charset="0"/>
                <a:cs typeface="Oracle Sans Light" panose="020B0403020204020204" pitchFamily="34" charset="0"/>
              </a:rPr>
              <a:t>. Integer </a:t>
            </a:r>
            <a:r>
              <a:rPr lang="en-US" sz="1400" dirty="0" err="1">
                <a:solidFill>
                  <a:srgbClr val="312D2A"/>
                </a:solidFill>
                <a:latin typeface="Oracle Sans Light" panose="020B0403020204020204" pitchFamily="34" charset="0"/>
                <a:cs typeface="Oracle Sans Light" panose="020B0403020204020204" pitchFamily="34" charset="0"/>
              </a:rPr>
              <a:t>commodo</a:t>
            </a:r>
            <a:r>
              <a:rPr lang="en-US" sz="1400" dirty="0">
                <a:solidFill>
                  <a:srgbClr val="312D2A"/>
                </a:solidFill>
                <a:latin typeface="Oracle Sans Light" panose="020B0403020204020204" pitchFamily="34" charset="0"/>
                <a:cs typeface="Oracle Sans Light" panose="020B0403020204020204" pitchFamily="34" charset="0"/>
              </a:rPr>
              <a:t> nisi </a:t>
            </a:r>
            <a:r>
              <a:rPr lang="en-US" sz="1400" dirty="0" err="1">
                <a:solidFill>
                  <a:srgbClr val="312D2A"/>
                </a:solidFill>
                <a:latin typeface="Oracle Sans Light" panose="020B0403020204020204" pitchFamily="34" charset="0"/>
                <a:cs typeface="Oracle Sans Light" panose="020B0403020204020204" pitchFamily="34" charset="0"/>
              </a:rPr>
              <a:t>turpis</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ut</a:t>
            </a:r>
            <a:r>
              <a:rPr lang="en-US" sz="1400" dirty="0">
                <a:solidFill>
                  <a:srgbClr val="312D2A"/>
                </a:solidFill>
                <a:latin typeface="Oracle Sans Light" panose="020B0403020204020204" pitchFamily="34" charset="0"/>
                <a:cs typeface="Oracle Sans Light" panose="020B0403020204020204" pitchFamily="34" charset="0"/>
              </a:rPr>
              <a:t> </a:t>
            </a:r>
            <a:r>
              <a:rPr lang="en-US" sz="1400" dirty="0" err="1">
                <a:solidFill>
                  <a:srgbClr val="312D2A"/>
                </a:solidFill>
                <a:latin typeface="Oracle Sans Light" panose="020B0403020204020204" pitchFamily="34" charset="0"/>
                <a:cs typeface="Oracle Sans Light" panose="020B0403020204020204" pitchFamily="34" charset="0"/>
              </a:rPr>
              <a:t>congue</a:t>
            </a:r>
            <a:r>
              <a:rPr lang="en-US" sz="1400" dirty="0">
                <a:solidFill>
                  <a:srgbClr val="312D2A"/>
                </a:solidFill>
                <a:latin typeface="Oracle Sans Light" panose="020B0403020204020204" pitchFamily="34" charset="0"/>
                <a:cs typeface="Oracle Sans Light" panose="020B0403020204020204" pitchFamily="34" charset="0"/>
              </a:rPr>
              <a:t> ex fermentum ac.</a:t>
            </a:r>
            <a:endParaRPr lang="en-US" dirty="0"/>
          </a:p>
        </p:txBody>
      </p:sp>
      <p:sp>
        <p:nvSpPr>
          <p:cNvPr id="4" name="Content Placeholder 10">
            <a:extLst>
              <a:ext uri="{FF2B5EF4-FFF2-40B4-BE49-F238E27FC236}">
                <a16:creationId xmlns:a16="http://schemas.microsoft.com/office/drawing/2014/main" id="{5D3DE8DE-424B-A62D-0818-687D79300BBB}"/>
              </a:ext>
            </a:extLst>
          </p:cNvPr>
          <p:cNvSpPr>
            <a:spLocks noGrp="1"/>
          </p:cNvSpPr>
          <p:nvPr>
            <p:ph sz="quarter" idx="14" hasCustomPrompt="1"/>
          </p:nvPr>
        </p:nvSpPr>
        <p:spPr>
          <a:xfrm>
            <a:off x="762001" y="694600"/>
            <a:ext cx="3031067" cy="365126"/>
          </a:xfrm>
        </p:spPr>
        <p:txBody>
          <a:bodyPr/>
          <a:lstStyle>
            <a:lvl1pPr>
              <a:defRPr lang="en-US" sz="1200" b="0" i="0" kern="1200" spc="0" baseline="0" dirty="0">
                <a:solidFill>
                  <a:srgbClr val="312D2A">
                    <a:alpha val="50000"/>
                  </a:srgb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sp>
        <p:nvSpPr>
          <p:cNvPr id="5" name="Text Field 2">
            <a:extLst>
              <a:ext uri="{FF2B5EF4-FFF2-40B4-BE49-F238E27FC236}">
                <a16:creationId xmlns:a16="http://schemas.microsoft.com/office/drawing/2014/main" id="{24F77A00-C2A2-D5D0-4B29-BBD1EC9DF7BB}"/>
              </a:ext>
            </a:extLst>
          </p:cNvPr>
          <p:cNvSpPr>
            <a:spLocks noGrp="1"/>
          </p:cNvSpPr>
          <p:nvPr>
            <p:ph type="body" sz="quarter" idx="36" hasCustomPrompt="1"/>
          </p:nvPr>
        </p:nvSpPr>
        <p:spPr>
          <a:xfrm>
            <a:off x="766233" y="1256095"/>
            <a:ext cx="4724400" cy="895181"/>
          </a:xfrm>
          <a:prstGeom prst="rect">
            <a:avLst/>
          </a:prstGeom>
        </p:spPr>
        <p:txBody>
          <a:bodyPr>
            <a:noAutofit/>
          </a:bodyPr>
          <a:lstStyle>
            <a:lvl1pPr>
              <a:defRPr sz="32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pic>
        <p:nvPicPr>
          <p:cNvPr id="6" name="Picture 5">
            <a:extLst>
              <a:ext uri="{FF2B5EF4-FFF2-40B4-BE49-F238E27FC236}">
                <a16:creationId xmlns:a16="http://schemas.microsoft.com/office/drawing/2014/main" id="{EDF01E40-91C6-8382-2813-0925F30FBFA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26577" cy="6858000"/>
          </a:xfrm>
          <a:prstGeom prst="rect">
            <a:avLst/>
          </a:prstGeom>
        </p:spPr>
      </p:pic>
    </p:spTree>
    <p:extLst>
      <p:ext uri="{BB962C8B-B14F-4D97-AF65-F5344CB8AC3E}">
        <p14:creationId xmlns:p14="http://schemas.microsoft.com/office/powerpoint/2010/main" val="26751868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Light - Quote_1">
    <p:bg>
      <p:bgPr>
        <a:solidFill>
          <a:srgbClr val="E5E2D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6E78F-A80D-21F5-D406-44D80CF3DBC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8" name="Text Placeholder 64">
            <a:extLst>
              <a:ext uri="{FF2B5EF4-FFF2-40B4-BE49-F238E27FC236}">
                <a16:creationId xmlns:a16="http://schemas.microsoft.com/office/drawing/2014/main" id="{E4B922FB-479A-4A56-A4E6-DE44A8013A0C}"/>
              </a:ext>
            </a:extLst>
          </p:cNvPr>
          <p:cNvSpPr>
            <a:spLocks noGrp="1"/>
          </p:cNvSpPr>
          <p:nvPr>
            <p:ph type="body" sz="quarter" idx="37"/>
          </p:nvPr>
        </p:nvSpPr>
        <p:spPr>
          <a:xfrm>
            <a:off x="761999" y="4540249"/>
            <a:ext cx="5333999" cy="266291"/>
          </a:xfrm>
        </p:spPr>
        <p:txBody>
          <a:bodyPr/>
          <a:lstStyle>
            <a:lvl1pPr>
              <a:defRPr b="1" i="0">
                <a:solidFill>
                  <a:srgbClr val="312D2A"/>
                </a:solidFill>
                <a:latin typeface="Oracle Sans Extra Bold" panose="020B0503020204020204" pitchFamily="34" charset="0"/>
                <a:cs typeface="Oracle Sans Extra Bold" panose="020B0503020204020204" pitchFamily="34" charset="0"/>
              </a:defRPr>
            </a:lvl1pPr>
          </a:lstStyle>
          <a:p>
            <a:pPr lvl="0"/>
            <a:r>
              <a:rPr lang="en-US"/>
              <a:t>Edit Master text styles</a:t>
            </a:r>
          </a:p>
        </p:txBody>
      </p:sp>
      <p:sp>
        <p:nvSpPr>
          <p:cNvPr id="9" name="Text Placeholder 63">
            <a:extLst>
              <a:ext uri="{FF2B5EF4-FFF2-40B4-BE49-F238E27FC236}">
                <a16:creationId xmlns:a16="http://schemas.microsoft.com/office/drawing/2014/main" id="{A7139843-16BC-9F6C-7E53-D692819AC839}"/>
              </a:ext>
            </a:extLst>
          </p:cNvPr>
          <p:cNvSpPr>
            <a:spLocks noGrp="1"/>
          </p:cNvSpPr>
          <p:nvPr>
            <p:ph type="body" sz="quarter" idx="36"/>
          </p:nvPr>
        </p:nvSpPr>
        <p:spPr>
          <a:xfrm>
            <a:off x="761999" y="4877842"/>
            <a:ext cx="5333999" cy="895181"/>
          </a:xfrm>
        </p:spPr>
        <p:txBody>
          <a:bodyPr/>
          <a:lstStyle>
            <a:lvl1pPr>
              <a:defRPr b="0" i="0">
                <a:solidFill>
                  <a:srgbClr val="312D2A"/>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11" name="Picture Placeholder 10">
            <a:extLst>
              <a:ext uri="{FF2B5EF4-FFF2-40B4-BE49-F238E27FC236}">
                <a16:creationId xmlns:a16="http://schemas.microsoft.com/office/drawing/2014/main" id="{62C0E3DE-B70B-C7F0-D4D2-664139A5A912}"/>
              </a:ext>
            </a:extLst>
          </p:cNvPr>
          <p:cNvSpPr>
            <a:spLocks noGrp="1"/>
          </p:cNvSpPr>
          <p:nvPr>
            <p:ph type="pic" sz="quarter" idx="38"/>
          </p:nvPr>
        </p:nvSpPr>
        <p:spPr>
          <a:xfrm>
            <a:off x="762001" y="998009"/>
            <a:ext cx="2952750" cy="820737"/>
          </a:xfrm>
        </p:spPr>
        <p:txBody>
          <a:bodyPr anchor="ctr"/>
          <a:lstStyle>
            <a:lvl1pPr algn="ctr">
              <a:defRPr sz="1400">
                <a:solidFill>
                  <a:srgbClr val="312D2A"/>
                </a:solidFill>
              </a:defRPr>
            </a:lvl1pPr>
          </a:lstStyle>
          <a:p>
            <a:r>
              <a:rPr lang="en-US"/>
              <a:t>Click icon to add picture</a:t>
            </a:r>
            <a:endParaRPr lang="en-US" dirty="0"/>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Text Placeholder 9">
            <a:extLst>
              <a:ext uri="{FF2B5EF4-FFF2-40B4-BE49-F238E27FC236}">
                <a16:creationId xmlns:a16="http://schemas.microsoft.com/office/drawing/2014/main" id="{4AB3C044-134F-B414-DEAD-6E7C020C55EC}"/>
              </a:ext>
            </a:extLst>
          </p:cNvPr>
          <p:cNvSpPr>
            <a:spLocks noGrp="1"/>
          </p:cNvSpPr>
          <p:nvPr>
            <p:ph type="body" sz="quarter" idx="39" hasCustomPrompt="1"/>
          </p:nvPr>
        </p:nvSpPr>
        <p:spPr>
          <a:xfrm>
            <a:off x="592661" y="1828800"/>
            <a:ext cx="8285163" cy="2027238"/>
          </a:xfrm>
        </p:spPr>
        <p:txBody>
          <a:bodyPr anchor="b"/>
          <a:lstStyle>
            <a:lvl1pPr marL="180000" indent="-457200">
              <a:lnSpc>
                <a:spcPct val="100000"/>
              </a:lnSpc>
              <a:spcBef>
                <a:spcPts val="0"/>
              </a:spcBef>
              <a:defRPr sz="3200">
                <a:solidFill>
                  <a:srgbClr val="312D2A"/>
                </a:solidFill>
                <a:latin typeface="+mj-lt"/>
              </a:defRPr>
            </a:lvl1pPr>
          </a:lstStyle>
          <a:p>
            <a:pPr lvl="0"/>
            <a:r>
              <a:rPr lang="en-GB" dirty="0"/>
              <a:t>“Click to type customer or partner quote surrounded by quotation marks. Remove or replace placeholder logo as needed.”</a:t>
            </a:r>
            <a:endParaRPr lang="en-US" dirty="0"/>
          </a:p>
        </p:txBody>
      </p:sp>
      <p:cxnSp>
        <p:nvCxnSpPr>
          <p:cNvPr id="4" name="Accent Mark">
            <a:extLst>
              <a:ext uri="{FF2B5EF4-FFF2-40B4-BE49-F238E27FC236}">
                <a16:creationId xmlns:a16="http://schemas.microsoft.com/office/drawing/2014/main" id="{E556912A-3676-83E1-DA57-EEFF8831C8D1}"/>
              </a:ext>
              <a:ext uri="{C183D7F6-B498-43B3-948B-1728B52AA6E4}">
                <adec:decorative xmlns:adec="http://schemas.microsoft.com/office/drawing/2017/decorative" val="1"/>
              </a:ext>
            </a:extLst>
          </p:cNvPr>
          <p:cNvCxnSpPr>
            <a:cxnSpLocks/>
          </p:cNvCxnSpPr>
          <p:nvPr userDrawn="1"/>
        </p:nvCxnSpPr>
        <p:spPr>
          <a:xfrm flipH="1">
            <a:off x="761999" y="4185889"/>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9144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ark - Quote_1">
    <p:bg>
      <p:bgPr>
        <a:solidFill>
          <a:srgbClr val="302D2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C1AE9F-9B1D-4E39-7B65-8FF420F3EF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a:extLst>
              <a:ext uri="{FF2B5EF4-FFF2-40B4-BE49-F238E27FC236}">
                <a16:creationId xmlns:a16="http://schemas.microsoft.com/office/drawing/2014/main" id="{93DA2E73-5D4C-E24A-9DBC-F14114AA2BD9}"/>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alpha val="3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FCFBFA">
                    <a:alpha val="30000"/>
                  </a:srgbClr>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CFBFA">
                  <a:alpha val="30000"/>
                </a:srgbClr>
              </a:solidFill>
              <a:effectLst/>
              <a:uLnTx/>
              <a:uFillTx/>
              <a:latin typeface="Oracle Sans"/>
              <a:ea typeface="+mn-ea"/>
              <a:cs typeface="+mn-cs"/>
            </a:endParaRPr>
          </a:p>
        </p:txBody>
      </p:sp>
      <p:sp>
        <p:nvSpPr>
          <p:cNvPr id="8" name="Footer">
            <a:extLst>
              <a:ext uri="{FF2B5EF4-FFF2-40B4-BE49-F238E27FC236}">
                <a16:creationId xmlns:a16="http://schemas.microsoft.com/office/drawing/2014/main" id="{E943DF99-A093-4944-BE3C-C07EE08E0FA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pic>
        <p:nvPicPr>
          <p:cNvPr id="9" name="OTag">
            <a:extLst>
              <a:ext uri="{FF2B5EF4-FFF2-40B4-BE49-F238E27FC236}">
                <a16:creationId xmlns:a16="http://schemas.microsoft.com/office/drawing/2014/main" id="{B2EE25E3-7DB6-7C4F-B0D9-4BAF12465AF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Text Placeholder 64">
            <a:extLst>
              <a:ext uri="{FF2B5EF4-FFF2-40B4-BE49-F238E27FC236}">
                <a16:creationId xmlns:a16="http://schemas.microsoft.com/office/drawing/2014/main" id="{11A1E91C-816D-CB53-B8DF-40943EE48739}"/>
              </a:ext>
            </a:extLst>
          </p:cNvPr>
          <p:cNvSpPr>
            <a:spLocks noGrp="1"/>
          </p:cNvSpPr>
          <p:nvPr>
            <p:ph type="body" sz="quarter" idx="37"/>
          </p:nvPr>
        </p:nvSpPr>
        <p:spPr>
          <a:xfrm>
            <a:off x="761999" y="4540249"/>
            <a:ext cx="5333999" cy="266291"/>
          </a:xfrm>
        </p:spPr>
        <p:txBody>
          <a:bodyPr/>
          <a:lstStyle>
            <a:lvl1pPr>
              <a:defRPr b="1" i="0">
                <a:solidFill>
                  <a:schemeClr val="bg2"/>
                </a:solidFill>
                <a:latin typeface="Oracle Sans Extra Bold" panose="020B0503020204020204" pitchFamily="34" charset="0"/>
                <a:cs typeface="Oracle Sans Extra Bold" panose="020B0503020204020204" pitchFamily="34" charset="0"/>
              </a:defRPr>
            </a:lvl1pPr>
          </a:lstStyle>
          <a:p>
            <a:pPr lvl="0"/>
            <a:r>
              <a:rPr lang="en-US"/>
              <a:t>Edit Master text styles</a:t>
            </a:r>
          </a:p>
        </p:txBody>
      </p:sp>
      <p:sp>
        <p:nvSpPr>
          <p:cNvPr id="4" name="Text Placeholder 63">
            <a:extLst>
              <a:ext uri="{FF2B5EF4-FFF2-40B4-BE49-F238E27FC236}">
                <a16:creationId xmlns:a16="http://schemas.microsoft.com/office/drawing/2014/main" id="{D03D588E-B24E-71A2-548B-A6435C7A6955}"/>
              </a:ext>
            </a:extLst>
          </p:cNvPr>
          <p:cNvSpPr>
            <a:spLocks noGrp="1"/>
          </p:cNvSpPr>
          <p:nvPr>
            <p:ph type="body" sz="quarter" idx="36"/>
          </p:nvPr>
        </p:nvSpPr>
        <p:spPr>
          <a:xfrm>
            <a:off x="761999" y="4877842"/>
            <a:ext cx="5333999" cy="895181"/>
          </a:xfrm>
        </p:spPr>
        <p:txBody>
          <a:bodyPr/>
          <a:lstStyle>
            <a:lvl1pPr>
              <a:defRPr b="0" i="0">
                <a:solidFill>
                  <a:schemeClr val="bg2"/>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5" name="Picture Placeholder 10">
            <a:extLst>
              <a:ext uri="{FF2B5EF4-FFF2-40B4-BE49-F238E27FC236}">
                <a16:creationId xmlns:a16="http://schemas.microsoft.com/office/drawing/2014/main" id="{CA5C5F5A-3704-AF69-200F-40CEE391704C}"/>
              </a:ext>
            </a:extLst>
          </p:cNvPr>
          <p:cNvSpPr>
            <a:spLocks noGrp="1"/>
          </p:cNvSpPr>
          <p:nvPr>
            <p:ph type="pic" sz="quarter" idx="38"/>
          </p:nvPr>
        </p:nvSpPr>
        <p:spPr>
          <a:xfrm>
            <a:off x="762001" y="998009"/>
            <a:ext cx="2952750" cy="820737"/>
          </a:xfrm>
        </p:spPr>
        <p:txBody>
          <a:bodyPr anchor="ctr"/>
          <a:lstStyle>
            <a:lvl1pPr algn="ctr">
              <a:defRPr sz="1400">
                <a:solidFill>
                  <a:schemeClr val="bg2"/>
                </a:solidFill>
              </a:defRPr>
            </a:lvl1pPr>
          </a:lstStyle>
          <a:p>
            <a:r>
              <a:rPr lang="en-US"/>
              <a:t>Click icon to add picture</a:t>
            </a:r>
          </a:p>
        </p:txBody>
      </p:sp>
      <p:sp>
        <p:nvSpPr>
          <p:cNvPr id="11" name="Text Placeholder 9">
            <a:extLst>
              <a:ext uri="{FF2B5EF4-FFF2-40B4-BE49-F238E27FC236}">
                <a16:creationId xmlns:a16="http://schemas.microsoft.com/office/drawing/2014/main" id="{E28F7A12-C06E-514C-AC95-3E9623B752ED}"/>
              </a:ext>
            </a:extLst>
          </p:cNvPr>
          <p:cNvSpPr>
            <a:spLocks noGrp="1"/>
          </p:cNvSpPr>
          <p:nvPr>
            <p:ph type="body" sz="quarter" idx="39" hasCustomPrompt="1"/>
          </p:nvPr>
        </p:nvSpPr>
        <p:spPr>
          <a:xfrm>
            <a:off x="592661" y="1828800"/>
            <a:ext cx="8285163" cy="2027238"/>
          </a:xfrm>
        </p:spPr>
        <p:txBody>
          <a:bodyPr anchor="b"/>
          <a:lstStyle>
            <a:lvl1pPr marL="180000" indent="-457200">
              <a:lnSpc>
                <a:spcPct val="100000"/>
              </a:lnSpc>
              <a:spcBef>
                <a:spcPts val="0"/>
              </a:spcBef>
              <a:defRPr sz="3200">
                <a:solidFill>
                  <a:schemeClr val="bg2"/>
                </a:solidFill>
                <a:latin typeface="+mj-lt"/>
              </a:defRPr>
            </a:lvl1pPr>
          </a:lstStyle>
          <a:p>
            <a:pPr lvl="0"/>
            <a:r>
              <a:rPr lang="en-GB" dirty="0"/>
              <a:t>“Click to type customer or partner quote surrounded by quotation marks. Remove or replace placeholder logo as needed.”</a:t>
            </a:r>
            <a:endParaRPr lang="en-US" dirty="0"/>
          </a:p>
        </p:txBody>
      </p:sp>
      <p:cxnSp>
        <p:nvCxnSpPr>
          <p:cNvPr id="2" name="Accent Mark">
            <a:extLst>
              <a:ext uri="{FF2B5EF4-FFF2-40B4-BE49-F238E27FC236}">
                <a16:creationId xmlns:a16="http://schemas.microsoft.com/office/drawing/2014/main" id="{769B2123-3A97-36D3-0401-F773364D12D9}"/>
              </a:ext>
              <a:ext uri="{C183D7F6-B498-43B3-948B-1728B52AA6E4}">
                <adec:decorative xmlns:adec="http://schemas.microsoft.com/office/drawing/2017/decorative" val="1"/>
              </a:ext>
            </a:extLst>
          </p:cNvPr>
          <p:cNvCxnSpPr>
            <a:cxnSpLocks/>
          </p:cNvCxnSpPr>
          <p:nvPr userDrawn="1"/>
        </p:nvCxnSpPr>
        <p:spPr>
          <a:xfrm flipH="1">
            <a:off x="761999" y="4185889"/>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0325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Light - Quote_2">
    <p:bg>
      <p:bgPr>
        <a:solidFill>
          <a:srgbClr val="E5E2D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EFF5CF-20ED-EC63-8424-C7A051A192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39918" b="1164"/>
          <a:stretch/>
        </p:blipFill>
        <p:spPr>
          <a:xfrm>
            <a:off x="4775199" y="0"/>
            <a:ext cx="7416797" cy="6857999"/>
          </a:xfrm>
          <a:prstGeom prst="rect">
            <a:avLst/>
          </a:prstGeom>
        </p:spPr>
      </p:pic>
      <p:sp>
        <p:nvSpPr>
          <p:cNvPr id="3" name="Picture Placeholder 4">
            <a:extLst>
              <a:ext uri="{FF2B5EF4-FFF2-40B4-BE49-F238E27FC236}">
                <a16:creationId xmlns:a16="http://schemas.microsoft.com/office/drawing/2014/main" id="{A26215AD-4744-14EC-75FE-94156DC164DE}"/>
              </a:ext>
            </a:extLst>
          </p:cNvPr>
          <p:cNvSpPr>
            <a:spLocks noGrp="1"/>
          </p:cNvSpPr>
          <p:nvPr>
            <p:ph type="pic" sz="quarter" idx="10"/>
          </p:nvPr>
        </p:nvSpPr>
        <p:spPr>
          <a:xfrm>
            <a:off x="0" y="0"/>
            <a:ext cx="4775200" cy="6858000"/>
          </a:xfrm>
        </p:spPr>
        <p:txBody>
          <a:bodyPr anchor="ctr"/>
          <a:lstStyle>
            <a:lvl1pPr algn="ctr">
              <a:defRPr sz="1400">
                <a:solidFill>
                  <a:srgbClr val="312D2A"/>
                </a:solidFill>
              </a:defRPr>
            </a:lvl1pPr>
          </a:lstStyle>
          <a:p>
            <a:r>
              <a:rPr lang="en-US"/>
              <a:t>Click icon to add picture</a:t>
            </a:r>
            <a:endParaRPr lang="en-US" dirty="0"/>
          </a:p>
        </p:txBody>
      </p:sp>
      <p:sp>
        <p:nvSpPr>
          <p:cNvPr id="8" name="Text Placeholder 64">
            <a:extLst>
              <a:ext uri="{FF2B5EF4-FFF2-40B4-BE49-F238E27FC236}">
                <a16:creationId xmlns:a16="http://schemas.microsoft.com/office/drawing/2014/main" id="{E4B922FB-479A-4A56-A4E6-DE44A8013A0C}"/>
              </a:ext>
            </a:extLst>
          </p:cNvPr>
          <p:cNvSpPr>
            <a:spLocks noGrp="1"/>
          </p:cNvSpPr>
          <p:nvPr>
            <p:ph type="body" sz="quarter" idx="37"/>
          </p:nvPr>
        </p:nvSpPr>
        <p:spPr>
          <a:xfrm>
            <a:off x="5994403" y="4666232"/>
            <a:ext cx="5333999" cy="266291"/>
          </a:xfrm>
        </p:spPr>
        <p:txBody>
          <a:bodyPr/>
          <a:lstStyle>
            <a:lvl1pPr>
              <a:defRPr b="1" i="0">
                <a:solidFill>
                  <a:srgbClr val="312D2A"/>
                </a:solidFill>
                <a:latin typeface="Oracle Sans Extra Bold" panose="020B0503020204020204" pitchFamily="34" charset="0"/>
                <a:cs typeface="Oracle Sans Extra Bold" panose="020B0503020204020204" pitchFamily="34" charset="0"/>
              </a:defRPr>
            </a:lvl1pPr>
          </a:lstStyle>
          <a:p>
            <a:pPr lvl="0"/>
            <a:r>
              <a:rPr lang="en-US"/>
              <a:t>Edit Master text styles</a:t>
            </a:r>
          </a:p>
        </p:txBody>
      </p:sp>
      <p:sp>
        <p:nvSpPr>
          <p:cNvPr id="9" name="Text Placeholder 63">
            <a:extLst>
              <a:ext uri="{FF2B5EF4-FFF2-40B4-BE49-F238E27FC236}">
                <a16:creationId xmlns:a16="http://schemas.microsoft.com/office/drawing/2014/main" id="{A7139843-16BC-9F6C-7E53-D692819AC839}"/>
              </a:ext>
            </a:extLst>
          </p:cNvPr>
          <p:cNvSpPr>
            <a:spLocks noGrp="1"/>
          </p:cNvSpPr>
          <p:nvPr>
            <p:ph type="body" sz="quarter" idx="36"/>
          </p:nvPr>
        </p:nvSpPr>
        <p:spPr>
          <a:xfrm>
            <a:off x="5994403" y="4974009"/>
            <a:ext cx="5333999" cy="491802"/>
          </a:xfrm>
        </p:spPr>
        <p:txBody>
          <a:bodyPr/>
          <a:lstStyle>
            <a:lvl1pPr>
              <a:defRPr b="0" i="0">
                <a:solidFill>
                  <a:srgbClr val="312D2A"/>
                </a:solidFill>
                <a:latin typeface="Oracle Sans Light" panose="020B0403020204020204" pitchFamily="34" charset="0"/>
                <a:cs typeface="Oracle Sans Light" panose="020B0403020204020204" pitchFamily="34" charset="0"/>
              </a:defRPr>
            </a:lvl1pPr>
          </a:lstStyle>
          <a:p>
            <a:pPr lvl="0"/>
            <a:r>
              <a:rPr lang="en-US"/>
              <a:t>Edit Master text styles</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Text Placeholder 9">
            <a:extLst>
              <a:ext uri="{FF2B5EF4-FFF2-40B4-BE49-F238E27FC236}">
                <a16:creationId xmlns:a16="http://schemas.microsoft.com/office/drawing/2014/main" id="{6F4559A0-5A13-D765-34D0-E7CACBE56F84}"/>
              </a:ext>
            </a:extLst>
          </p:cNvPr>
          <p:cNvSpPr>
            <a:spLocks noGrp="1"/>
          </p:cNvSpPr>
          <p:nvPr>
            <p:ph type="body" sz="quarter" idx="39" hasCustomPrompt="1"/>
          </p:nvPr>
        </p:nvSpPr>
        <p:spPr>
          <a:xfrm>
            <a:off x="5816599" y="1380065"/>
            <a:ext cx="5333999" cy="2601165"/>
          </a:xfrm>
        </p:spPr>
        <p:txBody>
          <a:bodyPr anchor="b"/>
          <a:lstStyle>
            <a:lvl1pPr marL="144000" indent="-457200">
              <a:lnSpc>
                <a:spcPct val="100000"/>
              </a:lnSpc>
              <a:spcBef>
                <a:spcPts val="0"/>
              </a:spcBef>
              <a:defRPr sz="2400">
                <a:solidFill>
                  <a:srgbClr val="312D2A"/>
                </a:solidFill>
                <a:latin typeface="+mj-lt"/>
              </a:defRPr>
            </a:lvl1pPr>
          </a:lstStyle>
          <a:p>
            <a:pPr lvl="0"/>
            <a:r>
              <a:rPr lang="en-GB" dirty="0"/>
              <a:t>“Click to type customer or partner quote surrounded by quotation marks. Remove or replace placeholder logo as needed.”</a:t>
            </a:r>
            <a:endParaRPr lang="en-US" dirty="0"/>
          </a:p>
        </p:txBody>
      </p:sp>
      <p:sp>
        <p:nvSpPr>
          <p:cNvPr id="4" name="Content Placeholder 10">
            <a:extLst>
              <a:ext uri="{FF2B5EF4-FFF2-40B4-BE49-F238E27FC236}">
                <a16:creationId xmlns:a16="http://schemas.microsoft.com/office/drawing/2014/main" id="{9982DA50-BD8A-D787-2607-E8C3CEF6E372}"/>
              </a:ext>
            </a:extLst>
          </p:cNvPr>
          <p:cNvSpPr>
            <a:spLocks noGrp="1"/>
          </p:cNvSpPr>
          <p:nvPr>
            <p:ph sz="quarter" idx="14" hasCustomPrompt="1"/>
          </p:nvPr>
        </p:nvSpPr>
        <p:spPr>
          <a:xfrm>
            <a:off x="5816599" y="694600"/>
            <a:ext cx="3031067" cy="365126"/>
          </a:xfrm>
        </p:spPr>
        <p:txBody>
          <a:bodyPr/>
          <a:lstStyle>
            <a:lvl1pPr>
              <a:defRPr lang="en-US" sz="1200" b="0" i="0" kern="1200" spc="0" baseline="0" dirty="0">
                <a:solidFill>
                  <a:srgbClr val="312D2A">
                    <a:alpha val="50000"/>
                  </a:srgb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cxnSp>
        <p:nvCxnSpPr>
          <p:cNvPr id="11" name="Accent Mark">
            <a:extLst>
              <a:ext uri="{FF2B5EF4-FFF2-40B4-BE49-F238E27FC236}">
                <a16:creationId xmlns:a16="http://schemas.microsoft.com/office/drawing/2014/main" id="{60FD899C-6369-1A3F-3872-6E912F25C457}"/>
              </a:ext>
              <a:ext uri="{C183D7F6-B498-43B3-948B-1728B52AA6E4}">
                <adec:decorative xmlns:adec="http://schemas.microsoft.com/office/drawing/2017/decorative" val="1"/>
              </a:ext>
            </a:extLst>
          </p:cNvPr>
          <p:cNvCxnSpPr>
            <a:cxnSpLocks/>
          </p:cNvCxnSpPr>
          <p:nvPr userDrawn="1"/>
        </p:nvCxnSpPr>
        <p:spPr>
          <a:xfrm flipH="1">
            <a:off x="5994403" y="4287487"/>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a:extLst>
              <a:ext uri="{FF2B5EF4-FFF2-40B4-BE49-F238E27FC236}">
                <a16:creationId xmlns:a16="http://schemas.microsoft.com/office/drawing/2014/main" id="{126852D7-B55B-FB8B-3742-B92D66853F68}"/>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13" name="Footer">
            <a:extLst>
              <a:ext uri="{FF2B5EF4-FFF2-40B4-BE49-F238E27FC236}">
                <a16:creationId xmlns:a16="http://schemas.microsoft.com/office/drawing/2014/main" id="{6AEE2E31-6F56-C36C-62A3-2AB0C9D3FE53}"/>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Tree>
    <p:extLst>
      <p:ext uri="{BB962C8B-B14F-4D97-AF65-F5344CB8AC3E}">
        <p14:creationId xmlns:p14="http://schemas.microsoft.com/office/powerpoint/2010/main" val="19497072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ark - Quote_2">
    <p:bg>
      <p:bgPr>
        <a:solidFill>
          <a:srgbClr val="302D2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358F23-694C-34E1-844B-BFA5F06696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39167"/>
          <a:stretch/>
        </p:blipFill>
        <p:spPr>
          <a:xfrm>
            <a:off x="4775200" y="0"/>
            <a:ext cx="7416800" cy="6858000"/>
          </a:xfrm>
          <a:prstGeom prst="rect">
            <a:avLst/>
          </a:prstGeom>
        </p:spPr>
      </p:pic>
      <p:sp>
        <p:nvSpPr>
          <p:cNvPr id="11" name="Picture Placeholder 4">
            <a:extLst>
              <a:ext uri="{FF2B5EF4-FFF2-40B4-BE49-F238E27FC236}">
                <a16:creationId xmlns:a16="http://schemas.microsoft.com/office/drawing/2014/main" id="{ABDA1375-E0EA-0D38-268A-45840AD1B660}"/>
              </a:ext>
            </a:extLst>
          </p:cNvPr>
          <p:cNvSpPr>
            <a:spLocks noGrp="1"/>
          </p:cNvSpPr>
          <p:nvPr>
            <p:ph type="pic" sz="quarter" idx="10"/>
          </p:nvPr>
        </p:nvSpPr>
        <p:spPr>
          <a:xfrm>
            <a:off x="0" y="0"/>
            <a:ext cx="4775200" cy="6858000"/>
          </a:xfrm>
        </p:spPr>
        <p:txBody>
          <a:bodyPr anchor="ctr"/>
          <a:lstStyle>
            <a:lvl1pPr algn="ctr">
              <a:defRPr sz="1400">
                <a:solidFill>
                  <a:schemeClr val="bg2"/>
                </a:solidFill>
              </a:defRPr>
            </a:lvl1pPr>
          </a:lstStyle>
          <a:p>
            <a:r>
              <a:rPr lang="en-US"/>
              <a:t>Click icon to add picture</a:t>
            </a:r>
            <a:endParaRPr lang="en-US" dirty="0"/>
          </a:p>
        </p:txBody>
      </p:sp>
      <p:pic>
        <p:nvPicPr>
          <p:cNvPr id="9" name="OTag">
            <a:extLst>
              <a:ext uri="{FF2B5EF4-FFF2-40B4-BE49-F238E27FC236}">
                <a16:creationId xmlns:a16="http://schemas.microsoft.com/office/drawing/2014/main" id="{B2EE25E3-7DB6-7C4F-B0D9-4BAF12465AF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Text Placeholder 9">
            <a:extLst>
              <a:ext uri="{FF2B5EF4-FFF2-40B4-BE49-F238E27FC236}">
                <a16:creationId xmlns:a16="http://schemas.microsoft.com/office/drawing/2014/main" id="{9183DD82-BE21-27AB-BCDC-4431F30675C2}"/>
              </a:ext>
            </a:extLst>
          </p:cNvPr>
          <p:cNvSpPr>
            <a:spLocks noGrp="1"/>
          </p:cNvSpPr>
          <p:nvPr>
            <p:ph type="body" sz="quarter" idx="39" hasCustomPrompt="1"/>
          </p:nvPr>
        </p:nvSpPr>
        <p:spPr>
          <a:xfrm>
            <a:off x="5816599" y="1380065"/>
            <a:ext cx="5333999" cy="2601165"/>
          </a:xfrm>
        </p:spPr>
        <p:txBody>
          <a:bodyPr anchor="b"/>
          <a:lstStyle>
            <a:lvl1pPr marL="144000" indent="-457200">
              <a:lnSpc>
                <a:spcPct val="100000"/>
              </a:lnSpc>
              <a:spcBef>
                <a:spcPts val="0"/>
              </a:spcBef>
              <a:defRPr sz="2400">
                <a:solidFill>
                  <a:schemeClr val="bg2"/>
                </a:solidFill>
                <a:latin typeface="+mj-lt"/>
              </a:defRPr>
            </a:lvl1pPr>
          </a:lstStyle>
          <a:p>
            <a:pPr lvl="0"/>
            <a:r>
              <a:rPr lang="en-GB" dirty="0"/>
              <a:t>“Click to type customer or partner quote surrounded by quotation marks. Remove or replace placeholder logo as needed.”</a:t>
            </a:r>
            <a:endParaRPr lang="en-US" dirty="0"/>
          </a:p>
        </p:txBody>
      </p:sp>
      <p:sp>
        <p:nvSpPr>
          <p:cNvPr id="3" name="Text Placeholder 64">
            <a:extLst>
              <a:ext uri="{FF2B5EF4-FFF2-40B4-BE49-F238E27FC236}">
                <a16:creationId xmlns:a16="http://schemas.microsoft.com/office/drawing/2014/main" id="{47CA3E6C-8053-58CE-6828-298A0444ED9F}"/>
              </a:ext>
            </a:extLst>
          </p:cNvPr>
          <p:cNvSpPr>
            <a:spLocks noGrp="1"/>
          </p:cNvSpPr>
          <p:nvPr>
            <p:ph type="body" sz="quarter" idx="37"/>
          </p:nvPr>
        </p:nvSpPr>
        <p:spPr>
          <a:xfrm>
            <a:off x="5994403" y="4666232"/>
            <a:ext cx="5333999" cy="266291"/>
          </a:xfrm>
        </p:spPr>
        <p:txBody>
          <a:bodyPr/>
          <a:lstStyle>
            <a:lvl1pPr>
              <a:defRPr b="1" i="0">
                <a:solidFill>
                  <a:schemeClr val="bg2"/>
                </a:solidFill>
                <a:latin typeface="Oracle Sans Extra Bold" panose="020B0503020204020204" pitchFamily="34" charset="0"/>
                <a:cs typeface="Oracle Sans Extra Bold" panose="020B0503020204020204" pitchFamily="34" charset="0"/>
              </a:defRPr>
            </a:lvl1pPr>
          </a:lstStyle>
          <a:p>
            <a:pPr lvl="0"/>
            <a:r>
              <a:rPr lang="en-US"/>
              <a:t>Edit Master text styles</a:t>
            </a:r>
          </a:p>
        </p:txBody>
      </p:sp>
      <p:sp>
        <p:nvSpPr>
          <p:cNvPr id="4" name="Text Placeholder 63">
            <a:extLst>
              <a:ext uri="{FF2B5EF4-FFF2-40B4-BE49-F238E27FC236}">
                <a16:creationId xmlns:a16="http://schemas.microsoft.com/office/drawing/2014/main" id="{AB25A55A-7A93-838D-475C-765A6780C558}"/>
              </a:ext>
            </a:extLst>
          </p:cNvPr>
          <p:cNvSpPr>
            <a:spLocks noGrp="1"/>
          </p:cNvSpPr>
          <p:nvPr>
            <p:ph type="body" sz="quarter" idx="36"/>
          </p:nvPr>
        </p:nvSpPr>
        <p:spPr>
          <a:xfrm>
            <a:off x="5994403" y="4974009"/>
            <a:ext cx="5333999" cy="491802"/>
          </a:xfrm>
        </p:spPr>
        <p:txBody>
          <a:bodyPr/>
          <a:lstStyle>
            <a:lvl1pPr>
              <a:defRPr b="0" i="0">
                <a:solidFill>
                  <a:schemeClr val="bg2"/>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7" name="Content Placeholder 10">
            <a:extLst>
              <a:ext uri="{FF2B5EF4-FFF2-40B4-BE49-F238E27FC236}">
                <a16:creationId xmlns:a16="http://schemas.microsoft.com/office/drawing/2014/main" id="{D93A2B0E-888C-AFAC-A9D0-03A1DE056D92}"/>
              </a:ext>
            </a:extLst>
          </p:cNvPr>
          <p:cNvSpPr>
            <a:spLocks noGrp="1"/>
          </p:cNvSpPr>
          <p:nvPr>
            <p:ph sz="quarter" idx="14" hasCustomPrompt="1"/>
          </p:nvPr>
        </p:nvSpPr>
        <p:spPr>
          <a:xfrm>
            <a:off x="5816599" y="694600"/>
            <a:ext cx="3031067" cy="365126"/>
          </a:xfrm>
        </p:spPr>
        <p:txBody>
          <a:bodyPr/>
          <a:lstStyle>
            <a:lvl1pPr>
              <a:defRPr lang="en-US" sz="1200" b="0" i="0" kern="1200" spc="0" baseline="0" dirty="0">
                <a:solidFill>
                  <a:schemeClr val="bg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cxnSp>
        <p:nvCxnSpPr>
          <p:cNvPr id="8" name="Accent Mark">
            <a:extLst>
              <a:ext uri="{FF2B5EF4-FFF2-40B4-BE49-F238E27FC236}">
                <a16:creationId xmlns:a16="http://schemas.microsoft.com/office/drawing/2014/main" id="{CC0B41C5-B0D9-1A33-610B-8E739BA38EE6}"/>
              </a:ext>
              <a:ext uri="{C183D7F6-B498-43B3-948B-1728B52AA6E4}">
                <adec:decorative xmlns:adec="http://schemas.microsoft.com/office/drawing/2017/decorative" val="1"/>
              </a:ext>
            </a:extLst>
          </p:cNvPr>
          <p:cNvCxnSpPr>
            <a:cxnSpLocks/>
          </p:cNvCxnSpPr>
          <p:nvPr userDrawn="1"/>
        </p:nvCxnSpPr>
        <p:spPr>
          <a:xfrm flipH="1">
            <a:off x="5994403" y="4287487"/>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5" name="Slide Number">
            <a:extLst>
              <a:ext uri="{FF2B5EF4-FFF2-40B4-BE49-F238E27FC236}">
                <a16:creationId xmlns:a16="http://schemas.microsoft.com/office/drawing/2014/main" id="{D62E1966-678C-00E8-B088-B8A234BFD320}"/>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10" name="Footer">
            <a:extLst>
              <a:ext uri="{FF2B5EF4-FFF2-40B4-BE49-F238E27FC236}">
                <a16:creationId xmlns:a16="http://schemas.microsoft.com/office/drawing/2014/main" id="{E8C425B1-FFF8-0423-3C0E-8C19E546855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Tree>
    <p:extLst>
      <p:ext uri="{BB962C8B-B14F-4D97-AF65-F5344CB8AC3E}">
        <p14:creationId xmlns:p14="http://schemas.microsoft.com/office/powerpoint/2010/main" val="36752093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Light - Quote_3">
    <p:bg>
      <p:bgPr>
        <a:solidFill>
          <a:srgbClr val="E5E2D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16AAC9-9B06-BA20-FF40-F39C6309EFD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4" name="Text Placeholder 26">
            <a:extLst>
              <a:ext uri="{FF2B5EF4-FFF2-40B4-BE49-F238E27FC236}">
                <a16:creationId xmlns:a16="http://schemas.microsoft.com/office/drawing/2014/main" id="{C0E79884-7BFB-CD28-9A0A-18D691FDDD84}"/>
              </a:ext>
            </a:extLst>
          </p:cNvPr>
          <p:cNvSpPr>
            <a:spLocks noGrp="1"/>
          </p:cNvSpPr>
          <p:nvPr>
            <p:ph type="body" sz="quarter" idx="39"/>
          </p:nvPr>
        </p:nvSpPr>
        <p:spPr>
          <a:xfrm>
            <a:off x="1127758" y="5005697"/>
            <a:ext cx="6458798" cy="266291"/>
          </a:xfrm>
        </p:spPr>
        <p:txBody>
          <a:bodyPr/>
          <a:lstStyle>
            <a:lvl1pPr>
              <a:defRPr b="1" i="0">
                <a:solidFill>
                  <a:srgbClr val="312D2A"/>
                </a:solidFill>
                <a:latin typeface="Oracle Sans Extra Bold" panose="020B0503020204020204" pitchFamily="34" charset="0"/>
                <a:cs typeface="Oracle Sans Extra Bold" panose="020B0503020204020204" pitchFamily="34" charset="0"/>
              </a:defRPr>
            </a:lvl1pPr>
          </a:lstStyle>
          <a:p>
            <a:pPr lvl="0"/>
            <a:r>
              <a:rPr lang="en-US"/>
              <a:t>Edit Master text styles</a:t>
            </a:r>
          </a:p>
        </p:txBody>
      </p:sp>
      <p:sp>
        <p:nvSpPr>
          <p:cNvPr id="15" name="Text Placeholder 25">
            <a:extLst>
              <a:ext uri="{FF2B5EF4-FFF2-40B4-BE49-F238E27FC236}">
                <a16:creationId xmlns:a16="http://schemas.microsoft.com/office/drawing/2014/main" id="{101C925F-2184-423B-8C6A-D625A5EC99FC}"/>
              </a:ext>
            </a:extLst>
          </p:cNvPr>
          <p:cNvSpPr>
            <a:spLocks noGrp="1"/>
          </p:cNvSpPr>
          <p:nvPr>
            <p:ph type="body" sz="quarter" idx="38"/>
          </p:nvPr>
        </p:nvSpPr>
        <p:spPr>
          <a:xfrm>
            <a:off x="1127758" y="5312363"/>
            <a:ext cx="6458798" cy="606216"/>
          </a:xfrm>
        </p:spPr>
        <p:txBody>
          <a:bodyPr/>
          <a:lstStyle>
            <a:lvl1pPr>
              <a:defRPr b="0" i="0">
                <a:solidFill>
                  <a:srgbClr val="312D2A"/>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4" name="Picture Placeholder 3">
            <a:extLst>
              <a:ext uri="{FF2B5EF4-FFF2-40B4-BE49-F238E27FC236}">
                <a16:creationId xmlns:a16="http://schemas.microsoft.com/office/drawing/2014/main" id="{098F91D3-3F61-F993-39C3-383C68C4293A}"/>
              </a:ext>
            </a:extLst>
          </p:cNvPr>
          <p:cNvSpPr>
            <a:spLocks noGrp="1"/>
          </p:cNvSpPr>
          <p:nvPr>
            <p:ph type="pic" sz="quarter" idx="41"/>
          </p:nvPr>
        </p:nvSpPr>
        <p:spPr>
          <a:xfrm>
            <a:off x="8375634" y="2802466"/>
            <a:ext cx="2500312" cy="1253068"/>
          </a:xfrm>
        </p:spPr>
        <p:txBody>
          <a:bodyPr anchor="ctr"/>
          <a:lstStyle>
            <a:lvl1pPr algn="ctr">
              <a:defRPr sz="1400">
                <a:solidFill>
                  <a:srgbClr val="312D2A"/>
                </a:solidFill>
              </a:defRPr>
            </a:lvl1pPr>
          </a:lstStyle>
          <a:p>
            <a:r>
              <a:rPr lang="en-US"/>
              <a:t>Click icon to add picture</a:t>
            </a:r>
            <a:endParaRPr lang="en-US" dirty="0"/>
          </a:p>
        </p:txBody>
      </p:sp>
      <p:sp>
        <p:nvSpPr>
          <p:cNvPr id="3" name="Text Placeholder 9">
            <a:extLst>
              <a:ext uri="{FF2B5EF4-FFF2-40B4-BE49-F238E27FC236}">
                <a16:creationId xmlns:a16="http://schemas.microsoft.com/office/drawing/2014/main" id="{7C5E635F-6181-1C44-94A8-E914332DADE6}"/>
              </a:ext>
            </a:extLst>
          </p:cNvPr>
          <p:cNvSpPr>
            <a:spLocks noGrp="1"/>
          </p:cNvSpPr>
          <p:nvPr>
            <p:ph type="body" sz="quarter" idx="42" hasCustomPrompt="1"/>
          </p:nvPr>
        </p:nvSpPr>
        <p:spPr>
          <a:xfrm>
            <a:off x="958418" y="1243641"/>
            <a:ext cx="6458798" cy="3130510"/>
          </a:xfrm>
        </p:spPr>
        <p:txBody>
          <a:bodyPr anchor="b"/>
          <a:lstStyle>
            <a:lvl1pPr marL="180000" indent="-457200">
              <a:lnSpc>
                <a:spcPct val="100000"/>
              </a:lnSpc>
              <a:spcBef>
                <a:spcPts val="0"/>
              </a:spcBef>
              <a:defRPr sz="2800">
                <a:solidFill>
                  <a:srgbClr val="312D2A"/>
                </a:solidFill>
                <a:latin typeface="+mj-lt"/>
              </a:defRPr>
            </a:lvl1pPr>
          </a:lstStyle>
          <a:p>
            <a:pPr lvl="0"/>
            <a:r>
              <a:rPr lang="en-GB" dirty="0"/>
              <a:t>“Click to type customer or partner quote surrounded by quotation marks. Remove or replace placeholder logo as needed.”</a:t>
            </a:r>
            <a:endParaRPr lang="en-US" dirty="0"/>
          </a:p>
        </p:txBody>
      </p:sp>
      <p:cxnSp>
        <p:nvCxnSpPr>
          <p:cNvPr id="8" name="Accent Mark">
            <a:extLst>
              <a:ext uri="{FF2B5EF4-FFF2-40B4-BE49-F238E27FC236}">
                <a16:creationId xmlns:a16="http://schemas.microsoft.com/office/drawing/2014/main" id="{320A5064-7DB6-92C4-1F2E-8BAD35A3624E}"/>
              </a:ext>
              <a:ext uri="{C183D7F6-B498-43B3-948B-1728B52AA6E4}">
                <adec:decorative xmlns:adec="http://schemas.microsoft.com/office/drawing/2017/decorative" val="1"/>
              </a:ext>
            </a:extLst>
          </p:cNvPr>
          <p:cNvCxnSpPr>
            <a:cxnSpLocks/>
          </p:cNvCxnSpPr>
          <p:nvPr userDrawn="1"/>
        </p:nvCxnSpPr>
        <p:spPr>
          <a:xfrm flipH="1">
            <a:off x="1127758" y="4685420"/>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67565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Dark - Quote_3">
    <p:bg>
      <p:bgPr>
        <a:solidFill>
          <a:srgbClr val="302D2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5A34CE-119F-82B1-63DB-9E30B0B7C69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a:extLst>
              <a:ext uri="{FF2B5EF4-FFF2-40B4-BE49-F238E27FC236}">
                <a16:creationId xmlns:a16="http://schemas.microsoft.com/office/drawing/2014/main" id="{93DA2E73-5D4C-E24A-9DBC-F14114AA2BD9}"/>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alpha val="3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FCFBFA">
                    <a:alpha val="30000"/>
                  </a:srgbClr>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CFBFA">
                  <a:alpha val="30000"/>
                </a:srgbClr>
              </a:solidFill>
              <a:effectLst/>
              <a:uLnTx/>
              <a:uFillTx/>
              <a:latin typeface="Oracle Sans"/>
              <a:ea typeface="+mn-ea"/>
              <a:cs typeface="+mn-cs"/>
            </a:endParaRPr>
          </a:p>
        </p:txBody>
      </p:sp>
      <p:sp>
        <p:nvSpPr>
          <p:cNvPr id="8" name="Footer">
            <a:extLst>
              <a:ext uri="{FF2B5EF4-FFF2-40B4-BE49-F238E27FC236}">
                <a16:creationId xmlns:a16="http://schemas.microsoft.com/office/drawing/2014/main" id="{E943DF99-A093-4944-BE3C-C07EE08E0FA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pic>
        <p:nvPicPr>
          <p:cNvPr id="9" name="OTag">
            <a:extLst>
              <a:ext uri="{FF2B5EF4-FFF2-40B4-BE49-F238E27FC236}">
                <a16:creationId xmlns:a16="http://schemas.microsoft.com/office/drawing/2014/main" id="{B2EE25E3-7DB6-7C4F-B0D9-4BAF12465AF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Text Placeholder 26">
            <a:extLst>
              <a:ext uri="{FF2B5EF4-FFF2-40B4-BE49-F238E27FC236}">
                <a16:creationId xmlns:a16="http://schemas.microsoft.com/office/drawing/2014/main" id="{E07FB26F-2813-5B02-0220-D93A8C2C2F4B}"/>
              </a:ext>
            </a:extLst>
          </p:cNvPr>
          <p:cNvSpPr>
            <a:spLocks noGrp="1"/>
          </p:cNvSpPr>
          <p:nvPr>
            <p:ph type="body" sz="quarter" idx="39"/>
          </p:nvPr>
        </p:nvSpPr>
        <p:spPr>
          <a:xfrm>
            <a:off x="1127758" y="5005697"/>
            <a:ext cx="6458798" cy="266291"/>
          </a:xfrm>
        </p:spPr>
        <p:txBody>
          <a:bodyPr/>
          <a:lstStyle>
            <a:lvl1pPr>
              <a:defRPr b="1" i="0">
                <a:solidFill>
                  <a:schemeClr val="bg2"/>
                </a:solidFill>
                <a:latin typeface="Oracle Sans Extra Bold" panose="020B0503020204020204" pitchFamily="34" charset="0"/>
                <a:cs typeface="Oracle Sans Extra Bold" panose="020B0503020204020204" pitchFamily="34" charset="0"/>
              </a:defRPr>
            </a:lvl1pPr>
          </a:lstStyle>
          <a:p>
            <a:pPr lvl="0"/>
            <a:r>
              <a:rPr lang="en-US"/>
              <a:t>Edit Master text styles</a:t>
            </a:r>
          </a:p>
        </p:txBody>
      </p:sp>
      <p:sp>
        <p:nvSpPr>
          <p:cNvPr id="4" name="Text Placeholder 25">
            <a:extLst>
              <a:ext uri="{FF2B5EF4-FFF2-40B4-BE49-F238E27FC236}">
                <a16:creationId xmlns:a16="http://schemas.microsoft.com/office/drawing/2014/main" id="{6C6DACA9-D009-887D-8AEF-F77408D25821}"/>
              </a:ext>
            </a:extLst>
          </p:cNvPr>
          <p:cNvSpPr>
            <a:spLocks noGrp="1"/>
          </p:cNvSpPr>
          <p:nvPr>
            <p:ph type="body" sz="quarter" idx="38"/>
          </p:nvPr>
        </p:nvSpPr>
        <p:spPr>
          <a:xfrm>
            <a:off x="1127758" y="5312363"/>
            <a:ext cx="6458798" cy="606216"/>
          </a:xfrm>
        </p:spPr>
        <p:txBody>
          <a:bodyPr/>
          <a:lstStyle>
            <a:lvl1pPr>
              <a:defRPr b="0" i="0">
                <a:solidFill>
                  <a:schemeClr val="bg2"/>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10" name="Text Placeholder 9">
            <a:extLst>
              <a:ext uri="{FF2B5EF4-FFF2-40B4-BE49-F238E27FC236}">
                <a16:creationId xmlns:a16="http://schemas.microsoft.com/office/drawing/2014/main" id="{B8AF2E3D-6BE0-8B4C-55A7-121AB8BBD9CA}"/>
              </a:ext>
            </a:extLst>
          </p:cNvPr>
          <p:cNvSpPr>
            <a:spLocks noGrp="1"/>
          </p:cNvSpPr>
          <p:nvPr>
            <p:ph type="body" sz="quarter" idx="42" hasCustomPrompt="1"/>
          </p:nvPr>
        </p:nvSpPr>
        <p:spPr>
          <a:xfrm>
            <a:off x="958418" y="1243641"/>
            <a:ext cx="6458798" cy="3130510"/>
          </a:xfrm>
        </p:spPr>
        <p:txBody>
          <a:bodyPr anchor="b"/>
          <a:lstStyle>
            <a:lvl1pPr marL="180000" indent="-457200">
              <a:lnSpc>
                <a:spcPct val="100000"/>
              </a:lnSpc>
              <a:spcBef>
                <a:spcPts val="0"/>
              </a:spcBef>
              <a:defRPr sz="2800">
                <a:solidFill>
                  <a:schemeClr val="bg2"/>
                </a:solidFill>
                <a:latin typeface="+mj-lt"/>
              </a:defRPr>
            </a:lvl1pPr>
          </a:lstStyle>
          <a:p>
            <a:pPr lvl="0"/>
            <a:r>
              <a:rPr lang="en-GB" dirty="0"/>
              <a:t>“Click to type customer or partner quote surrounded by quotation marks. Remove or replace placeholder logo as needed.”</a:t>
            </a:r>
            <a:endParaRPr lang="en-US" dirty="0"/>
          </a:p>
        </p:txBody>
      </p:sp>
      <p:cxnSp>
        <p:nvCxnSpPr>
          <p:cNvPr id="2" name="Accent Mark">
            <a:extLst>
              <a:ext uri="{FF2B5EF4-FFF2-40B4-BE49-F238E27FC236}">
                <a16:creationId xmlns:a16="http://schemas.microsoft.com/office/drawing/2014/main" id="{C1002FE7-CFC7-992C-2E32-E8272134B986}"/>
              </a:ext>
              <a:ext uri="{C183D7F6-B498-43B3-948B-1728B52AA6E4}">
                <adec:decorative xmlns:adec="http://schemas.microsoft.com/office/drawing/2017/decorative" val="1"/>
              </a:ext>
            </a:extLst>
          </p:cNvPr>
          <p:cNvCxnSpPr>
            <a:cxnSpLocks/>
          </p:cNvCxnSpPr>
          <p:nvPr userDrawn="1"/>
        </p:nvCxnSpPr>
        <p:spPr>
          <a:xfrm flipH="1">
            <a:off x="1127758" y="4685420"/>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11" name="Picture Placeholder 3">
            <a:extLst>
              <a:ext uri="{FF2B5EF4-FFF2-40B4-BE49-F238E27FC236}">
                <a16:creationId xmlns:a16="http://schemas.microsoft.com/office/drawing/2014/main" id="{E6C019AA-6825-863B-B512-47A813556E46}"/>
              </a:ext>
            </a:extLst>
          </p:cNvPr>
          <p:cNvSpPr>
            <a:spLocks noGrp="1"/>
          </p:cNvSpPr>
          <p:nvPr>
            <p:ph type="pic" sz="quarter" idx="41"/>
          </p:nvPr>
        </p:nvSpPr>
        <p:spPr>
          <a:xfrm>
            <a:off x="8375634" y="2802466"/>
            <a:ext cx="2500312" cy="1253068"/>
          </a:xfrm>
        </p:spPr>
        <p:txBody>
          <a:bodyPr anchor="ctr"/>
          <a:lstStyle>
            <a:lvl1pPr algn="ctr">
              <a:defRPr sz="1400">
                <a:solidFill>
                  <a:schemeClr val="bg2"/>
                </a:solidFill>
              </a:defRPr>
            </a:lvl1pPr>
          </a:lstStyle>
          <a:p>
            <a:r>
              <a:rPr lang="en-US"/>
              <a:t>Click icon to add picture</a:t>
            </a:r>
            <a:endParaRPr lang="en-US" dirty="0"/>
          </a:p>
        </p:txBody>
      </p:sp>
    </p:spTree>
    <p:extLst>
      <p:ext uri="{BB962C8B-B14F-4D97-AF65-F5344CB8AC3E}">
        <p14:creationId xmlns:p14="http://schemas.microsoft.com/office/powerpoint/2010/main" val="401851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Light -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Oracle Logo" descr="Oracle Logo">
            <a:extLst>
              <a:ext uri="{FF2B5EF4-FFF2-40B4-BE49-F238E27FC236}">
                <a16:creationId xmlns:a16="http://schemas.microsoft.com/office/drawing/2014/main" id="{37E7F181-1615-4A41-B1E8-B9FF5CDED018}"/>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4949" y="1132368"/>
            <a:ext cx="1524893" cy="32004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6508" y="1696665"/>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goes here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6508" y="3067378"/>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E562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6508" y="3697883"/>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6508" y="4038077"/>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2019</a:t>
            </a:r>
          </a:p>
        </p:txBody>
      </p:sp>
      <p:pic>
        <p:nvPicPr>
          <p:cNvPr id="3" name="Picture 2">
            <a:extLst>
              <a:ext uri="{FF2B5EF4-FFF2-40B4-BE49-F238E27FC236}">
                <a16:creationId xmlns:a16="http://schemas.microsoft.com/office/drawing/2014/main" id="{6CF116ED-0785-C47B-B0E4-1DBD2674F1D1}"/>
              </a:ext>
            </a:extLst>
          </p:cNvPr>
          <p:cNvPicPr>
            <a:picLocks noChangeAspect="1"/>
          </p:cNvPicPr>
          <p:nvPr userDrawn="1"/>
        </p:nvPicPr>
        <p:blipFill>
          <a:blip r:embed="rId5"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364121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 Title 2 Column">
    <p:bg>
      <p:bgPr>
        <a:solidFill>
          <a:schemeClr val="accent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424C32FC-D616-45B7-A051-90859CE92D73}"/>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48F71CDA-982A-476F-ADB7-47031714FD6F}"/>
              </a:ext>
            </a:extLst>
          </p:cNvPr>
          <p:cNvSpPr>
            <a:spLocks noGrp="1"/>
          </p:cNvSpPr>
          <p:nvPr>
            <p:ph type="ftr" sz="quarter" idx="17"/>
          </p:nvPr>
        </p:nvSpPr>
        <p:spPr/>
        <p:txBody>
          <a:bodyPr/>
          <a:lstStyle/>
          <a:p>
            <a:r>
              <a:rPr lang="en-US"/>
              <a:t>Copyright © 2023, Oracle and/or its affiliates  |  Confidential: Internal/Restricted/Highly Restricted</a:t>
            </a:r>
            <a:endParaRPr lang="en-US" dirty="0"/>
          </a:p>
        </p:txBody>
      </p:sp>
      <p:sp>
        <p:nvSpPr>
          <p:cNvPr id="4" name="Date Placeholder 3">
            <a:extLst>
              <a:ext uri="{FF2B5EF4-FFF2-40B4-BE49-F238E27FC236}">
                <a16:creationId xmlns:a16="http://schemas.microsoft.com/office/drawing/2014/main" id="{4B5A409C-CB05-4133-9F5F-1D2097DE34E0}"/>
              </a:ext>
            </a:extLst>
          </p:cNvPr>
          <p:cNvSpPr>
            <a:spLocks noGrp="1"/>
          </p:cNvSpPr>
          <p:nvPr>
            <p:ph type="dt" sz="half" idx="16"/>
          </p:nvPr>
        </p:nvSpPr>
        <p:spPr/>
        <p:txBody>
          <a:bodyPr/>
          <a:lstStyle/>
          <a:p>
            <a:r>
              <a:rPr lang="en-IN"/>
              <a:t>[Date]</a:t>
            </a:r>
            <a:endParaRPr lang="en-US" dirty="0"/>
          </a:p>
        </p:txBody>
      </p:sp>
      <p:pic>
        <p:nvPicPr>
          <p:cNvPr id="12" name="OTag">
            <a:extLst>
              <a:ext uri="{FF2B5EF4-FFF2-40B4-BE49-F238E27FC236}">
                <a16:creationId xmlns:a16="http://schemas.microsoft.com/office/drawing/2014/main" id="{DDE8776E-BE08-D148-AA47-8308E0EAE4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85719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Light - Title Quad Infographic">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6" name="Title 4">
            <a:extLst>
              <a:ext uri="{FF2B5EF4-FFF2-40B4-BE49-F238E27FC236}">
                <a16:creationId xmlns:a16="http://schemas.microsoft.com/office/drawing/2014/main" id="{AC23E4C1-00A7-ADC7-0572-06B23DB78401}"/>
              </a:ext>
            </a:extLst>
          </p:cNvPr>
          <p:cNvSpPr>
            <a:spLocks noGrp="1"/>
          </p:cNvSpPr>
          <p:nvPr>
            <p:ph type="title" hasCustomPrompt="1"/>
          </p:nvPr>
        </p:nvSpPr>
        <p:spPr>
          <a:xfrm>
            <a:off x="768875" y="338328"/>
            <a:ext cx="10671048" cy="822960"/>
          </a:xfrm>
        </p:spPr>
        <p:txBody>
          <a:bodyPr/>
          <a:lstStyle>
            <a:lvl1pPr>
              <a:defRPr>
                <a:solidFill>
                  <a:srgbClr val="312D2A"/>
                </a:solidFill>
              </a:defRPr>
            </a:lvl1pPr>
          </a:lstStyle>
          <a:p>
            <a:r>
              <a:rPr lang="en-US" dirty="0"/>
              <a:t>Title</a:t>
            </a:r>
          </a:p>
        </p:txBody>
      </p:sp>
      <p:sp>
        <p:nvSpPr>
          <p:cNvPr id="7" name="Picture Placeholder 1">
            <a:extLst>
              <a:ext uri="{FF2B5EF4-FFF2-40B4-BE49-F238E27FC236}">
                <a16:creationId xmlns:a16="http://schemas.microsoft.com/office/drawing/2014/main" id="{BB706B2B-1A91-91D4-583C-400A73EF3709}"/>
              </a:ext>
            </a:extLst>
          </p:cNvPr>
          <p:cNvSpPr>
            <a:spLocks noGrp="1"/>
          </p:cNvSpPr>
          <p:nvPr>
            <p:ph type="pic" sz="quarter" idx="23"/>
          </p:nvPr>
        </p:nvSpPr>
        <p:spPr>
          <a:xfrm>
            <a:off x="768875" y="1534720"/>
            <a:ext cx="1618488" cy="1618488"/>
          </a:xfrm>
          <a:prstGeom prst="rect">
            <a:avLst/>
          </a:prstGeom>
        </p:spPr>
        <p:txBody>
          <a:bodyPr anchor="ctr"/>
          <a:lstStyle>
            <a:lvl1pPr algn="ct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1" name="Text Field 1">
            <a:extLst>
              <a:ext uri="{FF2B5EF4-FFF2-40B4-BE49-F238E27FC236}">
                <a16:creationId xmlns:a16="http://schemas.microsoft.com/office/drawing/2014/main" id="{C913E62A-E7D5-1359-D1A8-DE8B8E7BED4A}"/>
              </a:ext>
            </a:extLst>
          </p:cNvPr>
          <p:cNvSpPr>
            <a:spLocks noGrp="1"/>
          </p:cNvSpPr>
          <p:nvPr>
            <p:ph type="body" sz="quarter" idx="14"/>
          </p:nvPr>
        </p:nvSpPr>
        <p:spPr>
          <a:xfrm>
            <a:off x="2635245" y="1534720"/>
            <a:ext cx="3203704" cy="1873245"/>
          </a:xfrm>
          <a:prstGeom prst="rect">
            <a:avLst/>
          </a:prstGeom>
        </p:spPr>
        <p:txBody>
          <a:bodyPr/>
          <a:lstStyle>
            <a:lvl1pPr>
              <a:defRPr b="0" i="0">
                <a:solidFill>
                  <a:srgbClr val="312D2A"/>
                </a:solidFill>
                <a:latin typeface="Oracle Sans Tab Light"/>
                <a:cs typeface="Oracle Sans Light" panose="020B0403020204020204" pitchFamily="34" charset="0"/>
              </a:defRPr>
            </a:lvl1pPr>
            <a:lvl2pPr>
              <a:defRPr b="0" i="0">
                <a:solidFill>
                  <a:srgbClr val="312D2A"/>
                </a:solidFill>
                <a:latin typeface="Oracle Sans Tab Light"/>
                <a:cs typeface="Oracle Sans Light" panose="020B0403020204020204" pitchFamily="34" charset="0"/>
              </a:defRPr>
            </a:lvl2pPr>
            <a:lvl3pPr>
              <a:defRPr b="0" i="0">
                <a:solidFill>
                  <a:srgbClr val="312D2A"/>
                </a:solidFill>
                <a:latin typeface="Oracle Sans Tab Light"/>
                <a:cs typeface="Oracle Sans Light" panose="020B0403020204020204" pitchFamily="34" charset="0"/>
              </a:defRPr>
            </a:lvl3pPr>
            <a:lvl4pPr>
              <a:defRPr b="0" i="0">
                <a:solidFill>
                  <a:srgbClr val="312D2A"/>
                </a:solidFill>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solidFill>
                  <a:srgbClr val="312D2A"/>
                </a:solidFill>
                <a:latin typeface="Oracle Sans Tab Light"/>
                <a:cs typeface="Oracle Sans Light" panose="020B04030202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
            <a:extLst>
              <a:ext uri="{FF2B5EF4-FFF2-40B4-BE49-F238E27FC236}">
                <a16:creationId xmlns:a16="http://schemas.microsoft.com/office/drawing/2014/main" id="{8AFA8429-732E-B5BF-64E2-FAE1A62A2402}"/>
              </a:ext>
            </a:extLst>
          </p:cNvPr>
          <p:cNvSpPr>
            <a:spLocks noGrp="1"/>
          </p:cNvSpPr>
          <p:nvPr>
            <p:ph type="pic" sz="quarter" idx="30"/>
          </p:nvPr>
        </p:nvSpPr>
        <p:spPr>
          <a:xfrm>
            <a:off x="6378368" y="1534720"/>
            <a:ext cx="1618488" cy="1618488"/>
          </a:xfrm>
          <a:prstGeom prst="rect">
            <a:avLst/>
          </a:prstGeom>
        </p:spPr>
        <p:txBody>
          <a:bodyPr anchor="ctr"/>
          <a:lstStyle>
            <a:lvl1pPr algn="ct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3" name="Text Field 1">
            <a:extLst>
              <a:ext uri="{FF2B5EF4-FFF2-40B4-BE49-F238E27FC236}">
                <a16:creationId xmlns:a16="http://schemas.microsoft.com/office/drawing/2014/main" id="{4C5C3FE2-FEEB-022A-72CF-B4F635B79FD3}"/>
              </a:ext>
            </a:extLst>
          </p:cNvPr>
          <p:cNvSpPr>
            <a:spLocks noGrp="1"/>
          </p:cNvSpPr>
          <p:nvPr>
            <p:ph type="body" sz="quarter" idx="31"/>
          </p:nvPr>
        </p:nvSpPr>
        <p:spPr>
          <a:xfrm>
            <a:off x="8244738" y="1534720"/>
            <a:ext cx="3203704" cy="1873245"/>
          </a:xfrm>
          <a:prstGeom prst="rect">
            <a:avLst/>
          </a:prstGeom>
        </p:spPr>
        <p:txBody>
          <a:bodyPr/>
          <a:lstStyle>
            <a:lvl1pPr>
              <a:defRPr b="0" i="0">
                <a:solidFill>
                  <a:srgbClr val="312D2A"/>
                </a:solidFill>
                <a:latin typeface="Oracle Sans Tab Light"/>
                <a:cs typeface="Oracle Sans Light" panose="020B0403020204020204" pitchFamily="34" charset="0"/>
              </a:defRPr>
            </a:lvl1pPr>
            <a:lvl2pPr>
              <a:defRPr b="0" i="0">
                <a:solidFill>
                  <a:srgbClr val="312D2A"/>
                </a:solidFill>
                <a:latin typeface="Oracle Sans Tab Light"/>
                <a:cs typeface="Oracle Sans Light" panose="020B0403020204020204" pitchFamily="34" charset="0"/>
              </a:defRPr>
            </a:lvl2pPr>
            <a:lvl3pPr>
              <a:defRPr b="0" i="0">
                <a:solidFill>
                  <a:srgbClr val="312D2A"/>
                </a:solidFill>
                <a:latin typeface="Oracle Sans Tab Light"/>
                <a:cs typeface="Oracle Sans Light" panose="020B0403020204020204" pitchFamily="34" charset="0"/>
              </a:defRPr>
            </a:lvl3pPr>
            <a:lvl4pPr>
              <a:defRPr b="0" i="0">
                <a:solidFill>
                  <a:srgbClr val="312D2A"/>
                </a:solidFill>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solidFill>
                  <a:srgbClr val="312D2A"/>
                </a:solidFill>
                <a:latin typeface="Oracle Sans Tab Light"/>
                <a:cs typeface="Oracle Sans Light" panose="020B04030202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Field 1">
            <a:extLst>
              <a:ext uri="{FF2B5EF4-FFF2-40B4-BE49-F238E27FC236}">
                <a16:creationId xmlns:a16="http://schemas.microsoft.com/office/drawing/2014/main" id="{AACFD3A0-A93D-5FA3-2A96-DEA59D13BE80}"/>
              </a:ext>
            </a:extLst>
          </p:cNvPr>
          <p:cNvSpPr>
            <a:spLocks noGrp="1"/>
          </p:cNvSpPr>
          <p:nvPr>
            <p:ph type="body" sz="quarter" idx="33"/>
          </p:nvPr>
        </p:nvSpPr>
        <p:spPr>
          <a:xfrm>
            <a:off x="2628370" y="4176666"/>
            <a:ext cx="3203704" cy="1873245"/>
          </a:xfrm>
          <a:prstGeom prst="rect">
            <a:avLst/>
          </a:prstGeom>
        </p:spPr>
        <p:txBody>
          <a:bodyPr/>
          <a:lstStyle>
            <a:lvl1pPr>
              <a:defRPr b="0" i="0">
                <a:solidFill>
                  <a:srgbClr val="312D2A"/>
                </a:solidFill>
                <a:latin typeface="Oracle Sans Tab Light"/>
                <a:cs typeface="Oracle Sans Light" panose="020B0403020204020204" pitchFamily="34" charset="0"/>
              </a:defRPr>
            </a:lvl1pPr>
            <a:lvl2pPr>
              <a:defRPr b="0" i="0">
                <a:solidFill>
                  <a:srgbClr val="312D2A"/>
                </a:solidFill>
                <a:latin typeface="Oracle Sans Tab Light"/>
                <a:cs typeface="Oracle Sans Light" panose="020B0403020204020204" pitchFamily="34" charset="0"/>
              </a:defRPr>
            </a:lvl2pPr>
            <a:lvl3pPr>
              <a:defRPr b="0" i="0">
                <a:solidFill>
                  <a:srgbClr val="312D2A"/>
                </a:solidFill>
                <a:latin typeface="Oracle Sans Tab Light"/>
                <a:cs typeface="Oracle Sans Light" panose="020B0403020204020204" pitchFamily="34" charset="0"/>
              </a:defRPr>
            </a:lvl3pPr>
            <a:lvl4pPr>
              <a:defRPr b="0" i="0">
                <a:solidFill>
                  <a:srgbClr val="312D2A"/>
                </a:solidFill>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solidFill>
                  <a:srgbClr val="312D2A"/>
                </a:solidFill>
                <a:latin typeface="Oracle Sans Tab Light"/>
                <a:cs typeface="Oracle Sans Light" panose="020B04030202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
            <a:extLst>
              <a:ext uri="{FF2B5EF4-FFF2-40B4-BE49-F238E27FC236}">
                <a16:creationId xmlns:a16="http://schemas.microsoft.com/office/drawing/2014/main" id="{2A6D19D1-FE0E-2C2E-85BA-D595361AAFF8}"/>
              </a:ext>
            </a:extLst>
          </p:cNvPr>
          <p:cNvSpPr>
            <a:spLocks noGrp="1"/>
          </p:cNvSpPr>
          <p:nvPr>
            <p:ph type="pic" sz="quarter" idx="34"/>
          </p:nvPr>
        </p:nvSpPr>
        <p:spPr>
          <a:xfrm>
            <a:off x="6371492" y="4176666"/>
            <a:ext cx="1618488" cy="1618488"/>
          </a:xfrm>
          <a:prstGeom prst="rect">
            <a:avLst/>
          </a:prstGeom>
        </p:spPr>
        <p:txBody>
          <a:bodyPr anchor="ctr"/>
          <a:lstStyle>
            <a:lvl1pPr algn="ct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7" name="Text Field 1">
            <a:extLst>
              <a:ext uri="{FF2B5EF4-FFF2-40B4-BE49-F238E27FC236}">
                <a16:creationId xmlns:a16="http://schemas.microsoft.com/office/drawing/2014/main" id="{4590C7CC-1F83-3122-CE60-DA50162CC8FD}"/>
              </a:ext>
            </a:extLst>
          </p:cNvPr>
          <p:cNvSpPr>
            <a:spLocks noGrp="1"/>
          </p:cNvSpPr>
          <p:nvPr>
            <p:ph type="body" sz="quarter" idx="35"/>
          </p:nvPr>
        </p:nvSpPr>
        <p:spPr>
          <a:xfrm>
            <a:off x="8237862" y="4176666"/>
            <a:ext cx="3203704" cy="1873245"/>
          </a:xfrm>
          <a:prstGeom prst="rect">
            <a:avLst/>
          </a:prstGeom>
        </p:spPr>
        <p:txBody>
          <a:bodyPr/>
          <a:lstStyle>
            <a:lvl1pPr>
              <a:defRPr b="0" i="0">
                <a:solidFill>
                  <a:srgbClr val="312D2A"/>
                </a:solidFill>
                <a:latin typeface="Oracle Sans Tab Light"/>
                <a:cs typeface="Oracle Sans Light" panose="020B0403020204020204" pitchFamily="34" charset="0"/>
              </a:defRPr>
            </a:lvl1pPr>
            <a:lvl2pPr>
              <a:defRPr b="0" i="0">
                <a:solidFill>
                  <a:srgbClr val="312D2A"/>
                </a:solidFill>
                <a:latin typeface="Oracle Sans Tab Light"/>
                <a:cs typeface="Oracle Sans Light" panose="020B0403020204020204" pitchFamily="34" charset="0"/>
              </a:defRPr>
            </a:lvl2pPr>
            <a:lvl3pPr>
              <a:defRPr b="0" i="0">
                <a:solidFill>
                  <a:srgbClr val="312D2A"/>
                </a:solidFill>
                <a:latin typeface="Oracle Sans Tab Light"/>
                <a:cs typeface="Oracle Sans Light" panose="020B0403020204020204" pitchFamily="34" charset="0"/>
              </a:defRPr>
            </a:lvl3pPr>
            <a:lvl4pPr>
              <a:defRPr b="0" i="0">
                <a:solidFill>
                  <a:srgbClr val="312D2A"/>
                </a:solidFill>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solidFill>
                  <a:srgbClr val="312D2A"/>
                </a:solidFill>
                <a:latin typeface="Oracle Sans Tab Light"/>
                <a:cs typeface="Oracle Sans Light" panose="020B04030202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114E6EF7-570D-F2EE-6830-CE3854B0173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8475"/>
          <a:stretch/>
        </p:blipFill>
        <p:spPr>
          <a:xfrm>
            <a:off x="0" y="1"/>
            <a:ext cx="12188952" cy="232416"/>
          </a:xfrm>
          <a:prstGeom prst="rect">
            <a:avLst/>
          </a:prstGeom>
        </p:spPr>
      </p:pic>
    </p:spTree>
    <p:extLst>
      <p:ext uri="{BB962C8B-B14F-4D97-AF65-F5344CB8AC3E}">
        <p14:creationId xmlns:p14="http://schemas.microsoft.com/office/powerpoint/2010/main" val="28136741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ark - Title Quad Infographic">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AB8AAA53-CCE3-03B7-1A62-2E097B0506FF}"/>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1073CC94-66FC-D640-006C-77616A508D6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7" name="Title 4">
            <a:extLst>
              <a:ext uri="{FF2B5EF4-FFF2-40B4-BE49-F238E27FC236}">
                <a16:creationId xmlns:a16="http://schemas.microsoft.com/office/drawing/2014/main" id="{CC9B3F56-0008-241C-A57D-1FD84F730B32}"/>
              </a:ext>
            </a:extLst>
          </p:cNvPr>
          <p:cNvSpPr>
            <a:spLocks noGrp="1"/>
          </p:cNvSpPr>
          <p:nvPr>
            <p:ph type="title" hasCustomPrompt="1"/>
          </p:nvPr>
        </p:nvSpPr>
        <p:spPr>
          <a:xfrm>
            <a:off x="768875" y="338328"/>
            <a:ext cx="10671048" cy="822960"/>
          </a:xfrm>
        </p:spPr>
        <p:txBody>
          <a:bodyPr/>
          <a:lstStyle>
            <a:lvl1pPr>
              <a:defRPr b="1" i="0">
                <a:solidFill>
                  <a:schemeClr val="tx2"/>
                </a:solidFill>
                <a:latin typeface="Oracle Sans Extra Bold" panose="020B0503020204020204" pitchFamily="34" charset="0"/>
                <a:cs typeface="Oracle Sans Extra Bold" panose="020B0503020204020204" pitchFamily="34" charset="0"/>
              </a:defRPr>
            </a:lvl1pPr>
          </a:lstStyle>
          <a:p>
            <a:r>
              <a:rPr lang="en-US" dirty="0"/>
              <a:t>Title</a:t>
            </a:r>
          </a:p>
        </p:txBody>
      </p:sp>
      <p:sp>
        <p:nvSpPr>
          <p:cNvPr id="10" name="Picture Placeholder 1">
            <a:extLst>
              <a:ext uri="{FF2B5EF4-FFF2-40B4-BE49-F238E27FC236}">
                <a16:creationId xmlns:a16="http://schemas.microsoft.com/office/drawing/2014/main" id="{1F255FF9-1897-D1C4-84A3-41B358E432E0}"/>
              </a:ext>
            </a:extLst>
          </p:cNvPr>
          <p:cNvSpPr>
            <a:spLocks noGrp="1"/>
          </p:cNvSpPr>
          <p:nvPr>
            <p:ph type="pic" sz="quarter" idx="23"/>
          </p:nvPr>
        </p:nvSpPr>
        <p:spPr>
          <a:xfrm>
            <a:off x="768875" y="1534720"/>
            <a:ext cx="1618488" cy="1618488"/>
          </a:xfrm>
          <a:prstGeom prst="rect">
            <a:avLst/>
          </a:prstGeom>
        </p:spPr>
        <p:txBody>
          <a:bodyPr anchor="ctr"/>
          <a:lstStyle>
            <a:lvl1pPr algn="ctr">
              <a:defRPr sz="1000" b="0" i="0">
                <a:solidFill>
                  <a:schemeClr val="tx2"/>
                </a:solidFill>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1" name="Text Field 1">
            <a:extLst>
              <a:ext uri="{FF2B5EF4-FFF2-40B4-BE49-F238E27FC236}">
                <a16:creationId xmlns:a16="http://schemas.microsoft.com/office/drawing/2014/main" id="{9B24CAF5-1AF8-C5AB-FE24-05EE4999EFC8}"/>
              </a:ext>
            </a:extLst>
          </p:cNvPr>
          <p:cNvSpPr>
            <a:spLocks noGrp="1"/>
          </p:cNvSpPr>
          <p:nvPr>
            <p:ph type="body" sz="quarter" idx="14"/>
          </p:nvPr>
        </p:nvSpPr>
        <p:spPr>
          <a:xfrm>
            <a:off x="2635245" y="1534720"/>
            <a:ext cx="3203704" cy="1873245"/>
          </a:xfrm>
          <a:prstGeom prst="rect">
            <a:avLst/>
          </a:prstGeom>
        </p:spPr>
        <p:txBody>
          <a:bodyPr/>
          <a:lstStyle>
            <a:lvl1pPr>
              <a:defRPr b="0" i="0">
                <a:solidFill>
                  <a:schemeClr val="tx2"/>
                </a:solidFill>
                <a:latin typeface="Oracle Sans Tab Light"/>
                <a:cs typeface="Oracle Sans Light" panose="020B0403020204020204" pitchFamily="34" charset="0"/>
              </a:defRPr>
            </a:lvl1pPr>
            <a:lvl2pPr>
              <a:defRPr b="0" i="0">
                <a:solidFill>
                  <a:schemeClr val="tx2"/>
                </a:solidFill>
                <a:latin typeface="Oracle Sans Tab Light"/>
                <a:cs typeface="Oracle Sans Light" panose="020B0403020204020204" pitchFamily="34" charset="0"/>
              </a:defRPr>
            </a:lvl2pPr>
            <a:lvl3pPr>
              <a:defRPr b="0" i="0">
                <a:solidFill>
                  <a:schemeClr val="tx2"/>
                </a:solidFill>
                <a:latin typeface="Oracle Sans Tab Light"/>
                <a:cs typeface="Oracle Sans Light" panose="020B0403020204020204" pitchFamily="34" charset="0"/>
              </a:defRPr>
            </a:lvl3pPr>
            <a:lvl4pPr>
              <a:defRPr b="0" i="0">
                <a:solidFill>
                  <a:schemeClr val="tx2"/>
                </a:solidFill>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solidFill>
                  <a:schemeClr val="tx2"/>
                </a:solidFill>
                <a:latin typeface="Oracle Sans Tab Light"/>
                <a:cs typeface="Oracle Sans Light" panose="020B04030202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
            <a:extLst>
              <a:ext uri="{FF2B5EF4-FFF2-40B4-BE49-F238E27FC236}">
                <a16:creationId xmlns:a16="http://schemas.microsoft.com/office/drawing/2014/main" id="{96850E1B-9F91-A6A2-5FBD-EFBFAF795AD9}"/>
              </a:ext>
            </a:extLst>
          </p:cNvPr>
          <p:cNvSpPr>
            <a:spLocks noGrp="1"/>
          </p:cNvSpPr>
          <p:nvPr>
            <p:ph type="pic" sz="quarter" idx="30"/>
          </p:nvPr>
        </p:nvSpPr>
        <p:spPr>
          <a:xfrm>
            <a:off x="6378368" y="1534720"/>
            <a:ext cx="1618488" cy="1618488"/>
          </a:xfrm>
          <a:prstGeom prst="rect">
            <a:avLst/>
          </a:prstGeom>
        </p:spPr>
        <p:txBody>
          <a:bodyPr anchor="ctr"/>
          <a:lstStyle>
            <a:lvl1pPr algn="ctr">
              <a:defRPr sz="1000" b="0" i="0">
                <a:solidFill>
                  <a:schemeClr val="tx2"/>
                </a:solidFill>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5" name="Text Field 1">
            <a:extLst>
              <a:ext uri="{FF2B5EF4-FFF2-40B4-BE49-F238E27FC236}">
                <a16:creationId xmlns:a16="http://schemas.microsoft.com/office/drawing/2014/main" id="{7FE70A6F-245D-29A2-8640-2841D5AA797B}"/>
              </a:ext>
            </a:extLst>
          </p:cNvPr>
          <p:cNvSpPr>
            <a:spLocks noGrp="1"/>
          </p:cNvSpPr>
          <p:nvPr>
            <p:ph type="body" sz="quarter" idx="31"/>
          </p:nvPr>
        </p:nvSpPr>
        <p:spPr>
          <a:xfrm>
            <a:off x="8244738" y="1534720"/>
            <a:ext cx="3203704" cy="1873245"/>
          </a:xfrm>
          <a:prstGeom prst="rect">
            <a:avLst/>
          </a:prstGeom>
        </p:spPr>
        <p:txBody>
          <a:bodyPr/>
          <a:lstStyle>
            <a:lvl1pPr>
              <a:defRPr b="0" i="0">
                <a:solidFill>
                  <a:schemeClr val="tx2"/>
                </a:solidFill>
                <a:latin typeface="Oracle Sans Tab Light"/>
                <a:cs typeface="Oracle Sans Light" panose="020B0403020204020204" pitchFamily="34" charset="0"/>
              </a:defRPr>
            </a:lvl1pPr>
            <a:lvl2pPr>
              <a:defRPr b="0" i="0">
                <a:solidFill>
                  <a:schemeClr val="tx2"/>
                </a:solidFill>
                <a:latin typeface="Oracle Sans Tab Light"/>
                <a:cs typeface="Oracle Sans Light" panose="020B0403020204020204" pitchFamily="34" charset="0"/>
              </a:defRPr>
            </a:lvl2pPr>
            <a:lvl3pPr>
              <a:defRPr b="0" i="0">
                <a:solidFill>
                  <a:schemeClr val="tx2"/>
                </a:solidFill>
                <a:latin typeface="Oracle Sans Tab Light"/>
                <a:cs typeface="Oracle Sans Light" panose="020B0403020204020204" pitchFamily="34" charset="0"/>
              </a:defRPr>
            </a:lvl3pPr>
            <a:lvl4pPr>
              <a:defRPr b="0" i="0">
                <a:solidFill>
                  <a:schemeClr val="tx2"/>
                </a:solidFill>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solidFill>
                  <a:schemeClr val="tx2"/>
                </a:solidFill>
                <a:latin typeface="Oracle Sans Tab Light"/>
                <a:cs typeface="Oracle Sans Light" panose="020B04030202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
            <a:extLst>
              <a:ext uri="{FF2B5EF4-FFF2-40B4-BE49-F238E27FC236}">
                <a16:creationId xmlns:a16="http://schemas.microsoft.com/office/drawing/2014/main" id="{0E17C75D-11A7-3805-00A6-32B61FE6B197}"/>
              </a:ext>
            </a:extLst>
          </p:cNvPr>
          <p:cNvSpPr>
            <a:spLocks noGrp="1"/>
          </p:cNvSpPr>
          <p:nvPr>
            <p:ph type="pic" sz="quarter" idx="32"/>
          </p:nvPr>
        </p:nvSpPr>
        <p:spPr>
          <a:xfrm>
            <a:off x="762000" y="4176666"/>
            <a:ext cx="1618488" cy="1618488"/>
          </a:xfrm>
          <a:prstGeom prst="rect">
            <a:avLst/>
          </a:prstGeom>
        </p:spPr>
        <p:txBody>
          <a:bodyPr anchor="ctr"/>
          <a:lstStyle>
            <a:lvl1pPr algn="ctr">
              <a:defRPr sz="1000" b="0" i="0">
                <a:solidFill>
                  <a:schemeClr val="tx2"/>
                </a:solidFill>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7" name="Text Field 1">
            <a:extLst>
              <a:ext uri="{FF2B5EF4-FFF2-40B4-BE49-F238E27FC236}">
                <a16:creationId xmlns:a16="http://schemas.microsoft.com/office/drawing/2014/main" id="{E1CC111C-2C4F-5572-6B61-993ED354E42D}"/>
              </a:ext>
            </a:extLst>
          </p:cNvPr>
          <p:cNvSpPr>
            <a:spLocks noGrp="1"/>
          </p:cNvSpPr>
          <p:nvPr>
            <p:ph type="body" sz="quarter" idx="33"/>
          </p:nvPr>
        </p:nvSpPr>
        <p:spPr>
          <a:xfrm>
            <a:off x="2628370" y="4176666"/>
            <a:ext cx="3203704" cy="1873245"/>
          </a:xfrm>
          <a:prstGeom prst="rect">
            <a:avLst/>
          </a:prstGeom>
        </p:spPr>
        <p:txBody>
          <a:bodyPr/>
          <a:lstStyle>
            <a:lvl1pPr>
              <a:defRPr b="0" i="0">
                <a:solidFill>
                  <a:schemeClr val="tx2"/>
                </a:solidFill>
                <a:latin typeface="Oracle Sans Tab Light"/>
                <a:cs typeface="Oracle Sans Light" panose="020B0403020204020204" pitchFamily="34" charset="0"/>
              </a:defRPr>
            </a:lvl1pPr>
            <a:lvl2pPr>
              <a:defRPr b="0" i="0">
                <a:solidFill>
                  <a:schemeClr val="tx2"/>
                </a:solidFill>
                <a:latin typeface="Oracle Sans Tab Light"/>
                <a:cs typeface="Oracle Sans Light" panose="020B0403020204020204" pitchFamily="34" charset="0"/>
              </a:defRPr>
            </a:lvl2pPr>
            <a:lvl3pPr>
              <a:defRPr b="0" i="0">
                <a:solidFill>
                  <a:schemeClr val="tx2"/>
                </a:solidFill>
                <a:latin typeface="Oracle Sans Tab Light"/>
                <a:cs typeface="Oracle Sans Light" panose="020B0403020204020204" pitchFamily="34" charset="0"/>
              </a:defRPr>
            </a:lvl3pPr>
            <a:lvl4pPr>
              <a:defRPr b="0" i="0">
                <a:solidFill>
                  <a:schemeClr val="tx2"/>
                </a:solidFill>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solidFill>
                  <a:schemeClr val="tx2"/>
                </a:solidFill>
                <a:latin typeface="Oracle Sans Tab Light"/>
                <a:cs typeface="Oracle Sans Light" panose="020B04030202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1">
            <a:extLst>
              <a:ext uri="{FF2B5EF4-FFF2-40B4-BE49-F238E27FC236}">
                <a16:creationId xmlns:a16="http://schemas.microsoft.com/office/drawing/2014/main" id="{B3067D92-DB0D-F041-3680-742B003E831E}"/>
              </a:ext>
            </a:extLst>
          </p:cNvPr>
          <p:cNvSpPr>
            <a:spLocks noGrp="1"/>
          </p:cNvSpPr>
          <p:nvPr>
            <p:ph type="pic" sz="quarter" idx="34"/>
          </p:nvPr>
        </p:nvSpPr>
        <p:spPr>
          <a:xfrm>
            <a:off x="6371492" y="4176666"/>
            <a:ext cx="1618488" cy="1618488"/>
          </a:xfrm>
          <a:prstGeom prst="rect">
            <a:avLst/>
          </a:prstGeom>
        </p:spPr>
        <p:txBody>
          <a:bodyPr anchor="ctr"/>
          <a:lstStyle>
            <a:lvl1pPr algn="ctr">
              <a:defRPr sz="1000" b="0" i="0">
                <a:solidFill>
                  <a:schemeClr val="tx2"/>
                </a:solidFill>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9" name="Text Field 1">
            <a:extLst>
              <a:ext uri="{FF2B5EF4-FFF2-40B4-BE49-F238E27FC236}">
                <a16:creationId xmlns:a16="http://schemas.microsoft.com/office/drawing/2014/main" id="{CD5638F6-9299-FAE6-60DB-4AF639CA6115}"/>
              </a:ext>
            </a:extLst>
          </p:cNvPr>
          <p:cNvSpPr>
            <a:spLocks noGrp="1"/>
          </p:cNvSpPr>
          <p:nvPr>
            <p:ph type="body" sz="quarter" idx="35"/>
          </p:nvPr>
        </p:nvSpPr>
        <p:spPr>
          <a:xfrm>
            <a:off x="8237862" y="4176666"/>
            <a:ext cx="3203704" cy="1873245"/>
          </a:xfrm>
          <a:prstGeom prst="rect">
            <a:avLst/>
          </a:prstGeom>
        </p:spPr>
        <p:txBody>
          <a:bodyPr/>
          <a:lstStyle>
            <a:lvl1pPr>
              <a:defRPr b="0" i="0">
                <a:solidFill>
                  <a:schemeClr val="tx2"/>
                </a:solidFill>
                <a:latin typeface="Oracle Sans Tab Light"/>
                <a:cs typeface="Oracle Sans Light" panose="020B0403020204020204" pitchFamily="34" charset="0"/>
              </a:defRPr>
            </a:lvl1pPr>
            <a:lvl2pPr>
              <a:defRPr b="0" i="0">
                <a:solidFill>
                  <a:schemeClr val="tx2"/>
                </a:solidFill>
                <a:latin typeface="Oracle Sans Tab Light"/>
                <a:cs typeface="Oracle Sans Light" panose="020B0403020204020204" pitchFamily="34" charset="0"/>
              </a:defRPr>
            </a:lvl2pPr>
            <a:lvl3pPr>
              <a:defRPr b="0" i="0">
                <a:solidFill>
                  <a:schemeClr val="tx2"/>
                </a:solidFill>
                <a:latin typeface="Oracle Sans Tab Light"/>
                <a:cs typeface="Oracle Sans Light" panose="020B0403020204020204" pitchFamily="34" charset="0"/>
              </a:defRPr>
            </a:lvl3pPr>
            <a:lvl4pPr>
              <a:defRPr b="0" i="0">
                <a:solidFill>
                  <a:schemeClr val="tx2"/>
                </a:solidFill>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solidFill>
                  <a:schemeClr val="tx2"/>
                </a:solidFill>
                <a:latin typeface="Oracle Sans Tab Light"/>
                <a:cs typeface="Oracle Sans Light" panose="020B04030202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F54A3ACE-F73B-D32D-4185-E6625655F0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237" b="4237"/>
          <a:stretch/>
        </p:blipFill>
        <p:spPr>
          <a:xfrm>
            <a:off x="0" y="1"/>
            <a:ext cx="12188952" cy="232416"/>
          </a:xfrm>
          <a:prstGeom prst="rect">
            <a:avLst/>
          </a:prstGeom>
        </p:spPr>
      </p:pic>
    </p:spTree>
    <p:extLst>
      <p:ext uri="{BB962C8B-B14F-4D97-AF65-F5344CB8AC3E}">
        <p14:creationId xmlns:p14="http://schemas.microsoft.com/office/powerpoint/2010/main" val="835961643"/>
      </p:ext>
    </p:extLst>
  </p:cSld>
  <p:clrMapOvr>
    <a:overrideClrMapping bg1="dk1" tx1="lt1" bg2="dk2" tx2="lt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Light - Metric_Pillar">
    <p:bg>
      <p:bgPr>
        <a:solidFill>
          <a:srgbClr val="F2EFED"/>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7633A7-844A-C12C-05F6-8FF4B72C48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6095998" y="0"/>
            <a:ext cx="6096002" cy="6858000"/>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4" name="Text Placeholder 4">
            <a:extLst>
              <a:ext uri="{FF2B5EF4-FFF2-40B4-BE49-F238E27FC236}">
                <a16:creationId xmlns:a16="http://schemas.microsoft.com/office/drawing/2014/main" id="{8C88C335-F0DF-4840-C350-51257C55368D}"/>
              </a:ext>
            </a:extLst>
          </p:cNvPr>
          <p:cNvSpPr>
            <a:spLocks noGrp="1"/>
          </p:cNvSpPr>
          <p:nvPr>
            <p:ph type="body" sz="quarter" idx="15" hasCustomPrompt="1"/>
          </p:nvPr>
        </p:nvSpPr>
        <p:spPr>
          <a:xfrm>
            <a:off x="723900" y="1600200"/>
            <a:ext cx="5072063" cy="2415700"/>
          </a:xfrm>
        </p:spPr>
        <p:txBody>
          <a:bodyPr anchor="b" anchorCtr="0"/>
          <a:lstStyle>
            <a:lvl1pPr>
              <a:defRPr sz="8000" b="1" i="0">
                <a:solidFill>
                  <a:srgbClr val="2C5266"/>
                </a:solidFill>
                <a:latin typeface="Oracle Sans Extra Bold" panose="020B0503020204020204" pitchFamily="34" charset="0"/>
                <a:cs typeface="Oracle Sans Extra Bold" panose="020B0503020204020204" pitchFamily="34" charset="0"/>
              </a:defRPr>
            </a:lvl1pPr>
          </a:lstStyle>
          <a:p>
            <a:pPr lvl="0"/>
            <a:r>
              <a:rPr lang="en-US" dirty="0"/>
              <a:t>00%</a:t>
            </a:r>
          </a:p>
        </p:txBody>
      </p:sp>
      <p:sp>
        <p:nvSpPr>
          <p:cNvPr id="18" name="Content">
            <a:extLst>
              <a:ext uri="{FF2B5EF4-FFF2-40B4-BE49-F238E27FC236}">
                <a16:creationId xmlns:a16="http://schemas.microsoft.com/office/drawing/2014/main" id="{7A7AA03B-FF2F-828D-A9DC-23DD7B9FDD46}"/>
              </a:ext>
            </a:extLst>
          </p:cNvPr>
          <p:cNvSpPr>
            <a:spLocks noGrp="1"/>
          </p:cNvSpPr>
          <p:nvPr>
            <p:ph sz="quarter" idx="14"/>
          </p:nvPr>
        </p:nvSpPr>
        <p:spPr>
          <a:xfrm>
            <a:off x="723900" y="4649788"/>
            <a:ext cx="5072063" cy="1457325"/>
          </a:xfrm>
        </p:spPr>
        <p:txBody>
          <a:bodyPr/>
          <a:lstStyle>
            <a:lvl1pPr>
              <a:defRPr>
                <a:solidFill>
                  <a:srgbClr val="312D2A"/>
                </a:solidFill>
              </a:defRPr>
            </a:lvl1pPr>
            <a:lvl2pPr>
              <a:defRPr>
                <a:solidFill>
                  <a:srgbClr val="312D2A"/>
                </a:solidFill>
              </a:defRPr>
            </a:lvl2pPr>
            <a:lvl3pPr>
              <a:defRPr>
                <a:solidFill>
                  <a:srgbClr val="312D2A"/>
                </a:solidFill>
              </a:defRPr>
            </a:lvl3pPr>
            <a:lvl4pPr>
              <a:defRPr>
                <a:solidFill>
                  <a:srgbClr val="312D2A"/>
                </a:solidFill>
              </a:defRPr>
            </a:lvl4pPr>
            <a:lvl5pPr>
              <a:defRPr>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10">
            <a:extLst>
              <a:ext uri="{FF2B5EF4-FFF2-40B4-BE49-F238E27FC236}">
                <a16:creationId xmlns:a16="http://schemas.microsoft.com/office/drawing/2014/main" id="{1C5F6DA5-8261-AAE2-8D76-EFFF8B7E0231}"/>
              </a:ext>
            </a:extLst>
          </p:cNvPr>
          <p:cNvSpPr>
            <a:spLocks noGrp="1"/>
          </p:cNvSpPr>
          <p:nvPr>
            <p:ph sz="quarter" idx="16" hasCustomPrompt="1"/>
          </p:nvPr>
        </p:nvSpPr>
        <p:spPr>
          <a:xfrm>
            <a:off x="762001" y="694600"/>
            <a:ext cx="3031067" cy="365126"/>
          </a:xfrm>
        </p:spPr>
        <p:txBody>
          <a:bodyPr/>
          <a:lstStyle>
            <a:lvl1pPr>
              <a:defRPr lang="en-US" sz="1200" b="0" i="0" kern="1200" spc="0" baseline="0" dirty="0">
                <a:solidFill>
                  <a:srgbClr val="312D2A">
                    <a:alpha val="50000"/>
                  </a:srgb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cxnSp>
        <p:nvCxnSpPr>
          <p:cNvPr id="3" name="Accent Mark">
            <a:extLst>
              <a:ext uri="{FF2B5EF4-FFF2-40B4-BE49-F238E27FC236}">
                <a16:creationId xmlns:a16="http://schemas.microsoft.com/office/drawing/2014/main" id="{3CA1E2A9-46E2-FC69-2E57-95B6F26B9DE8}"/>
              </a:ext>
              <a:ext uri="{C183D7F6-B498-43B3-948B-1728B52AA6E4}">
                <adec:decorative xmlns:adec="http://schemas.microsoft.com/office/drawing/2017/decorative" val="1"/>
              </a:ext>
            </a:extLst>
          </p:cNvPr>
          <p:cNvCxnSpPr>
            <a:cxnSpLocks/>
          </p:cNvCxnSpPr>
          <p:nvPr userDrawn="1"/>
        </p:nvCxnSpPr>
        <p:spPr>
          <a:xfrm flipH="1">
            <a:off x="762000" y="4194349"/>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2910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ark - Metric_Pillar">
    <p:bg>
      <p:bgPr>
        <a:solidFill>
          <a:srgbClr val="302D29"/>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F0BCDC-493D-59C3-2306-6554B0BB1D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AB8AAA53-CCE3-03B7-1A62-2E097B0506FF}"/>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1073CC94-66FC-D640-006C-77616A508D6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6" name="Text Placeholder 4">
            <a:extLst>
              <a:ext uri="{FF2B5EF4-FFF2-40B4-BE49-F238E27FC236}">
                <a16:creationId xmlns:a16="http://schemas.microsoft.com/office/drawing/2014/main" id="{C8A446E3-DB0B-A1FE-8166-E7A8822D46E8}"/>
              </a:ext>
            </a:extLst>
          </p:cNvPr>
          <p:cNvSpPr>
            <a:spLocks noGrp="1"/>
          </p:cNvSpPr>
          <p:nvPr>
            <p:ph type="body" sz="quarter" idx="15" hasCustomPrompt="1"/>
          </p:nvPr>
        </p:nvSpPr>
        <p:spPr>
          <a:xfrm>
            <a:off x="723900" y="1600200"/>
            <a:ext cx="5072063" cy="2415700"/>
          </a:xfrm>
        </p:spPr>
        <p:txBody>
          <a:bodyPr anchor="b" anchorCtr="0"/>
          <a:lstStyle>
            <a:lvl1pPr>
              <a:defRPr sz="8000" b="1" i="0">
                <a:solidFill>
                  <a:schemeClr val="tx2"/>
                </a:solidFill>
                <a:latin typeface="Oracle Sans Extra Bold" panose="020B0503020204020204" pitchFamily="34" charset="0"/>
                <a:cs typeface="Oracle Sans Extra Bold" panose="020B0503020204020204" pitchFamily="34" charset="0"/>
              </a:defRPr>
            </a:lvl1pPr>
          </a:lstStyle>
          <a:p>
            <a:pPr lvl="0"/>
            <a:r>
              <a:rPr lang="en-US" dirty="0"/>
              <a:t>00%</a:t>
            </a:r>
          </a:p>
        </p:txBody>
      </p:sp>
      <p:sp>
        <p:nvSpPr>
          <p:cNvPr id="8" name="Content">
            <a:extLst>
              <a:ext uri="{FF2B5EF4-FFF2-40B4-BE49-F238E27FC236}">
                <a16:creationId xmlns:a16="http://schemas.microsoft.com/office/drawing/2014/main" id="{BF568A27-1653-D3D9-5CD7-3BA607C7E2BE}"/>
              </a:ext>
            </a:extLst>
          </p:cNvPr>
          <p:cNvSpPr>
            <a:spLocks noGrp="1"/>
          </p:cNvSpPr>
          <p:nvPr>
            <p:ph sz="quarter" idx="14"/>
          </p:nvPr>
        </p:nvSpPr>
        <p:spPr>
          <a:xfrm>
            <a:off x="723900" y="4649788"/>
            <a:ext cx="5072063" cy="145732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10">
            <a:extLst>
              <a:ext uri="{FF2B5EF4-FFF2-40B4-BE49-F238E27FC236}">
                <a16:creationId xmlns:a16="http://schemas.microsoft.com/office/drawing/2014/main" id="{3952DEAD-DCC7-7CBD-6454-348496254040}"/>
              </a:ext>
            </a:extLst>
          </p:cNvPr>
          <p:cNvSpPr>
            <a:spLocks noGrp="1"/>
          </p:cNvSpPr>
          <p:nvPr>
            <p:ph sz="quarter" idx="16" hasCustomPrompt="1"/>
          </p:nvPr>
        </p:nvSpPr>
        <p:spPr>
          <a:xfrm>
            <a:off x="762001" y="694600"/>
            <a:ext cx="3031067" cy="365126"/>
          </a:xfrm>
        </p:spPr>
        <p:txBody>
          <a:bodyPr/>
          <a:lstStyle>
            <a:lvl1pPr>
              <a:defRPr lang="en-US" sz="1200" b="0" i="0" kern="1200" spc="0" baseline="0" dirty="0">
                <a:solidFill>
                  <a:schemeClr val="tx2">
                    <a:alpha val="50000"/>
                  </a:schemeClr>
                </a:solidFill>
                <a:latin typeface="Georgia" panose="02040502050405020303" pitchFamily="18" charset="0"/>
                <a:ea typeface="+mn-ea"/>
                <a:cs typeface="Oracle Sans Extra Bold" panose="020B0503020204020204" pitchFamily="34" charset="0"/>
              </a:defRPr>
            </a:lvl1pPr>
          </a:lstStyle>
          <a:p>
            <a:pPr lvl="0"/>
            <a:r>
              <a:rPr lang="en-US" dirty="0"/>
              <a:t>Presentation title</a:t>
            </a:r>
          </a:p>
        </p:txBody>
      </p:sp>
      <p:cxnSp>
        <p:nvCxnSpPr>
          <p:cNvPr id="7" name="Accent Mark">
            <a:extLst>
              <a:ext uri="{FF2B5EF4-FFF2-40B4-BE49-F238E27FC236}">
                <a16:creationId xmlns:a16="http://schemas.microsoft.com/office/drawing/2014/main" id="{068EB64B-7130-3505-5AC3-F5BD8A3A4136}"/>
              </a:ext>
              <a:ext uri="{C183D7F6-B498-43B3-948B-1728B52AA6E4}">
                <adec:decorative xmlns:adec="http://schemas.microsoft.com/office/drawing/2017/decorative" val="1"/>
              </a:ext>
            </a:extLst>
          </p:cNvPr>
          <p:cNvCxnSpPr>
            <a:cxnSpLocks/>
          </p:cNvCxnSpPr>
          <p:nvPr userDrawn="1"/>
        </p:nvCxnSpPr>
        <p:spPr>
          <a:xfrm flipH="1">
            <a:off x="762000" y="4194349"/>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590068"/>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Light - Abstract background_1">
    <p:bg>
      <p:bgPr>
        <a:solidFill>
          <a:srgbClr val="E5E2D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D7C6B-0C70-470B-FF4E-E434EAA9A8B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cxnSp>
        <p:nvCxnSpPr>
          <p:cNvPr id="9" name="Accent Mark">
            <a:extLst>
              <a:ext uri="{FF2B5EF4-FFF2-40B4-BE49-F238E27FC236}">
                <a16:creationId xmlns:a16="http://schemas.microsoft.com/office/drawing/2014/main" id="{C41B3747-2BFA-CCAF-11B3-C93BC4D69E16}"/>
              </a:ext>
              <a:ext uri="{C183D7F6-B498-43B3-948B-1728B52AA6E4}">
                <adec:decorative xmlns:adec="http://schemas.microsoft.com/office/drawing/2017/decorative" val="1"/>
              </a:ext>
            </a:extLst>
          </p:cNvPr>
          <p:cNvCxnSpPr>
            <a:cxnSpLocks/>
          </p:cNvCxnSpPr>
          <p:nvPr userDrawn="1"/>
        </p:nvCxnSpPr>
        <p:spPr>
          <a:xfrm flipH="1">
            <a:off x="5783680" y="3910987"/>
            <a:ext cx="624641" cy="0"/>
          </a:xfrm>
          <a:prstGeom prst="line">
            <a:avLst/>
          </a:prstGeom>
          <a:ln w="31750"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2">
            <a:extLst>
              <a:ext uri="{FF2B5EF4-FFF2-40B4-BE49-F238E27FC236}">
                <a16:creationId xmlns:a16="http://schemas.microsoft.com/office/drawing/2014/main" id="{1C40C7D3-4B5F-2FA8-FDFB-383706F2CCC9}"/>
              </a:ext>
            </a:extLst>
          </p:cNvPr>
          <p:cNvSpPr>
            <a:spLocks noGrp="1"/>
          </p:cNvSpPr>
          <p:nvPr>
            <p:ph type="body" sz="quarter" idx="36" hasCustomPrompt="1"/>
          </p:nvPr>
        </p:nvSpPr>
        <p:spPr>
          <a:xfrm>
            <a:off x="1708352" y="1713618"/>
            <a:ext cx="8775289" cy="1850422"/>
          </a:xfrm>
          <a:prstGeom prst="rect">
            <a:avLst/>
          </a:prstGeom>
        </p:spPr>
        <p:txBody>
          <a:bodyPr anchor="ctr">
            <a:noAutofit/>
          </a:bodyPr>
          <a:lstStyle>
            <a:lvl1pPr algn="ctr">
              <a:defRPr sz="48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A short headline, no longer than two lines goes here</a:t>
            </a:r>
          </a:p>
        </p:txBody>
      </p:sp>
      <p:sp>
        <p:nvSpPr>
          <p:cNvPr id="13" name="Text Placeholder 25">
            <a:extLst>
              <a:ext uri="{FF2B5EF4-FFF2-40B4-BE49-F238E27FC236}">
                <a16:creationId xmlns:a16="http://schemas.microsoft.com/office/drawing/2014/main" id="{338E28F8-4B80-42C9-0760-A856CF12C5F4}"/>
              </a:ext>
            </a:extLst>
          </p:cNvPr>
          <p:cNvSpPr>
            <a:spLocks noGrp="1"/>
          </p:cNvSpPr>
          <p:nvPr>
            <p:ph type="body" sz="quarter" idx="38" hasCustomPrompt="1"/>
          </p:nvPr>
        </p:nvSpPr>
        <p:spPr>
          <a:xfrm>
            <a:off x="2866597" y="4376472"/>
            <a:ext cx="6458798" cy="606216"/>
          </a:xfrm>
        </p:spPr>
        <p:txBody>
          <a:bodyPr/>
          <a:lstStyle>
            <a:lvl1pPr algn="ctr">
              <a:defRPr sz="3600" b="0" i="0">
                <a:solidFill>
                  <a:srgbClr val="312D2A"/>
                </a:solidFill>
                <a:latin typeface="Oracle Sans Light" panose="020B0403020204020204" pitchFamily="34" charset="0"/>
                <a:cs typeface="Oracle Sans Light" panose="020B0403020204020204" pitchFamily="34" charset="0"/>
              </a:defRPr>
            </a:lvl1pPr>
          </a:lstStyle>
          <a:p>
            <a:r>
              <a:rPr lang="en-US" dirty="0"/>
              <a:t>Lorem ipsum dolor sit </a:t>
            </a:r>
            <a:r>
              <a:rPr lang="en-US" dirty="0" err="1"/>
              <a:t>amet</a:t>
            </a:r>
            <a:endParaRPr lang="en-US" dirty="0"/>
          </a:p>
        </p:txBody>
      </p:sp>
    </p:spTree>
    <p:extLst>
      <p:ext uri="{BB962C8B-B14F-4D97-AF65-F5344CB8AC3E}">
        <p14:creationId xmlns:p14="http://schemas.microsoft.com/office/powerpoint/2010/main" val="134480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ark - Abstract background_1">
    <p:bg>
      <p:bgPr>
        <a:solidFill>
          <a:srgbClr val="302D2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A685BE-1F6A-81E8-47B2-0E8ABEF1F5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OTag">
            <a:extLst>
              <a:ext uri="{FF2B5EF4-FFF2-40B4-BE49-F238E27FC236}">
                <a16:creationId xmlns:a16="http://schemas.microsoft.com/office/drawing/2014/main" id="{17D9A782-4BD9-454C-AB47-50BB65EE86C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0F2C3963-EB18-2367-A8B8-BED7D4ADE67B}"/>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7" name="Footer">
            <a:extLst>
              <a:ext uri="{FF2B5EF4-FFF2-40B4-BE49-F238E27FC236}">
                <a16:creationId xmlns:a16="http://schemas.microsoft.com/office/drawing/2014/main" id="{FFEB5691-C8B0-5E42-A34B-2048F882C020}"/>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cxnSp>
        <p:nvCxnSpPr>
          <p:cNvPr id="21" name="Straight Connector 20">
            <a:extLst>
              <a:ext uri="{FF2B5EF4-FFF2-40B4-BE49-F238E27FC236}">
                <a16:creationId xmlns:a16="http://schemas.microsoft.com/office/drawing/2014/main" id="{7A5622F7-F74B-95C7-2CFD-CA8D5EE2C68B}"/>
              </a:ext>
            </a:extLst>
          </p:cNvPr>
          <p:cNvCxnSpPr>
            <a:cxnSpLocks/>
          </p:cNvCxnSpPr>
          <p:nvPr userDrawn="1"/>
        </p:nvCxnSpPr>
        <p:spPr>
          <a:xfrm>
            <a:off x="8364604" y="827314"/>
            <a:ext cx="0" cy="2984229"/>
          </a:xfrm>
          <a:prstGeom prst="line">
            <a:avLst/>
          </a:prstGeom>
          <a:ln w="12700">
            <a:solidFill>
              <a:schemeClr val="tx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A15F3C0-D76E-7F52-9396-09C583BFDA59}"/>
              </a:ext>
            </a:extLst>
          </p:cNvPr>
          <p:cNvCxnSpPr>
            <a:cxnSpLocks/>
          </p:cNvCxnSpPr>
          <p:nvPr userDrawn="1"/>
        </p:nvCxnSpPr>
        <p:spPr>
          <a:xfrm flipV="1">
            <a:off x="5065350" y="3811543"/>
            <a:ext cx="6598508" cy="1"/>
          </a:xfrm>
          <a:prstGeom prst="line">
            <a:avLst/>
          </a:prstGeom>
          <a:ln w="12700">
            <a:solidFill>
              <a:schemeClr val="tx2">
                <a:alpha val="7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4">
            <a:extLst>
              <a:ext uri="{FF2B5EF4-FFF2-40B4-BE49-F238E27FC236}">
                <a16:creationId xmlns:a16="http://schemas.microsoft.com/office/drawing/2014/main" id="{06788D3D-F7E9-294A-5EDA-71AB8623BC66}"/>
              </a:ext>
            </a:extLst>
          </p:cNvPr>
          <p:cNvSpPr>
            <a:spLocks noGrp="1"/>
          </p:cNvSpPr>
          <p:nvPr userDrawn="1">
            <p:ph type="body" idx="1" hasCustomPrompt="1"/>
          </p:nvPr>
        </p:nvSpPr>
        <p:spPr>
          <a:xfrm>
            <a:off x="762000" y="2334870"/>
            <a:ext cx="2717796" cy="1169244"/>
          </a:xfrm>
        </p:spPr>
        <p:txBody>
          <a:bodyPr anchor="ctr"/>
          <a:lstStyle>
            <a:lvl1pPr>
              <a:defRPr sz="3200" b="1" i="0">
                <a:solidFill>
                  <a:schemeClr val="tx2"/>
                </a:solidFill>
                <a:latin typeface="Oracle Sans Extra Bold" panose="020B0503020204020204" pitchFamily="34" charset="0"/>
                <a:cs typeface="Oracle Sans Extra Bold" panose="020B0503020204020204" pitchFamily="34" charset="0"/>
              </a:defRPr>
            </a:lvl1pPr>
          </a:lstStyle>
          <a:p>
            <a:r>
              <a:rPr lang="en-US" dirty="0"/>
              <a:t>Short title</a:t>
            </a:r>
          </a:p>
          <a:p>
            <a:r>
              <a:rPr lang="en-US" dirty="0"/>
              <a:t>goes here</a:t>
            </a:r>
          </a:p>
        </p:txBody>
      </p:sp>
      <p:sp>
        <p:nvSpPr>
          <p:cNvPr id="24" name="Text Placeholder 25">
            <a:extLst>
              <a:ext uri="{FF2B5EF4-FFF2-40B4-BE49-F238E27FC236}">
                <a16:creationId xmlns:a16="http://schemas.microsoft.com/office/drawing/2014/main" id="{2E144B91-2802-5369-9BA4-888FE09E79BC}"/>
              </a:ext>
            </a:extLst>
          </p:cNvPr>
          <p:cNvSpPr>
            <a:spLocks noGrp="1"/>
          </p:cNvSpPr>
          <p:nvPr userDrawn="1">
            <p:ph type="body" sz="quarter" idx="38" hasCustomPrompt="1"/>
          </p:nvPr>
        </p:nvSpPr>
        <p:spPr>
          <a:xfrm>
            <a:off x="765791" y="3713957"/>
            <a:ext cx="2713993" cy="365120"/>
          </a:xfrm>
        </p:spPr>
        <p:txBody>
          <a:bodyPr/>
          <a:lstStyle>
            <a:lvl1pPr algn="l">
              <a:defRPr sz="1600" b="0" i="1">
                <a:solidFill>
                  <a:schemeClr val="tx2"/>
                </a:solidFill>
                <a:latin typeface="Oracle Sans Light" panose="020B0403020204020204" pitchFamily="34" charset="0"/>
                <a:cs typeface="Oracle Sans Light" panose="020B0403020204020204" pitchFamily="34" charset="0"/>
              </a:defRPr>
            </a:lvl1pPr>
          </a:lstStyle>
          <a:p>
            <a:r>
              <a:rPr lang="en-US" dirty="0"/>
              <a:t>Subhead if needed</a:t>
            </a:r>
          </a:p>
        </p:txBody>
      </p:sp>
      <p:sp>
        <p:nvSpPr>
          <p:cNvPr id="25" name="Text Placeholder 24">
            <a:extLst>
              <a:ext uri="{FF2B5EF4-FFF2-40B4-BE49-F238E27FC236}">
                <a16:creationId xmlns:a16="http://schemas.microsoft.com/office/drawing/2014/main" id="{3DBB487C-0634-30E3-1396-4548D5879447}"/>
              </a:ext>
            </a:extLst>
          </p:cNvPr>
          <p:cNvSpPr>
            <a:spLocks noGrp="1"/>
          </p:cNvSpPr>
          <p:nvPr>
            <p:ph type="body" idx="39" hasCustomPrompt="1"/>
          </p:nvPr>
        </p:nvSpPr>
        <p:spPr>
          <a:xfrm>
            <a:off x="5228682" y="1341325"/>
            <a:ext cx="2717796" cy="359903"/>
          </a:xfrm>
        </p:spPr>
        <p:txBody>
          <a:bodyPr anchor="ctr"/>
          <a:lstStyle>
            <a:lvl1pPr algn="ctr">
              <a:defRPr sz="1800" b="1" i="0">
                <a:solidFill>
                  <a:schemeClr val="tx2"/>
                </a:solidFill>
                <a:latin typeface="Oracle Sans" panose="020B0503020204020204" pitchFamily="34" charset="0"/>
                <a:cs typeface="Oracle Sans" panose="020B0503020204020204" pitchFamily="34" charset="0"/>
              </a:defRPr>
            </a:lvl1pPr>
          </a:lstStyle>
          <a:p>
            <a:pPr algn="ctr"/>
            <a:r>
              <a:rPr lang="en-US" b="1" dirty="0">
                <a:latin typeface="Oracle Sans" panose="020B0503020204020204" pitchFamily="34" charset="0"/>
                <a:cs typeface="Oracle Sans" panose="020B0503020204020204" pitchFamily="34" charset="0"/>
              </a:rPr>
              <a:t>Title goes here</a:t>
            </a:r>
          </a:p>
        </p:txBody>
      </p:sp>
      <p:sp>
        <p:nvSpPr>
          <p:cNvPr id="26" name="Text Placeholder 24">
            <a:extLst>
              <a:ext uri="{FF2B5EF4-FFF2-40B4-BE49-F238E27FC236}">
                <a16:creationId xmlns:a16="http://schemas.microsoft.com/office/drawing/2014/main" id="{AA8679C3-2311-2FCB-C0FF-C57AF63BBD51}"/>
              </a:ext>
            </a:extLst>
          </p:cNvPr>
          <p:cNvSpPr>
            <a:spLocks noGrp="1"/>
          </p:cNvSpPr>
          <p:nvPr>
            <p:ph type="body" idx="40" hasCustomPrompt="1"/>
          </p:nvPr>
        </p:nvSpPr>
        <p:spPr>
          <a:xfrm>
            <a:off x="5228682" y="2806058"/>
            <a:ext cx="2717796" cy="359903"/>
          </a:xfrm>
        </p:spPr>
        <p:txBody>
          <a:bodyPr anchor="ctr"/>
          <a:lstStyle>
            <a:lvl1pPr algn="ctr">
              <a:defRPr sz="1800" b="1" i="0">
                <a:solidFill>
                  <a:srgbClr val="81B2C3"/>
                </a:solidFill>
                <a:latin typeface="Oracle Sans" panose="020B0503020204020204" pitchFamily="34" charset="0"/>
                <a:cs typeface="Oracle Sans" panose="020B0503020204020204" pitchFamily="34" charset="0"/>
              </a:defRPr>
            </a:lvl1pPr>
          </a:lstStyle>
          <a:p>
            <a:r>
              <a:rPr lang="en-US" sz="1800" b="1" dirty="0">
                <a:solidFill>
                  <a:schemeClr val="accent3"/>
                </a:solidFill>
                <a:latin typeface="Oracle Sans" panose="020B0503020204020204" pitchFamily="34" charset="0"/>
                <a:cs typeface="Oracle Sans" panose="020B0503020204020204" pitchFamily="34" charset="0"/>
              </a:rPr>
              <a:t>-22% YoY</a:t>
            </a:r>
          </a:p>
        </p:txBody>
      </p:sp>
      <p:sp>
        <p:nvSpPr>
          <p:cNvPr id="29" name="Text Placeholder 24">
            <a:extLst>
              <a:ext uri="{FF2B5EF4-FFF2-40B4-BE49-F238E27FC236}">
                <a16:creationId xmlns:a16="http://schemas.microsoft.com/office/drawing/2014/main" id="{79AB431F-AD2F-E070-B669-7ABDFDD85A82}"/>
              </a:ext>
            </a:extLst>
          </p:cNvPr>
          <p:cNvSpPr>
            <a:spLocks noGrp="1"/>
          </p:cNvSpPr>
          <p:nvPr>
            <p:ph type="body" idx="41" hasCustomPrompt="1"/>
          </p:nvPr>
        </p:nvSpPr>
        <p:spPr>
          <a:xfrm>
            <a:off x="5228682" y="1833107"/>
            <a:ext cx="2717796" cy="843421"/>
          </a:xfrm>
        </p:spPr>
        <p:txBody>
          <a:bodyPr anchor="ctr"/>
          <a:lstStyle>
            <a:lvl1pPr algn="ctr">
              <a:defRPr sz="5400" b="1" i="0">
                <a:solidFill>
                  <a:schemeClr val="accent2"/>
                </a:solidFill>
                <a:latin typeface="Oracle Sans Extra Bold" panose="020B0503020204020204" pitchFamily="34" charset="0"/>
                <a:cs typeface="Oracle Sans Extra Bold" panose="020B0503020204020204" pitchFamily="34" charset="0"/>
              </a:defRPr>
            </a:lvl1pPr>
          </a:lstStyle>
          <a:p>
            <a:pPr algn="ctr"/>
            <a:r>
              <a:rPr lang="en-US" b="1" dirty="0">
                <a:latin typeface="Oracle Sans" panose="020B0503020204020204" pitchFamily="34" charset="0"/>
                <a:cs typeface="Oracle Sans" panose="020B0503020204020204" pitchFamily="34" charset="0"/>
              </a:rPr>
              <a:t>0000M</a:t>
            </a:r>
          </a:p>
        </p:txBody>
      </p:sp>
      <p:sp>
        <p:nvSpPr>
          <p:cNvPr id="30" name="Text Placeholder 24">
            <a:extLst>
              <a:ext uri="{FF2B5EF4-FFF2-40B4-BE49-F238E27FC236}">
                <a16:creationId xmlns:a16="http://schemas.microsoft.com/office/drawing/2014/main" id="{2CA741A1-FB78-C03F-97D0-33FCCAC3346F}"/>
              </a:ext>
            </a:extLst>
          </p:cNvPr>
          <p:cNvSpPr>
            <a:spLocks noGrp="1"/>
          </p:cNvSpPr>
          <p:nvPr>
            <p:ph type="body" idx="42" hasCustomPrompt="1"/>
          </p:nvPr>
        </p:nvSpPr>
        <p:spPr>
          <a:xfrm>
            <a:off x="8757073" y="1341325"/>
            <a:ext cx="2717796" cy="359903"/>
          </a:xfrm>
        </p:spPr>
        <p:txBody>
          <a:bodyPr anchor="ctr"/>
          <a:lstStyle>
            <a:lvl1pPr algn="ctr">
              <a:defRPr sz="1800" b="1" i="0">
                <a:solidFill>
                  <a:schemeClr val="tx2"/>
                </a:solidFill>
                <a:latin typeface="Oracle Sans" panose="020B0503020204020204" pitchFamily="34" charset="0"/>
                <a:cs typeface="Oracle Sans" panose="020B0503020204020204" pitchFamily="34" charset="0"/>
              </a:defRPr>
            </a:lvl1pPr>
          </a:lstStyle>
          <a:p>
            <a:pPr algn="ctr"/>
            <a:r>
              <a:rPr lang="en-US" b="1" dirty="0">
                <a:latin typeface="Oracle Sans" panose="020B0503020204020204" pitchFamily="34" charset="0"/>
                <a:cs typeface="Oracle Sans" panose="020B0503020204020204" pitchFamily="34" charset="0"/>
              </a:rPr>
              <a:t>Title goes here</a:t>
            </a:r>
          </a:p>
        </p:txBody>
      </p:sp>
      <p:sp>
        <p:nvSpPr>
          <p:cNvPr id="31" name="Text Placeholder 24">
            <a:extLst>
              <a:ext uri="{FF2B5EF4-FFF2-40B4-BE49-F238E27FC236}">
                <a16:creationId xmlns:a16="http://schemas.microsoft.com/office/drawing/2014/main" id="{70FA6814-D510-718F-24EE-7ECFA086EBB3}"/>
              </a:ext>
            </a:extLst>
          </p:cNvPr>
          <p:cNvSpPr>
            <a:spLocks noGrp="1"/>
          </p:cNvSpPr>
          <p:nvPr>
            <p:ph type="body" idx="43" hasCustomPrompt="1"/>
          </p:nvPr>
        </p:nvSpPr>
        <p:spPr>
          <a:xfrm>
            <a:off x="8757073" y="2806058"/>
            <a:ext cx="2717796" cy="359903"/>
          </a:xfrm>
        </p:spPr>
        <p:txBody>
          <a:bodyPr anchor="ctr"/>
          <a:lstStyle>
            <a:lvl1pPr algn="ctr">
              <a:defRPr sz="1800" b="1" i="0">
                <a:solidFill>
                  <a:srgbClr val="81B2C3"/>
                </a:solidFill>
                <a:latin typeface="Oracle Sans" panose="020B0503020204020204" pitchFamily="34" charset="0"/>
                <a:cs typeface="Oracle Sans" panose="020B0503020204020204" pitchFamily="34" charset="0"/>
              </a:defRPr>
            </a:lvl1pPr>
          </a:lstStyle>
          <a:p>
            <a:r>
              <a:rPr lang="en-US" sz="1800" b="1" dirty="0">
                <a:solidFill>
                  <a:schemeClr val="accent3"/>
                </a:solidFill>
                <a:latin typeface="Oracle Sans" panose="020B0503020204020204" pitchFamily="34" charset="0"/>
                <a:cs typeface="Oracle Sans" panose="020B0503020204020204" pitchFamily="34" charset="0"/>
              </a:rPr>
              <a:t>-22% YoY</a:t>
            </a:r>
          </a:p>
        </p:txBody>
      </p:sp>
      <p:sp>
        <p:nvSpPr>
          <p:cNvPr id="32" name="Text Placeholder 24">
            <a:extLst>
              <a:ext uri="{FF2B5EF4-FFF2-40B4-BE49-F238E27FC236}">
                <a16:creationId xmlns:a16="http://schemas.microsoft.com/office/drawing/2014/main" id="{732C4BB5-1A34-AC4C-10EA-7EC8F566766E}"/>
              </a:ext>
            </a:extLst>
          </p:cNvPr>
          <p:cNvSpPr>
            <a:spLocks noGrp="1"/>
          </p:cNvSpPr>
          <p:nvPr>
            <p:ph type="body" idx="44" hasCustomPrompt="1"/>
          </p:nvPr>
        </p:nvSpPr>
        <p:spPr>
          <a:xfrm>
            <a:off x="8757073" y="1833107"/>
            <a:ext cx="2717796" cy="843421"/>
          </a:xfrm>
        </p:spPr>
        <p:txBody>
          <a:bodyPr anchor="ctr"/>
          <a:lstStyle>
            <a:lvl1pPr algn="ctr">
              <a:defRPr sz="5400" b="1" i="0">
                <a:solidFill>
                  <a:schemeClr val="accent2"/>
                </a:solidFill>
                <a:latin typeface="Oracle Sans Extra Bold" panose="020B0503020204020204" pitchFamily="34" charset="0"/>
                <a:cs typeface="Oracle Sans Extra Bold" panose="020B0503020204020204" pitchFamily="34" charset="0"/>
              </a:defRPr>
            </a:lvl1pPr>
          </a:lstStyle>
          <a:p>
            <a:pPr algn="ctr"/>
            <a:r>
              <a:rPr lang="en-US" b="1" dirty="0">
                <a:latin typeface="Oracle Sans" panose="020B0503020204020204" pitchFamily="34" charset="0"/>
                <a:cs typeface="Oracle Sans" panose="020B0503020204020204" pitchFamily="34" charset="0"/>
              </a:rPr>
              <a:t>0000M</a:t>
            </a:r>
          </a:p>
        </p:txBody>
      </p:sp>
      <p:sp>
        <p:nvSpPr>
          <p:cNvPr id="33" name="Text Placeholder 24">
            <a:extLst>
              <a:ext uri="{FF2B5EF4-FFF2-40B4-BE49-F238E27FC236}">
                <a16:creationId xmlns:a16="http://schemas.microsoft.com/office/drawing/2014/main" id="{FDCD5CE9-F197-EE25-4782-250AB907E869}"/>
              </a:ext>
            </a:extLst>
          </p:cNvPr>
          <p:cNvSpPr>
            <a:spLocks noGrp="1"/>
          </p:cNvSpPr>
          <p:nvPr>
            <p:ph type="body" idx="45" hasCustomPrompt="1"/>
          </p:nvPr>
        </p:nvSpPr>
        <p:spPr>
          <a:xfrm>
            <a:off x="7005706" y="4422453"/>
            <a:ext cx="2717796" cy="359903"/>
          </a:xfrm>
        </p:spPr>
        <p:txBody>
          <a:bodyPr anchor="ctr"/>
          <a:lstStyle>
            <a:lvl1pPr algn="ctr">
              <a:defRPr sz="1800" b="1" i="0">
                <a:solidFill>
                  <a:schemeClr val="tx2"/>
                </a:solidFill>
                <a:latin typeface="Oracle Sans" panose="020B0503020204020204" pitchFamily="34" charset="0"/>
                <a:cs typeface="Oracle Sans" panose="020B0503020204020204" pitchFamily="34" charset="0"/>
              </a:defRPr>
            </a:lvl1pPr>
          </a:lstStyle>
          <a:p>
            <a:pPr algn="ctr"/>
            <a:r>
              <a:rPr lang="en-US" b="1" dirty="0">
                <a:latin typeface="Oracle Sans" panose="020B0503020204020204" pitchFamily="34" charset="0"/>
                <a:cs typeface="Oracle Sans" panose="020B0503020204020204" pitchFamily="34" charset="0"/>
              </a:rPr>
              <a:t>Title goes here</a:t>
            </a:r>
          </a:p>
        </p:txBody>
      </p:sp>
      <p:sp>
        <p:nvSpPr>
          <p:cNvPr id="34" name="Text Placeholder 24">
            <a:extLst>
              <a:ext uri="{FF2B5EF4-FFF2-40B4-BE49-F238E27FC236}">
                <a16:creationId xmlns:a16="http://schemas.microsoft.com/office/drawing/2014/main" id="{C0FBA852-FD99-0E86-5E2A-66FA669A5900}"/>
              </a:ext>
            </a:extLst>
          </p:cNvPr>
          <p:cNvSpPr>
            <a:spLocks noGrp="1"/>
          </p:cNvSpPr>
          <p:nvPr>
            <p:ph type="body" idx="46" hasCustomPrompt="1"/>
          </p:nvPr>
        </p:nvSpPr>
        <p:spPr>
          <a:xfrm>
            <a:off x="7005706" y="5887186"/>
            <a:ext cx="2717796" cy="359903"/>
          </a:xfrm>
        </p:spPr>
        <p:txBody>
          <a:bodyPr anchor="ctr"/>
          <a:lstStyle>
            <a:lvl1pPr algn="ctr">
              <a:defRPr sz="1800" b="1" i="0">
                <a:solidFill>
                  <a:srgbClr val="81B2C3"/>
                </a:solidFill>
                <a:latin typeface="Oracle Sans" panose="020B0503020204020204" pitchFamily="34" charset="0"/>
                <a:cs typeface="Oracle Sans" panose="020B0503020204020204" pitchFamily="34" charset="0"/>
              </a:defRPr>
            </a:lvl1pPr>
          </a:lstStyle>
          <a:p>
            <a:r>
              <a:rPr lang="en-US" sz="1800" b="1" dirty="0">
                <a:solidFill>
                  <a:schemeClr val="accent3"/>
                </a:solidFill>
                <a:latin typeface="Oracle Sans" panose="020B0503020204020204" pitchFamily="34" charset="0"/>
                <a:cs typeface="Oracle Sans" panose="020B0503020204020204" pitchFamily="34" charset="0"/>
              </a:rPr>
              <a:t>-22% YoY</a:t>
            </a:r>
          </a:p>
        </p:txBody>
      </p:sp>
      <p:sp>
        <p:nvSpPr>
          <p:cNvPr id="35" name="Text Placeholder 24">
            <a:extLst>
              <a:ext uri="{FF2B5EF4-FFF2-40B4-BE49-F238E27FC236}">
                <a16:creationId xmlns:a16="http://schemas.microsoft.com/office/drawing/2014/main" id="{DC999470-5663-ECC4-4ABB-944AC1B4133E}"/>
              </a:ext>
            </a:extLst>
          </p:cNvPr>
          <p:cNvSpPr>
            <a:spLocks noGrp="1"/>
          </p:cNvSpPr>
          <p:nvPr>
            <p:ph type="body" idx="47" hasCustomPrompt="1"/>
          </p:nvPr>
        </p:nvSpPr>
        <p:spPr>
          <a:xfrm>
            <a:off x="7005706" y="4914235"/>
            <a:ext cx="2717796" cy="843421"/>
          </a:xfrm>
        </p:spPr>
        <p:txBody>
          <a:bodyPr anchor="ctr"/>
          <a:lstStyle>
            <a:lvl1pPr algn="ctr">
              <a:defRPr sz="5400" b="1" i="0">
                <a:solidFill>
                  <a:schemeClr val="accent2"/>
                </a:solidFill>
                <a:latin typeface="Oracle Sans Extra Bold" panose="020B0503020204020204" pitchFamily="34" charset="0"/>
                <a:cs typeface="Oracle Sans Extra Bold" panose="020B0503020204020204" pitchFamily="34" charset="0"/>
              </a:defRPr>
            </a:lvl1pPr>
          </a:lstStyle>
          <a:p>
            <a:pPr algn="ctr"/>
            <a:r>
              <a:rPr lang="en-US" b="1" dirty="0">
                <a:latin typeface="Oracle Sans" panose="020B0503020204020204" pitchFamily="34" charset="0"/>
                <a:cs typeface="Oracle Sans" panose="020B0503020204020204" pitchFamily="34" charset="0"/>
              </a:rPr>
              <a:t>0000M</a:t>
            </a:r>
          </a:p>
        </p:txBody>
      </p:sp>
    </p:spTree>
    <p:extLst>
      <p:ext uri="{BB962C8B-B14F-4D97-AF65-F5344CB8AC3E}">
        <p14:creationId xmlns:p14="http://schemas.microsoft.com/office/powerpoint/2010/main" val="40240553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ark - Abstract background_2">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AB8AAA53-CCE3-03B7-1A62-2E097B0506FF}"/>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1073CC94-66FC-D640-006C-77616A508D6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13" name="Text Placeholder 24">
            <a:extLst>
              <a:ext uri="{FF2B5EF4-FFF2-40B4-BE49-F238E27FC236}">
                <a16:creationId xmlns:a16="http://schemas.microsoft.com/office/drawing/2014/main" id="{D10719AF-8A17-4B7B-8647-E072043E4A57}"/>
              </a:ext>
            </a:extLst>
          </p:cNvPr>
          <p:cNvSpPr>
            <a:spLocks noGrp="1"/>
          </p:cNvSpPr>
          <p:nvPr>
            <p:ph type="body" idx="1" hasCustomPrompt="1"/>
          </p:nvPr>
        </p:nvSpPr>
        <p:spPr>
          <a:xfrm>
            <a:off x="762000" y="1943767"/>
            <a:ext cx="2717796" cy="570509"/>
          </a:xfrm>
        </p:spPr>
        <p:txBody>
          <a:bodyPr anchor="ctr"/>
          <a:lstStyle>
            <a:lvl1pPr>
              <a:defRPr sz="2800" b="1" i="0">
                <a:solidFill>
                  <a:schemeClr val="tx2"/>
                </a:solidFill>
                <a:latin typeface="Oracle Sans Extra Bold" panose="020B0503020204020204" pitchFamily="34" charset="0"/>
                <a:cs typeface="Oracle Sans Extra Bold" panose="020B0503020204020204" pitchFamily="34" charset="0"/>
              </a:defRPr>
            </a:lvl1pPr>
          </a:lstStyle>
          <a:p>
            <a:r>
              <a:rPr lang="en-US" dirty="0"/>
              <a:t>Issue</a:t>
            </a:r>
          </a:p>
        </p:txBody>
      </p:sp>
      <p:sp>
        <p:nvSpPr>
          <p:cNvPr id="20" name="Text Placeholder 24">
            <a:extLst>
              <a:ext uri="{FF2B5EF4-FFF2-40B4-BE49-F238E27FC236}">
                <a16:creationId xmlns:a16="http://schemas.microsoft.com/office/drawing/2014/main" id="{E59359ED-156C-24F5-92DC-882EB4626427}"/>
              </a:ext>
            </a:extLst>
          </p:cNvPr>
          <p:cNvSpPr>
            <a:spLocks noGrp="1"/>
          </p:cNvSpPr>
          <p:nvPr>
            <p:ph type="body" idx="10" hasCustomPrompt="1"/>
          </p:nvPr>
        </p:nvSpPr>
        <p:spPr>
          <a:xfrm>
            <a:off x="4685880" y="1943767"/>
            <a:ext cx="2717796" cy="570509"/>
          </a:xfrm>
        </p:spPr>
        <p:txBody>
          <a:bodyPr anchor="ctr"/>
          <a:lstStyle>
            <a:lvl1pPr>
              <a:defRPr sz="2800" b="1" i="0">
                <a:solidFill>
                  <a:schemeClr val="tx2"/>
                </a:solidFill>
                <a:latin typeface="Oracle Sans Extra Bold" panose="020B0503020204020204" pitchFamily="34" charset="0"/>
                <a:cs typeface="Oracle Sans Extra Bold" panose="020B0503020204020204" pitchFamily="34" charset="0"/>
              </a:defRPr>
            </a:lvl1pPr>
          </a:lstStyle>
          <a:p>
            <a:r>
              <a:rPr lang="en-US" dirty="0"/>
              <a:t>Opportunity</a:t>
            </a:r>
          </a:p>
        </p:txBody>
      </p:sp>
      <p:sp>
        <p:nvSpPr>
          <p:cNvPr id="21" name="Text Placeholder 24">
            <a:extLst>
              <a:ext uri="{FF2B5EF4-FFF2-40B4-BE49-F238E27FC236}">
                <a16:creationId xmlns:a16="http://schemas.microsoft.com/office/drawing/2014/main" id="{DD53B441-D27D-AA8C-E20E-3432F1D0CDB4}"/>
              </a:ext>
            </a:extLst>
          </p:cNvPr>
          <p:cNvSpPr>
            <a:spLocks noGrp="1"/>
          </p:cNvSpPr>
          <p:nvPr>
            <p:ph type="body" idx="11" hasCustomPrompt="1"/>
          </p:nvPr>
        </p:nvSpPr>
        <p:spPr>
          <a:xfrm>
            <a:off x="8609762" y="1943767"/>
            <a:ext cx="2717796" cy="570509"/>
          </a:xfrm>
        </p:spPr>
        <p:txBody>
          <a:bodyPr anchor="ctr"/>
          <a:lstStyle>
            <a:lvl1pPr>
              <a:defRPr sz="2800" b="1" i="0">
                <a:solidFill>
                  <a:schemeClr val="tx2"/>
                </a:solidFill>
                <a:latin typeface="Oracle Sans Extra Bold" panose="020B0503020204020204" pitchFamily="34" charset="0"/>
                <a:cs typeface="Oracle Sans Extra Bold" panose="020B0503020204020204" pitchFamily="34" charset="0"/>
              </a:defRPr>
            </a:lvl1pPr>
          </a:lstStyle>
          <a:p>
            <a:r>
              <a:rPr lang="en-US" dirty="0"/>
              <a:t>Why Oracle?</a:t>
            </a:r>
          </a:p>
        </p:txBody>
      </p:sp>
      <p:sp>
        <p:nvSpPr>
          <p:cNvPr id="22" name="Text Placeholder 63">
            <a:extLst>
              <a:ext uri="{FF2B5EF4-FFF2-40B4-BE49-F238E27FC236}">
                <a16:creationId xmlns:a16="http://schemas.microsoft.com/office/drawing/2014/main" id="{B90A6038-6F8E-C84A-E7B5-DF0BB0F5EAE4}"/>
              </a:ext>
            </a:extLst>
          </p:cNvPr>
          <p:cNvSpPr>
            <a:spLocks noGrp="1"/>
          </p:cNvSpPr>
          <p:nvPr>
            <p:ph type="body" sz="quarter" idx="36" hasCustomPrompt="1"/>
          </p:nvPr>
        </p:nvSpPr>
        <p:spPr>
          <a:xfrm>
            <a:off x="762000" y="2842345"/>
            <a:ext cx="3096000" cy="2533987"/>
          </a:xfrm>
        </p:spPr>
        <p:txBody>
          <a:bodyPr/>
          <a:lstStyle>
            <a:lvl1pPr>
              <a:lnSpc>
                <a:spcPct val="120000"/>
              </a:lnSpc>
              <a:spcAft>
                <a:spcPts val="400"/>
              </a:spcAft>
              <a:defRPr b="0" i="0">
                <a:solidFill>
                  <a:schemeClr val="tx2"/>
                </a:solidFill>
                <a:latin typeface="Oracle Sans Light" panose="020B0403020204020204" pitchFamily="34" charset="0"/>
                <a:cs typeface="Oracle Sans Light" panose="020B04030202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Oracle Sans Light" panose="020B0403020204020204" pitchFamily="34" charset="0"/>
                <a:cs typeface="Oracle Sans Light" panose="020B0403020204020204" pitchFamily="34" charset="0"/>
              </a:rPr>
              <a:t>Lorem ipsum dolor sit </a:t>
            </a:r>
            <a:r>
              <a:rPr lang="en-US" dirty="0" err="1">
                <a:latin typeface="Oracle Sans Light" panose="020B0403020204020204" pitchFamily="34" charset="0"/>
                <a:cs typeface="Oracle Sans Light" panose="020B0403020204020204" pitchFamily="34" charset="0"/>
              </a:rPr>
              <a:t>amet</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consectetur</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adipiscin</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elit</a:t>
            </a:r>
            <a:r>
              <a:rPr lang="en-US" dirty="0">
                <a:latin typeface="Oracle Sans Light" panose="020B0403020204020204" pitchFamily="34" charset="0"/>
                <a:cs typeface="Oracle Sans Light" panose="020B0403020204020204" pitchFamily="34" charset="0"/>
              </a:rPr>
              <a:t>, sed do </a:t>
            </a:r>
            <a:r>
              <a:rPr lang="en-US" dirty="0" err="1">
                <a:latin typeface="Oracle Sans Light" panose="020B0403020204020204" pitchFamily="34" charset="0"/>
                <a:cs typeface="Oracle Sans Light" panose="020B0403020204020204" pitchFamily="34" charset="0"/>
              </a:rPr>
              <a:t>eiusmod</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tempor</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incididunt</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ut</a:t>
            </a:r>
            <a:r>
              <a:rPr lang="en-US" dirty="0">
                <a:latin typeface="Oracle Sans Light" panose="020B0403020204020204" pitchFamily="34" charset="0"/>
                <a:cs typeface="Oracle Sans Light" panose="020B0403020204020204" pitchFamily="34" charset="0"/>
              </a:rPr>
              <a:t> labore et dolore magna </a:t>
            </a:r>
            <a:r>
              <a:rPr lang="en-US" dirty="0" err="1">
                <a:latin typeface="Oracle Sans Light" panose="020B0403020204020204" pitchFamily="34" charset="0"/>
                <a:cs typeface="Oracle Sans Light" panose="020B0403020204020204" pitchFamily="34" charset="0"/>
              </a:rPr>
              <a:t>aliqua</a:t>
            </a:r>
            <a:r>
              <a:rPr lang="en-US" dirty="0">
                <a:latin typeface="Oracle Sans Light" panose="020B0403020204020204" pitchFamily="34" charset="0"/>
                <a:cs typeface="Oracle Sans Light" panose="020B0403020204020204" pitchFamily="34" charset="0"/>
              </a:rPr>
              <a:t>. Ut </a:t>
            </a:r>
            <a:r>
              <a:rPr lang="en-US" dirty="0" err="1">
                <a:latin typeface="Oracle Sans Light" panose="020B0403020204020204" pitchFamily="34" charset="0"/>
                <a:cs typeface="Oracle Sans Light" panose="020B0403020204020204" pitchFamily="34" charset="0"/>
              </a:rPr>
              <a:t>enim</a:t>
            </a:r>
            <a:r>
              <a:rPr lang="en-US" dirty="0">
                <a:latin typeface="Oracle Sans Light" panose="020B0403020204020204" pitchFamily="34" charset="0"/>
                <a:cs typeface="Oracle Sans Light" panose="020B0403020204020204" pitchFamily="34" charset="0"/>
              </a:rPr>
              <a:t> ad minim </a:t>
            </a:r>
            <a:r>
              <a:rPr lang="en-US" dirty="0" err="1">
                <a:latin typeface="Oracle Sans Light" panose="020B0403020204020204" pitchFamily="34" charset="0"/>
                <a:cs typeface="Oracle Sans Light" panose="020B0403020204020204" pitchFamily="34" charset="0"/>
              </a:rPr>
              <a:t>veniam</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quis</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nostrud</a:t>
            </a:r>
            <a:r>
              <a:rPr lang="en-US" dirty="0">
                <a:latin typeface="Oracle Sans Light" panose="020B0403020204020204" pitchFamily="34" charset="0"/>
                <a:cs typeface="Oracle Sans Light" panose="020B0403020204020204" pitchFamily="34" charset="0"/>
              </a:rPr>
              <a:t> exercitation </a:t>
            </a:r>
            <a:r>
              <a:rPr lang="en-US" dirty="0" err="1">
                <a:latin typeface="Oracle Sans Light" panose="020B0403020204020204" pitchFamily="34" charset="0"/>
                <a:cs typeface="Oracle Sans Light" panose="020B0403020204020204" pitchFamily="34" charset="0"/>
              </a:rPr>
              <a:t>ullamco</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laboris</a:t>
            </a:r>
            <a:r>
              <a:rPr lang="en-US" dirty="0">
                <a:latin typeface="Oracle Sans Light" panose="020B0403020204020204" pitchFamily="34" charset="0"/>
                <a:cs typeface="Oracle Sans Light" panose="020B0403020204020204" pitchFamily="34" charset="0"/>
              </a:rPr>
              <a:t>.</a:t>
            </a:r>
          </a:p>
        </p:txBody>
      </p:sp>
      <p:sp>
        <p:nvSpPr>
          <p:cNvPr id="23" name="Text Placeholder 63">
            <a:extLst>
              <a:ext uri="{FF2B5EF4-FFF2-40B4-BE49-F238E27FC236}">
                <a16:creationId xmlns:a16="http://schemas.microsoft.com/office/drawing/2014/main" id="{E05864CC-7300-1510-69B2-AD7FC1B7B4C4}"/>
              </a:ext>
            </a:extLst>
          </p:cNvPr>
          <p:cNvSpPr>
            <a:spLocks noGrp="1"/>
          </p:cNvSpPr>
          <p:nvPr>
            <p:ph type="body" sz="quarter" idx="37" hasCustomPrompt="1"/>
          </p:nvPr>
        </p:nvSpPr>
        <p:spPr>
          <a:xfrm>
            <a:off x="4685881" y="2842345"/>
            <a:ext cx="3096000" cy="2533987"/>
          </a:xfrm>
        </p:spPr>
        <p:txBody>
          <a:bodyPr/>
          <a:lstStyle>
            <a:lvl1pPr>
              <a:lnSpc>
                <a:spcPct val="120000"/>
              </a:lnSpc>
              <a:spcAft>
                <a:spcPts val="400"/>
              </a:spcAft>
              <a:defRPr b="0" i="0">
                <a:solidFill>
                  <a:schemeClr val="tx2"/>
                </a:solidFill>
                <a:latin typeface="Oracle Sans Light" panose="020B0403020204020204" pitchFamily="34" charset="0"/>
                <a:cs typeface="Oracle Sans Light" panose="020B04030202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Oracle Sans Light" panose="020B0403020204020204" pitchFamily="34" charset="0"/>
                <a:cs typeface="Oracle Sans Light" panose="020B0403020204020204" pitchFamily="34" charset="0"/>
              </a:rPr>
              <a:t>Lorem ipsum dolor sit </a:t>
            </a:r>
            <a:r>
              <a:rPr lang="en-US" dirty="0" err="1">
                <a:latin typeface="Oracle Sans Light" panose="020B0403020204020204" pitchFamily="34" charset="0"/>
                <a:cs typeface="Oracle Sans Light" panose="020B0403020204020204" pitchFamily="34" charset="0"/>
              </a:rPr>
              <a:t>amet</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consectetur</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adipiscin</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elit</a:t>
            </a:r>
            <a:r>
              <a:rPr lang="en-US" dirty="0">
                <a:latin typeface="Oracle Sans Light" panose="020B0403020204020204" pitchFamily="34" charset="0"/>
                <a:cs typeface="Oracle Sans Light" panose="020B0403020204020204" pitchFamily="34" charset="0"/>
              </a:rPr>
              <a:t>, sed do </a:t>
            </a:r>
            <a:r>
              <a:rPr lang="en-US" dirty="0" err="1">
                <a:latin typeface="Oracle Sans Light" panose="020B0403020204020204" pitchFamily="34" charset="0"/>
                <a:cs typeface="Oracle Sans Light" panose="020B0403020204020204" pitchFamily="34" charset="0"/>
              </a:rPr>
              <a:t>eiusmod</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tempor</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incididunt</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ut</a:t>
            </a:r>
            <a:r>
              <a:rPr lang="en-US" dirty="0">
                <a:latin typeface="Oracle Sans Light" panose="020B0403020204020204" pitchFamily="34" charset="0"/>
                <a:cs typeface="Oracle Sans Light" panose="020B0403020204020204" pitchFamily="34" charset="0"/>
              </a:rPr>
              <a:t> labore et dolore magna </a:t>
            </a:r>
            <a:r>
              <a:rPr lang="en-US" dirty="0" err="1">
                <a:latin typeface="Oracle Sans Light" panose="020B0403020204020204" pitchFamily="34" charset="0"/>
                <a:cs typeface="Oracle Sans Light" panose="020B0403020204020204" pitchFamily="34" charset="0"/>
              </a:rPr>
              <a:t>aliqua</a:t>
            </a:r>
            <a:r>
              <a:rPr lang="en-US" dirty="0">
                <a:latin typeface="Oracle Sans Light" panose="020B0403020204020204" pitchFamily="34" charset="0"/>
                <a:cs typeface="Oracle Sans Light" panose="020B0403020204020204" pitchFamily="34" charset="0"/>
              </a:rPr>
              <a:t>. Ut </a:t>
            </a:r>
            <a:r>
              <a:rPr lang="en-US" dirty="0" err="1">
                <a:latin typeface="Oracle Sans Light" panose="020B0403020204020204" pitchFamily="34" charset="0"/>
                <a:cs typeface="Oracle Sans Light" panose="020B0403020204020204" pitchFamily="34" charset="0"/>
              </a:rPr>
              <a:t>enim</a:t>
            </a:r>
            <a:r>
              <a:rPr lang="en-US" dirty="0">
                <a:latin typeface="Oracle Sans Light" panose="020B0403020204020204" pitchFamily="34" charset="0"/>
                <a:cs typeface="Oracle Sans Light" panose="020B0403020204020204" pitchFamily="34" charset="0"/>
              </a:rPr>
              <a:t> ad minim </a:t>
            </a:r>
            <a:r>
              <a:rPr lang="en-US" dirty="0" err="1">
                <a:latin typeface="Oracle Sans Light" panose="020B0403020204020204" pitchFamily="34" charset="0"/>
                <a:cs typeface="Oracle Sans Light" panose="020B0403020204020204" pitchFamily="34" charset="0"/>
              </a:rPr>
              <a:t>veniam</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quis</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nostrud</a:t>
            </a:r>
            <a:r>
              <a:rPr lang="en-US" dirty="0">
                <a:latin typeface="Oracle Sans Light" panose="020B0403020204020204" pitchFamily="34" charset="0"/>
                <a:cs typeface="Oracle Sans Light" panose="020B0403020204020204" pitchFamily="34" charset="0"/>
              </a:rPr>
              <a:t> exercitation </a:t>
            </a:r>
            <a:r>
              <a:rPr lang="en-US" dirty="0" err="1">
                <a:latin typeface="Oracle Sans Light" panose="020B0403020204020204" pitchFamily="34" charset="0"/>
                <a:cs typeface="Oracle Sans Light" panose="020B0403020204020204" pitchFamily="34" charset="0"/>
              </a:rPr>
              <a:t>ullamco</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laboris</a:t>
            </a:r>
            <a:r>
              <a:rPr lang="en-US" dirty="0">
                <a:latin typeface="Oracle Sans Light" panose="020B0403020204020204" pitchFamily="34" charset="0"/>
                <a:cs typeface="Oracle Sans Light" panose="020B0403020204020204" pitchFamily="34" charset="0"/>
              </a:rPr>
              <a:t>.</a:t>
            </a:r>
          </a:p>
        </p:txBody>
      </p:sp>
      <p:sp>
        <p:nvSpPr>
          <p:cNvPr id="24" name="Text Placeholder 63">
            <a:extLst>
              <a:ext uri="{FF2B5EF4-FFF2-40B4-BE49-F238E27FC236}">
                <a16:creationId xmlns:a16="http://schemas.microsoft.com/office/drawing/2014/main" id="{6CB2D330-629F-B45B-5A63-542875611205}"/>
              </a:ext>
            </a:extLst>
          </p:cNvPr>
          <p:cNvSpPr>
            <a:spLocks noGrp="1"/>
          </p:cNvSpPr>
          <p:nvPr>
            <p:ph type="body" sz="quarter" idx="38" hasCustomPrompt="1"/>
          </p:nvPr>
        </p:nvSpPr>
        <p:spPr>
          <a:xfrm>
            <a:off x="8609763" y="2842345"/>
            <a:ext cx="3096000" cy="2533987"/>
          </a:xfrm>
        </p:spPr>
        <p:txBody>
          <a:bodyPr/>
          <a:lstStyle>
            <a:lvl1pPr>
              <a:lnSpc>
                <a:spcPct val="120000"/>
              </a:lnSpc>
              <a:spcAft>
                <a:spcPts val="400"/>
              </a:spcAft>
              <a:defRPr b="0" i="0">
                <a:solidFill>
                  <a:schemeClr val="tx2"/>
                </a:solidFill>
                <a:latin typeface="Oracle Sans Light" panose="020B0403020204020204" pitchFamily="34" charset="0"/>
                <a:cs typeface="Oracle Sans Light" panose="020B04030202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Oracle Sans Light" panose="020B0403020204020204" pitchFamily="34" charset="0"/>
                <a:cs typeface="Oracle Sans Light" panose="020B0403020204020204" pitchFamily="34" charset="0"/>
              </a:rPr>
              <a:t>Lorem ipsum dolor sit </a:t>
            </a:r>
            <a:r>
              <a:rPr lang="en-US" dirty="0" err="1">
                <a:latin typeface="Oracle Sans Light" panose="020B0403020204020204" pitchFamily="34" charset="0"/>
                <a:cs typeface="Oracle Sans Light" panose="020B0403020204020204" pitchFamily="34" charset="0"/>
              </a:rPr>
              <a:t>amet</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consectetur</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adipiscin</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elit</a:t>
            </a:r>
            <a:r>
              <a:rPr lang="en-US" dirty="0">
                <a:latin typeface="Oracle Sans Light" panose="020B0403020204020204" pitchFamily="34" charset="0"/>
                <a:cs typeface="Oracle Sans Light" panose="020B0403020204020204" pitchFamily="34" charset="0"/>
              </a:rPr>
              <a:t>, sed do </a:t>
            </a:r>
            <a:r>
              <a:rPr lang="en-US" dirty="0" err="1">
                <a:latin typeface="Oracle Sans Light" panose="020B0403020204020204" pitchFamily="34" charset="0"/>
                <a:cs typeface="Oracle Sans Light" panose="020B0403020204020204" pitchFamily="34" charset="0"/>
              </a:rPr>
              <a:t>eiusmod</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tempor</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incididunt</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ut</a:t>
            </a:r>
            <a:r>
              <a:rPr lang="en-US" dirty="0">
                <a:latin typeface="Oracle Sans Light" panose="020B0403020204020204" pitchFamily="34" charset="0"/>
                <a:cs typeface="Oracle Sans Light" panose="020B0403020204020204" pitchFamily="34" charset="0"/>
              </a:rPr>
              <a:t> labore et dolore magna </a:t>
            </a:r>
            <a:r>
              <a:rPr lang="en-US" dirty="0" err="1">
                <a:latin typeface="Oracle Sans Light" panose="020B0403020204020204" pitchFamily="34" charset="0"/>
                <a:cs typeface="Oracle Sans Light" panose="020B0403020204020204" pitchFamily="34" charset="0"/>
              </a:rPr>
              <a:t>aliqua</a:t>
            </a:r>
            <a:r>
              <a:rPr lang="en-US" dirty="0">
                <a:latin typeface="Oracle Sans Light" panose="020B0403020204020204" pitchFamily="34" charset="0"/>
                <a:cs typeface="Oracle Sans Light" panose="020B0403020204020204" pitchFamily="34" charset="0"/>
              </a:rPr>
              <a:t>. Ut </a:t>
            </a:r>
            <a:r>
              <a:rPr lang="en-US" dirty="0" err="1">
                <a:latin typeface="Oracle Sans Light" panose="020B0403020204020204" pitchFamily="34" charset="0"/>
                <a:cs typeface="Oracle Sans Light" panose="020B0403020204020204" pitchFamily="34" charset="0"/>
              </a:rPr>
              <a:t>enim</a:t>
            </a:r>
            <a:r>
              <a:rPr lang="en-US" dirty="0">
                <a:latin typeface="Oracle Sans Light" panose="020B0403020204020204" pitchFamily="34" charset="0"/>
                <a:cs typeface="Oracle Sans Light" panose="020B0403020204020204" pitchFamily="34" charset="0"/>
              </a:rPr>
              <a:t> ad minim </a:t>
            </a:r>
            <a:r>
              <a:rPr lang="en-US" dirty="0" err="1">
                <a:latin typeface="Oracle Sans Light" panose="020B0403020204020204" pitchFamily="34" charset="0"/>
                <a:cs typeface="Oracle Sans Light" panose="020B0403020204020204" pitchFamily="34" charset="0"/>
              </a:rPr>
              <a:t>veniam</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quis</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nostrud</a:t>
            </a:r>
            <a:r>
              <a:rPr lang="en-US" dirty="0">
                <a:latin typeface="Oracle Sans Light" panose="020B0403020204020204" pitchFamily="34" charset="0"/>
                <a:cs typeface="Oracle Sans Light" panose="020B0403020204020204" pitchFamily="34" charset="0"/>
              </a:rPr>
              <a:t> exercitation </a:t>
            </a:r>
            <a:r>
              <a:rPr lang="en-US" dirty="0" err="1">
                <a:latin typeface="Oracle Sans Light" panose="020B0403020204020204" pitchFamily="34" charset="0"/>
                <a:cs typeface="Oracle Sans Light" panose="020B0403020204020204" pitchFamily="34" charset="0"/>
              </a:rPr>
              <a:t>ullamco</a:t>
            </a:r>
            <a:r>
              <a:rPr lang="en-US" dirty="0">
                <a:latin typeface="Oracle Sans Light" panose="020B0403020204020204" pitchFamily="34" charset="0"/>
                <a:cs typeface="Oracle Sans Light" panose="020B0403020204020204" pitchFamily="34" charset="0"/>
              </a:rPr>
              <a:t> </a:t>
            </a:r>
            <a:r>
              <a:rPr lang="en-US" dirty="0" err="1">
                <a:latin typeface="Oracle Sans Light" panose="020B0403020204020204" pitchFamily="34" charset="0"/>
                <a:cs typeface="Oracle Sans Light" panose="020B0403020204020204" pitchFamily="34" charset="0"/>
              </a:rPr>
              <a:t>laboris</a:t>
            </a:r>
            <a:r>
              <a:rPr lang="en-US" dirty="0">
                <a:latin typeface="Oracle Sans Light" panose="020B0403020204020204" pitchFamily="34" charset="0"/>
                <a:cs typeface="Oracle Sans Light" panose="020B0403020204020204" pitchFamily="34" charset="0"/>
              </a:rPr>
              <a:t>.</a:t>
            </a:r>
          </a:p>
        </p:txBody>
      </p:sp>
      <p:pic>
        <p:nvPicPr>
          <p:cNvPr id="6" name="Picture 5">
            <a:extLst>
              <a:ext uri="{FF2B5EF4-FFF2-40B4-BE49-F238E27FC236}">
                <a16:creationId xmlns:a16="http://schemas.microsoft.com/office/drawing/2014/main" id="{8D756E0C-1BCC-CCE4-8E11-1B9ABE2852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237" b="4237"/>
          <a:stretch/>
        </p:blipFill>
        <p:spPr>
          <a:xfrm>
            <a:off x="0" y="1"/>
            <a:ext cx="12188952" cy="232416"/>
          </a:xfrm>
          <a:prstGeom prst="rect">
            <a:avLst/>
          </a:prstGeom>
        </p:spPr>
      </p:pic>
    </p:spTree>
    <p:extLst>
      <p:ext uri="{BB962C8B-B14F-4D97-AF65-F5344CB8AC3E}">
        <p14:creationId xmlns:p14="http://schemas.microsoft.com/office/powerpoint/2010/main" val="2834133744"/>
      </p:ext>
    </p:extLst>
  </p:cSld>
  <p:clrMapOvr>
    <a:overrideClrMapping bg1="dk1" tx1="lt1" bg2="dk2" tx2="lt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Light - Content + Illustration">
    <p:bg>
      <p:bgPr>
        <a:solidFill>
          <a:srgbClr val="E5E2D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77A621-2D7E-A6C7-3567-6A11075F39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7708"/>
          <a:stretch/>
        </p:blipFill>
        <p:spPr>
          <a:xfrm>
            <a:off x="0" y="0"/>
            <a:ext cx="6375397"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Picture Placeholder 4">
            <a:extLst>
              <a:ext uri="{FF2B5EF4-FFF2-40B4-BE49-F238E27FC236}">
                <a16:creationId xmlns:a16="http://schemas.microsoft.com/office/drawing/2014/main" id="{7BDDB8A2-AE9E-DFE5-C9B2-00AD949977ED}"/>
              </a:ext>
            </a:extLst>
          </p:cNvPr>
          <p:cNvSpPr>
            <a:spLocks noGrp="1"/>
          </p:cNvSpPr>
          <p:nvPr>
            <p:ph type="pic" sz="quarter" idx="10"/>
          </p:nvPr>
        </p:nvSpPr>
        <p:spPr>
          <a:xfrm>
            <a:off x="6375398" y="0"/>
            <a:ext cx="5816602" cy="6858000"/>
          </a:xfrm>
        </p:spPr>
        <p:txBody>
          <a:bodyPr anchor="ctr"/>
          <a:lstStyle>
            <a:lvl1pPr algn="ctr">
              <a:defRPr sz="1400">
                <a:solidFill>
                  <a:srgbClr val="312D2A"/>
                </a:solidFill>
              </a:defRPr>
            </a:lvl1pPr>
          </a:lstStyle>
          <a:p>
            <a:r>
              <a:rPr lang="en-US"/>
              <a:t>Click icon to add picture</a:t>
            </a:r>
            <a:endParaRPr lang="en-US" dirty="0"/>
          </a:p>
        </p:txBody>
      </p:sp>
      <p:sp>
        <p:nvSpPr>
          <p:cNvPr id="11" name="Content Placeholder 9">
            <a:extLst>
              <a:ext uri="{FF2B5EF4-FFF2-40B4-BE49-F238E27FC236}">
                <a16:creationId xmlns:a16="http://schemas.microsoft.com/office/drawing/2014/main" id="{8956F802-1F89-56E7-A367-747919D51F57}"/>
              </a:ext>
            </a:extLst>
          </p:cNvPr>
          <p:cNvSpPr>
            <a:spLocks noGrp="1"/>
          </p:cNvSpPr>
          <p:nvPr>
            <p:ph sz="quarter" idx="38" hasCustomPrompt="1"/>
          </p:nvPr>
        </p:nvSpPr>
        <p:spPr>
          <a:xfrm>
            <a:off x="751940" y="332693"/>
            <a:ext cx="5191659" cy="837062"/>
          </a:xfrm>
        </p:spPr>
        <p:txBody>
          <a:bodyPr anchor="b"/>
          <a:lstStyle>
            <a:lvl1pPr>
              <a:defRPr sz="2400" b="1" i="0">
                <a:solidFill>
                  <a:srgbClr val="312D2A"/>
                </a:solidFill>
                <a:latin typeface="Oracle Sans Extra Bold" panose="020B0503020204020204" pitchFamily="34" charset="0"/>
                <a:cs typeface="Oracle Sans Extra Bold" panose="020B0503020204020204" pitchFamily="34" charset="0"/>
              </a:defRPr>
            </a:lvl1pPr>
          </a:lstStyle>
          <a:p>
            <a:pPr lvl="0"/>
            <a:r>
              <a:rPr lang="en-GB" dirty="0"/>
              <a:t>Title</a:t>
            </a:r>
            <a:endParaRPr lang="en-US" dirty="0"/>
          </a:p>
        </p:txBody>
      </p:sp>
      <p:sp>
        <p:nvSpPr>
          <p:cNvPr id="12" name="Text Placeholder 21">
            <a:extLst>
              <a:ext uri="{FF2B5EF4-FFF2-40B4-BE49-F238E27FC236}">
                <a16:creationId xmlns:a16="http://schemas.microsoft.com/office/drawing/2014/main" id="{56AD7E4D-020F-0C7D-8103-4D61EBB294EF}"/>
              </a:ext>
            </a:extLst>
          </p:cNvPr>
          <p:cNvSpPr>
            <a:spLocks noGrp="1"/>
          </p:cNvSpPr>
          <p:nvPr>
            <p:ph type="body" sz="quarter" idx="35" hasCustomPrompt="1"/>
          </p:nvPr>
        </p:nvSpPr>
        <p:spPr>
          <a:xfrm>
            <a:off x="768875" y="1737360"/>
            <a:ext cx="5174724" cy="720907"/>
          </a:xfrm>
          <a:prstGeom prst="rect">
            <a:avLst/>
          </a:prstGeom>
        </p:spPr>
        <p:txBody>
          <a:bodyPr lIns="0" tIns="0" rIns="0" bIns="0"/>
          <a:lstStyle>
            <a:lvl1pPr algn="l">
              <a:lnSpc>
                <a:spcPts val="1880"/>
              </a:lnSpc>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4" name="Text Placeholder 21">
            <a:extLst>
              <a:ext uri="{FF2B5EF4-FFF2-40B4-BE49-F238E27FC236}">
                <a16:creationId xmlns:a16="http://schemas.microsoft.com/office/drawing/2014/main" id="{674E0939-C23D-FB9C-0006-41EA9447FC5F}"/>
              </a:ext>
            </a:extLst>
          </p:cNvPr>
          <p:cNvSpPr>
            <a:spLocks noGrp="1"/>
          </p:cNvSpPr>
          <p:nvPr>
            <p:ph type="body" sz="quarter" idx="32" hasCustomPrompt="1"/>
          </p:nvPr>
        </p:nvSpPr>
        <p:spPr>
          <a:xfrm>
            <a:off x="768875" y="269071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5" name="Text Placeholder 21">
            <a:extLst>
              <a:ext uri="{FF2B5EF4-FFF2-40B4-BE49-F238E27FC236}">
                <a16:creationId xmlns:a16="http://schemas.microsoft.com/office/drawing/2014/main" id="{F956E431-AD29-189D-D0F7-A41F62E80163}"/>
              </a:ext>
            </a:extLst>
          </p:cNvPr>
          <p:cNvSpPr>
            <a:spLocks noGrp="1"/>
          </p:cNvSpPr>
          <p:nvPr>
            <p:ph type="body" sz="quarter" idx="31" hasCustomPrompt="1"/>
          </p:nvPr>
        </p:nvSpPr>
        <p:spPr>
          <a:xfrm>
            <a:off x="768875" y="293264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6" name="Text Placeholder 21">
            <a:extLst>
              <a:ext uri="{FF2B5EF4-FFF2-40B4-BE49-F238E27FC236}">
                <a16:creationId xmlns:a16="http://schemas.microsoft.com/office/drawing/2014/main" id="{528027C0-3246-2B04-340A-D79E8D4284AC}"/>
              </a:ext>
            </a:extLst>
          </p:cNvPr>
          <p:cNvSpPr>
            <a:spLocks noGrp="1"/>
          </p:cNvSpPr>
          <p:nvPr>
            <p:ph type="body" sz="quarter" idx="39" hasCustomPrompt="1"/>
          </p:nvPr>
        </p:nvSpPr>
        <p:spPr>
          <a:xfrm>
            <a:off x="768875" y="3801890"/>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8" name="Text Placeholder 21">
            <a:extLst>
              <a:ext uri="{FF2B5EF4-FFF2-40B4-BE49-F238E27FC236}">
                <a16:creationId xmlns:a16="http://schemas.microsoft.com/office/drawing/2014/main" id="{3523267F-5CD7-C9F6-3318-33FFAD7927FE}"/>
              </a:ext>
            </a:extLst>
          </p:cNvPr>
          <p:cNvSpPr>
            <a:spLocks noGrp="1"/>
          </p:cNvSpPr>
          <p:nvPr>
            <p:ph type="body" sz="quarter" idx="41" hasCustomPrompt="1"/>
          </p:nvPr>
        </p:nvSpPr>
        <p:spPr>
          <a:xfrm>
            <a:off x="768875" y="4856833"/>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3" name="Text Placeholder 21">
            <a:extLst>
              <a:ext uri="{FF2B5EF4-FFF2-40B4-BE49-F238E27FC236}">
                <a16:creationId xmlns:a16="http://schemas.microsoft.com/office/drawing/2014/main" id="{728A9808-06EB-D90E-3796-51F13B3732AF}"/>
              </a:ext>
            </a:extLst>
          </p:cNvPr>
          <p:cNvSpPr>
            <a:spLocks noGrp="1"/>
          </p:cNvSpPr>
          <p:nvPr>
            <p:ph type="body" sz="quarter" idx="42" hasCustomPrompt="1"/>
          </p:nvPr>
        </p:nvSpPr>
        <p:spPr>
          <a:xfrm>
            <a:off x="768875" y="403331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 name="Text Placeholder 21">
            <a:extLst>
              <a:ext uri="{FF2B5EF4-FFF2-40B4-BE49-F238E27FC236}">
                <a16:creationId xmlns:a16="http://schemas.microsoft.com/office/drawing/2014/main" id="{9F0A4B1F-F23B-DA3B-F8CF-5143F6C4CCC5}"/>
              </a:ext>
            </a:extLst>
          </p:cNvPr>
          <p:cNvSpPr>
            <a:spLocks noGrp="1"/>
          </p:cNvSpPr>
          <p:nvPr>
            <p:ph type="body" sz="quarter" idx="43" hasCustomPrompt="1"/>
          </p:nvPr>
        </p:nvSpPr>
        <p:spPr>
          <a:xfrm>
            <a:off x="768875" y="510011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1835724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Dark - Content + Illustration">
    <p:bg>
      <p:bgPr>
        <a:solidFill>
          <a:srgbClr val="302D2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5A400-2E3F-EDDC-8EF5-C842288E6E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0" y="0"/>
            <a:ext cx="6375397" cy="6858000"/>
          </a:xfrm>
          <a:prstGeom prst="rect">
            <a:avLst/>
          </a:prstGeom>
        </p:spPr>
      </p:pic>
      <p:sp>
        <p:nvSpPr>
          <p:cNvPr id="7" name="Slide Number">
            <a:extLst>
              <a:ext uri="{FF2B5EF4-FFF2-40B4-BE49-F238E27FC236}">
                <a16:creationId xmlns:a16="http://schemas.microsoft.com/office/drawing/2014/main" id="{93DA2E73-5D4C-E24A-9DBC-F14114AA2BD9}"/>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alpha val="3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FCFBFA">
                    <a:alpha val="30000"/>
                  </a:srgbClr>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CFBFA">
                  <a:alpha val="30000"/>
                </a:srgbClr>
              </a:solidFill>
              <a:effectLst/>
              <a:uLnTx/>
              <a:uFillTx/>
              <a:latin typeface="Oracle Sans"/>
              <a:ea typeface="+mn-ea"/>
              <a:cs typeface="+mn-cs"/>
            </a:endParaRPr>
          </a:p>
        </p:txBody>
      </p:sp>
      <p:sp>
        <p:nvSpPr>
          <p:cNvPr id="8" name="Footer">
            <a:extLst>
              <a:ext uri="{FF2B5EF4-FFF2-40B4-BE49-F238E27FC236}">
                <a16:creationId xmlns:a16="http://schemas.microsoft.com/office/drawing/2014/main" id="{E943DF99-A093-4944-BE3C-C07EE08E0FA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pic>
        <p:nvPicPr>
          <p:cNvPr id="9" name="OTag">
            <a:extLst>
              <a:ext uri="{FF2B5EF4-FFF2-40B4-BE49-F238E27FC236}">
                <a16:creationId xmlns:a16="http://schemas.microsoft.com/office/drawing/2014/main" id="{B2EE25E3-7DB6-7C4F-B0D9-4BAF12465AF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Picture Placeholder 4">
            <a:extLst>
              <a:ext uri="{FF2B5EF4-FFF2-40B4-BE49-F238E27FC236}">
                <a16:creationId xmlns:a16="http://schemas.microsoft.com/office/drawing/2014/main" id="{ABDA1375-E0EA-0D38-268A-45840AD1B660}"/>
              </a:ext>
            </a:extLst>
          </p:cNvPr>
          <p:cNvSpPr>
            <a:spLocks noGrp="1"/>
          </p:cNvSpPr>
          <p:nvPr>
            <p:ph type="pic" sz="quarter" idx="10"/>
          </p:nvPr>
        </p:nvSpPr>
        <p:spPr>
          <a:xfrm>
            <a:off x="6375398" y="0"/>
            <a:ext cx="5816602" cy="6858000"/>
          </a:xfrm>
        </p:spPr>
        <p:txBody>
          <a:bodyPr anchor="ctr"/>
          <a:lstStyle>
            <a:lvl1pPr algn="ctr">
              <a:defRPr sz="1400">
                <a:solidFill>
                  <a:schemeClr val="bg2"/>
                </a:solidFill>
              </a:defRPr>
            </a:lvl1pPr>
          </a:lstStyle>
          <a:p>
            <a:r>
              <a:rPr lang="en-US"/>
              <a:t>Click icon to add picture</a:t>
            </a:r>
            <a:endParaRPr lang="en-US" dirty="0"/>
          </a:p>
        </p:txBody>
      </p:sp>
      <p:sp>
        <p:nvSpPr>
          <p:cNvPr id="16" name="Text Placeholder 21">
            <a:extLst>
              <a:ext uri="{FF2B5EF4-FFF2-40B4-BE49-F238E27FC236}">
                <a16:creationId xmlns:a16="http://schemas.microsoft.com/office/drawing/2014/main" id="{A2040013-5149-04D9-5962-B7C295B7B9ED}"/>
              </a:ext>
            </a:extLst>
          </p:cNvPr>
          <p:cNvSpPr>
            <a:spLocks noGrp="1"/>
          </p:cNvSpPr>
          <p:nvPr>
            <p:ph type="body" sz="quarter" idx="35" hasCustomPrompt="1"/>
          </p:nvPr>
        </p:nvSpPr>
        <p:spPr>
          <a:xfrm>
            <a:off x="768875" y="1737360"/>
            <a:ext cx="5233992" cy="720907"/>
          </a:xfrm>
          <a:prstGeom prst="rect">
            <a:avLst/>
          </a:prstGeom>
        </p:spPr>
        <p:txBody>
          <a:bodyPr lIns="0" tIns="0" rIns="0" bIns="0"/>
          <a:lstStyle>
            <a:lvl1pPr algn="l">
              <a:lnSpc>
                <a:spcPts val="1880"/>
              </a:lnSpc>
              <a:defRPr sz="1400" b="1" i="0">
                <a:solidFill>
                  <a:schemeClr val="bg2"/>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a:t>
            </a:r>
            <a:br>
              <a:rPr lang="en-IN" dirty="0"/>
            </a:b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7" name="Text Placeholder 21">
            <a:extLst>
              <a:ext uri="{FF2B5EF4-FFF2-40B4-BE49-F238E27FC236}">
                <a16:creationId xmlns:a16="http://schemas.microsoft.com/office/drawing/2014/main" id="{CCC1FA6D-72A6-6031-0995-4B27120783E1}"/>
              </a:ext>
            </a:extLst>
          </p:cNvPr>
          <p:cNvSpPr>
            <a:spLocks noGrp="1"/>
          </p:cNvSpPr>
          <p:nvPr>
            <p:ph type="body" sz="quarter" idx="32" hasCustomPrompt="1"/>
          </p:nvPr>
        </p:nvSpPr>
        <p:spPr>
          <a:xfrm>
            <a:off x="768875" y="2690711"/>
            <a:ext cx="4762532" cy="162478"/>
          </a:xfrm>
          <a:prstGeom prst="rect">
            <a:avLst/>
          </a:prstGeom>
        </p:spPr>
        <p:txBody>
          <a:bodyPr lIns="0" tIns="0" rIns="0" bIns="0"/>
          <a:lstStyle>
            <a:lvl1pPr marL="180975" indent="-180975" algn="l">
              <a:spcAft>
                <a:spcPts val="600"/>
              </a:spcAft>
              <a:buClr>
                <a:schemeClr val="bg2"/>
              </a:buClr>
              <a:buSzPct val="80000"/>
              <a:buFont typeface="Arial" panose="020B0604020202020204" pitchFamily="34" charset="0"/>
              <a:buChar char="•"/>
              <a:tabLst/>
              <a:defRPr sz="1400" b="1" i="0">
                <a:solidFill>
                  <a:schemeClr val="bg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8" name="Text Placeholder 21">
            <a:extLst>
              <a:ext uri="{FF2B5EF4-FFF2-40B4-BE49-F238E27FC236}">
                <a16:creationId xmlns:a16="http://schemas.microsoft.com/office/drawing/2014/main" id="{E1DCA5CC-FD81-F074-2818-3C4D231E9ED2}"/>
              </a:ext>
            </a:extLst>
          </p:cNvPr>
          <p:cNvSpPr>
            <a:spLocks noGrp="1"/>
          </p:cNvSpPr>
          <p:nvPr>
            <p:ph type="body" sz="quarter" idx="31" hasCustomPrompt="1"/>
          </p:nvPr>
        </p:nvSpPr>
        <p:spPr>
          <a:xfrm>
            <a:off x="768875" y="2932643"/>
            <a:ext cx="4762530" cy="606635"/>
          </a:xfrm>
          <a:prstGeom prst="rect">
            <a:avLst/>
          </a:prstGeom>
        </p:spPr>
        <p:txBody>
          <a:bodyPr lIns="180000" tIns="0" rIns="0" bIns="0"/>
          <a:lstStyle>
            <a:lvl1pPr algn="l">
              <a:lnSpc>
                <a:spcPts val="1680"/>
              </a:lnSpc>
              <a:defRPr sz="1200" b="0" i="0">
                <a:solidFill>
                  <a:schemeClr val="bg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9" name="Text Placeholder 21">
            <a:extLst>
              <a:ext uri="{FF2B5EF4-FFF2-40B4-BE49-F238E27FC236}">
                <a16:creationId xmlns:a16="http://schemas.microsoft.com/office/drawing/2014/main" id="{3FA4BD7D-69CA-9BB9-4EA1-07C56D50278E}"/>
              </a:ext>
            </a:extLst>
          </p:cNvPr>
          <p:cNvSpPr>
            <a:spLocks noGrp="1"/>
          </p:cNvSpPr>
          <p:nvPr>
            <p:ph type="body" sz="quarter" idx="39" hasCustomPrompt="1"/>
          </p:nvPr>
        </p:nvSpPr>
        <p:spPr>
          <a:xfrm>
            <a:off x="768875" y="3801890"/>
            <a:ext cx="4762532" cy="162478"/>
          </a:xfrm>
          <a:prstGeom prst="rect">
            <a:avLst/>
          </a:prstGeom>
        </p:spPr>
        <p:txBody>
          <a:bodyPr lIns="0" tIns="0" rIns="0" bIns="0"/>
          <a:lstStyle>
            <a:lvl1pPr marL="180975" indent="-180975" algn="l">
              <a:spcAft>
                <a:spcPts val="600"/>
              </a:spcAft>
              <a:buClr>
                <a:schemeClr val="bg2"/>
              </a:buClr>
              <a:buSzPct val="80000"/>
              <a:buFont typeface="Arial" panose="020B0604020202020204" pitchFamily="34" charset="0"/>
              <a:buChar char="•"/>
              <a:tabLst/>
              <a:defRPr sz="1400" b="1" i="0">
                <a:solidFill>
                  <a:schemeClr val="bg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0" name="Text Placeholder 21">
            <a:extLst>
              <a:ext uri="{FF2B5EF4-FFF2-40B4-BE49-F238E27FC236}">
                <a16:creationId xmlns:a16="http://schemas.microsoft.com/office/drawing/2014/main" id="{4959BFA4-1A2F-DACB-D8A8-C57E95F6A1AA}"/>
              </a:ext>
            </a:extLst>
          </p:cNvPr>
          <p:cNvSpPr>
            <a:spLocks noGrp="1"/>
          </p:cNvSpPr>
          <p:nvPr>
            <p:ph type="body" sz="quarter" idx="40" hasCustomPrompt="1"/>
          </p:nvPr>
        </p:nvSpPr>
        <p:spPr>
          <a:xfrm>
            <a:off x="768875" y="4041610"/>
            <a:ext cx="4762530" cy="606635"/>
          </a:xfrm>
          <a:prstGeom prst="rect">
            <a:avLst/>
          </a:prstGeom>
        </p:spPr>
        <p:txBody>
          <a:bodyPr lIns="180000" tIns="0" rIns="0" bIns="0"/>
          <a:lstStyle>
            <a:lvl1pPr algn="l">
              <a:lnSpc>
                <a:spcPts val="1680"/>
              </a:lnSpc>
              <a:defRPr sz="1200" b="0" i="0">
                <a:solidFill>
                  <a:schemeClr val="bg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1" name="Text Placeholder 21">
            <a:extLst>
              <a:ext uri="{FF2B5EF4-FFF2-40B4-BE49-F238E27FC236}">
                <a16:creationId xmlns:a16="http://schemas.microsoft.com/office/drawing/2014/main" id="{55966123-5DAF-0F23-3CC0-E199B2E205C8}"/>
              </a:ext>
            </a:extLst>
          </p:cNvPr>
          <p:cNvSpPr>
            <a:spLocks noGrp="1"/>
          </p:cNvSpPr>
          <p:nvPr>
            <p:ph type="body" sz="quarter" idx="41" hasCustomPrompt="1"/>
          </p:nvPr>
        </p:nvSpPr>
        <p:spPr>
          <a:xfrm>
            <a:off x="768875" y="4856833"/>
            <a:ext cx="4762532" cy="162478"/>
          </a:xfrm>
          <a:prstGeom prst="rect">
            <a:avLst/>
          </a:prstGeom>
        </p:spPr>
        <p:txBody>
          <a:bodyPr lIns="0" tIns="0" rIns="0" bIns="0"/>
          <a:lstStyle>
            <a:lvl1pPr marL="180975" indent="-180975" algn="l">
              <a:spcAft>
                <a:spcPts val="600"/>
              </a:spcAft>
              <a:buClr>
                <a:schemeClr val="bg2"/>
              </a:buClr>
              <a:buSzPct val="80000"/>
              <a:buFont typeface="Arial" panose="020B0604020202020204" pitchFamily="34" charset="0"/>
              <a:buChar char="•"/>
              <a:tabLst/>
              <a:defRPr sz="1400" b="1" i="0">
                <a:solidFill>
                  <a:schemeClr val="bg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E319434B-C64C-27C2-88F8-C02048BE3351}"/>
              </a:ext>
            </a:extLst>
          </p:cNvPr>
          <p:cNvSpPr>
            <a:spLocks noGrp="1"/>
          </p:cNvSpPr>
          <p:nvPr>
            <p:ph type="body" sz="quarter" idx="42" hasCustomPrompt="1"/>
          </p:nvPr>
        </p:nvSpPr>
        <p:spPr>
          <a:xfrm>
            <a:off x="768875" y="5096553"/>
            <a:ext cx="4762530" cy="606635"/>
          </a:xfrm>
          <a:prstGeom prst="rect">
            <a:avLst/>
          </a:prstGeom>
        </p:spPr>
        <p:txBody>
          <a:bodyPr lIns="180000" tIns="0" rIns="0" bIns="0"/>
          <a:lstStyle>
            <a:lvl1pPr algn="l">
              <a:lnSpc>
                <a:spcPts val="1680"/>
              </a:lnSpc>
              <a:defRPr sz="1200" b="0" i="0">
                <a:solidFill>
                  <a:schemeClr val="bg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 name="Content Placeholder 9">
            <a:extLst>
              <a:ext uri="{FF2B5EF4-FFF2-40B4-BE49-F238E27FC236}">
                <a16:creationId xmlns:a16="http://schemas.microsoft.com/office/drawing/2014/main" id="{9DBE6880-43C6-E696-3C34-50504DE0063C}"/>
              </a:ext>
            </a:extLst>
          </p:cNvPr>
          <p:cNvSpPr>
            <a:spLocks noGrp="1"/>
          </p:cNvSpPr>
          <p:nvPr>
            <p:ph sz="quarter" idx="38" hasCustomPrompt="1"/>
          </p:nvPr>
        </p:nvSpPr>
        <p:spPr>
          <a:xfrm>
            <a:off x="751940" y="332693"/>
            <a:ext cx="5191659" cy="837062"/>
          </a:xfrm>
        </p:spPr>
        <p:txBody>
          <a:bodyPr anchor="b"/>
          <a:lstStyle>
            <a:lvl1pPr>
              <a:defRPr sz="2400" b="1" i="0">
                <a:solidFill>
                  <a:schemeClr val="bg2"/>
                </a:solidFill>
                <a:latin typeface="Oracle Sans Extra Bold" panose="020B0503020204020204" pitchFamily="34" charset="0"/>
                <a:cs typeface="Oracle Sans Extra Bold" panose="020B0503020204020204" pitchFamily="34" charset="0"/>
              </a:defRPr>
            </a:lvl1pPr>
          </a:lstStyle>
          <a:p>
            <a:pPr lvl="0"/>
            <a:r>
              <a:rPr lang="en-GB" dirty="0"/>
              <a:t>Title</a:t>
            </a:r>
            <a:endParaRPr lang="en-US" dirty="0"/>
          </a:p>
        </p:txBody>
      </p:sp>
    </p:spTree>
    <p:extLst>
      <p:ext uri="{BB962C8B-B14F-4D97-AF65-F5344CB8AC3E}">
        <p14:creationId xmlns:p14="http://schemas.microsoft.com/office/powerpoint/2010/main" val="41704324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Light - Icons + Short Copy_3">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4" name="Title 1">
            <a:extLst>
              <a:ext uri="{FF2B5EF4-FFF2-40B4-BE49-F238E27FC236}">
                <a16:creationId xmlns:a16="http://schemas.microsoft.com/office/drawing/2014/main" id="{4F4138CF-187E-AEB9-7484-9203B91539BC}"/>
              </a:ext>
            </a:extLst>
          </p:cNvPr>
          <p:cNvSpPr>
            <a:spLocks noGrp="1"/>
          </p:cNvSpPr>
          <p:nvPr>
            <p:ph type="title" hasCustomPrompt="1"/>
          </p:nvPr>
        </p:nvSpPr>
        <p:spPr>
          <a:xfrm>
            <a:off x="768875" y="338328"/>
            <a:ext cx="10671048" cy="822960"/>
          </a:xfrm>
        </p:spPr>
        <p:txBody>
          <a:bodyPr/>
          <a:lstStyle>
            <a:lvl1pPr>
              <a:defRPr b="1" i="0">
                <a:solidFill>
                  <a:srgbClr val="312D2A"/>
                </a:solidFill>
                <a:latin typeface="Oracle Sans Extra Bold" panose="020B0503020204020204" pitchFamily="34" charset="0"/>
                <a:cs typeface="Oracle Sans Extra Bold" panose="020B0503020204020204" pitchFamily="34" charset="0"/>
              </a:defRPr>
            </a:lvl1pPr>
          </a:lstStyle>
          <a:p>
            <a:r>
              <a:rPr lang="en-US" dirty="0"/>
              <a:t>Title</a:t>
            </a:r>
          </a:p>
        </p:txBody>
      </p:sp>
      <p:sp>
        <p:nvSpPr>
          <p:cNvPr id="6" name="Picture Placeholder 2">
            <a:extLst>
              <a:ext uri="{FF2B5EF4-FFF2-40B4-BE49-F238E27FC236}">
                <a16:creationId xmlns:a16="http://schemas.microsoft.com/office/drawing/2014/main" id="{93E6CE7B-B873-59F7-A70F-931984B00B39}"/>
              </a:ext>
            </a:extLst>
          </p:cNvPr>
          <p:cNvSpPr>
            <a:spLocks noGrp="1" noChangeAspect="1"/>
          </p:cNvSpPr>
          <p:nvPr>
            <p:ph type="pic" sz="quarter" idx="26" hasCustomPrompt="1"/>
          </p:nvPr>
        </p:nvSpPr>
        <p:spPr>
          <a:xfrm>
            <a:off x="1064181" y="1928198"/>
            <a:ext cx="1686319" cy="1512000"/>
          </a:xfrm>
          <a:noFill/>
        </p:spPr>
        <p:txBody>
          <a:bodyPr anchor="ctr"/>
          <a:lstStyle>
            <a:lvl1pPr algn="ct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1" name="Text Placeholder 21">
            <a:extLst>
              <a:ext uri="{FF2B5EF4-FFF2-40B4-BE49-F238E27FC236}">
                <a16:creationId xmlns:a16="http://schemas.microsoft.com/office/drawing/2014/main" id="{EDC193FC-23EF-BBCC-A523-4E995745B9AC}"/>
              </a:ext>
            </a:extLst>
          </p:cNvPr>
          <p:cNvSpPr>
            <a:spLocks noGrp="1"/>
          </p:cNvSpPr>
          <p:nvPr>
            <p:ph type="body" sz="quarter" idx="25" hasCustomPrompt="1"/>
          </p:nvPr>
        </p:nvSpPr>
        <p:spPr>
          <a:xfrm>
            <a:off x="768875" y="3983730"/>
            <a:ext cx="2276930" cy="323885"/>
          </a:xfrm>
          <a:prstGeom prst="rect">
            <a:avLst/>
          </a:prstGeom>
          <a:noFill/>
        </p:spPr>
        <p:txBody>
          <a:bodyPr lIns="0" tIns="0" rIns="0" bIns="0"/>
          <a:lstStyle>
            <a:lvl1pPr algn="l">
              <a:lnSpc>
                <a:spcPts val="1880"/>
              </a:lnSpc>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2" name="Text Placeholder 21">
            <a:extLst>
              <a:ext uri="{FF2B5EF4-FFF2-40B4-BE49-F238E27FC236}">
                <a16:creationId xmlns:a16="http://schemas.microsoft.com/office/drawing/2014/main" id="{DF81D373-7057-2C75-CC6C-41577522075F}"/>
              </a:ext>
            </a:extLst>
          </p:cNvPr>
          <p:cNvSpPr>
            <a:spLocks noGrp="1"/>
          </p:cNvSpPr>
          <p:nvPr>
            <p:ph type="body" sz="quarter" idx="24" hasCustomPrompt="1"/>
          </p:nvPr>
        </p:nvSpPr>
        <p:spPr>
          <a:xfrm>
            <a:off x="76887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13" name="Straight Connector 12">
            <a:extLst>
              <a:ext uri="{FF2B5EF4-FFF2-40B4-BE49-F238E27FC236}">
                <a16:creationId xmlns:a16="http://schemas.microsoft.com/office/drawing/2014/main" id="{38521E3C-2B8A-3127-F789-C80455C85E0A}"/>
              </a:ext>
              <a:ext uri="{C183D7F6-B498-43B3-948B-1728B52AA6E4}">
                <adec:decorative xmlns:adec="http://schemas.microsoft.com/office/drawing/2017/decorative" val="1"/>
              </a:ext>
            </a:extLst>
          </p:cNvPr>
          <p:cNvCxnSpPr>
            <a:cxnSpLocks/>
          </p:cNvCxnSpPr>
          <p:nvPr userDrawn="1"/>
        </p:nvCxnSpPr>
        <p:spPr>
          <a:xfrm>
            <a:off x="3848420"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14" name="Picture Placeholder 2">
            <a:extLst>
              <a:ext uri="{FF2B5EF4-FFF2-40B4-BE49-F238E27FC236}">
                <a16:creationId xmlns:a16="http://schemas.microsoft.com/office/drawing/2014/main" id="{28F5003E-D14D-D7A4-FD1E-C6FDAB7F3156}"/>
              </a:ext>
            </a:extLst>
          </p:cNvPr>
          <p:cNvSpPr>
            <a:spLocks noGrp="1" noChangeAspect="1"/>
          </p:cNvSpPr>
          <p:nvPr>
            <p:ph type="pic" sz="quarter" idx="33" hasCustomPrompt="1"/>
          </p:nvPr>
        </p:nvSpPr>
        <p:spPr>
          <a:xfrm>
            <a:off x="5007303" y="1917000"/>
            <a:ext cx="1686319" cy="1512000"/>
          </a:xfrm>
          <a:noFill/>
        </p:spPr>
        <p:txBody>
          <a:bodyPr anchor="ctr"/>
          <a:lstStyle>
            <a:lvl1pPr algn="ct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5" name="Text Placeholder 21">
            <a:extLst>
              <a:ext uri="{FF2B5EF4-FFF2-40B4-BE49-F238E27FC236}">
                <a16:creationId xmlns:a16="http://schemas.microsoft.com/office/drawing/2014/main" id="{C0E76A86-DEDC-831F-FF2C-417812B12BF3}"/>
              </a:ext>
            </a:extLst>
          </p:cNvPr>
          <p:cNvSpPr>
            <a:spLocks noGrp="1"/>
          </p:cNvSpPr>
          <p:nvPr>
            <p:ph type="body" sz="quarter" idx="34" hasCustomPrompt="1"/>
          </p:nvPr>
        </p:nvSpPr>
        <p:spPr>
          <a:xfrm>
            <a:off x="4711997" y="3983730"/>
            <a:ext cx="2276930" cy="323885"/>
          </a:xfrm>
          <a:prstGeom prst="rect">
            <a:avLst/>
          </a:prstGeom>
          <a:noFill/>
        </p:spPr>
        <p:txBody>
          <a:bodyPr lIns="0" tIns="0" rIns="0" bIns="0"/>
          <a:lstStyle>
            <a:lvl1pPr algn="l">
              <a:lnSpc>
                <a:spcPts val="1880"/>
              </a:lnSpc>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6" name="Text Placeholder 21">
            <a:extLst>
              <a:ext uri="{FF2B5EF4-FFF2-40B4-BE49-F238E27FC236}">
                <a16:creationId xmlns:a16="http://schemas.microsoft.com/office/drawing/2014/main" id="{63802AA0-EDC3-15AF-AE24-A9708E83626A}"/>
              </a:ext>
            </a:extLst>
          </p:cNvPr>
          <p:cNvSpPr>
            <a:spLocks noGrp="1"/>
          </p:cNvSpPr>
          <p:nvPr>
            <p:ph type="body" sz="quarter" idx="35" hasCustomPrompt="1"/>
          </p:nvPr>
        </p:nvSpPr>
        <p:spPr>
          <a:xfrm>
            <a:off x="4711997"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18" name="Straight Connector 17">
            <a:extLst>
              <a:ext uri="{FF2B5EF4-FFF2-40B4-BE49-F238E27FC236}">
                <a16:creationId xmlns:a16="http://schemas.microsoft.com/office/drawing/2014/main" id="{DB1EE305-C08E-88AE-C82E-7B555F7F7BCB}"/>
              </a:ext>
              <a:ext uri="{C183D7F6-B498-43B3-948B-1728B52AA6E4}">
                <adec:decorative xmlns:adec="http://schemas.microsoft.com/office/drawing/2017/decorative" val="1"/>
              </a:ext>
            </a:extLst>
          </p:cNvPr>
          <p:cNvCxnSpPr>
            <a:cxnSpLocks/>
          </p:cNvCxnSpPr>
          <p:nvPr userDrawn="1"/>
        </p:nvCxnSpPr>
        <p:spPr>
          <a:xfrm>
            <a:off x="7852503"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299791E0-4DF5-F318-6DDD-9888CDE522D2}"/>
              </a:ext>
            </a:extLst>
          </p:cNvPr>
          <p:cNvSpPr>
            <a:spLocks noGrp="1" noChangeAspect="1"/>
          </p:cNvSpPr>
          <p:nvPr>
            <p:ph type="pic" sz="quarter" idx="36" hasCustomPrompt="1"/>
          </p:nvPr>
        </p:nvSpPr>
        <p:spPr>
          <a:xfrm>
            <a:off x="9011386" y="1917000"/>
            <a:ext cx="1686319" cy="1512000"/>
          </a:xfrm>
          <a:noFill/>
        </p:spPr>
        <p:txBody>
          <a:bodyPr anchor="ctr"/>
          <a:lstStyle>
            <a:lvl1pPr algn="ct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0" name="Text Placeholder 21">
            <a:extLst>
              <a:ext uri="{FF2B5EF4-FFF2-40B4-BE49-F238E27FC236}">
                <a16:creationId xmlns:a16="http://schemas.microsoft.com/office/drawing/2014/main" id="{C48AA341-8F93-0374-9ADE-957710F67013}"/>
              </a:ext>
            </a:extLst>
          </p:cNvPr>
          <p:cNvSpPr>
            <a:spLocks noGrp="1"/>
          </p:cNvSpPr>
          <p:nvPr>
            <p:ph type="body" sz="quarter" idx="37" hasCustomPrompt="1"/>
          </p:nvPr>
        </p:nvSpPr>
        <p:spPr>
          <a:xfrm>
            <a:off x="8716080" y="3983730"/>
            <a:ext cx="2276930" cy="323885"/>
          </a:xfrm>
          <a:prstGeom prst="rect">
            <a:avLst/>
          </a:prstGeom>
          <a:noFill/>
        </p:spPr>
        <p:txBody>
          <a:bodyPr lIns="0" tIns="0" rIns="0" bIns="0"/>
          <a:lstStyle>
            <a:lvl1pPr algn="l">
              <a:lnSpc>
                <a:spcPts val="1880"/>
              </a:lnSpc>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66484AEF-7751-8299-AA01-32E7131460BC}"/>
              </a:ext>
            </a:extLst>
          </p:cNvPr>
          <p:cNvSpPr>
            <a:spLocks noGrp="1"/>
          </p:cNvSpPr>
          <p:nvPr>
            <p:ph type="body" sz="quarter" idx="38" hasCustomPrompt="1"/>
          </p:nvPr>
        </p:nvSpPr>
        <p:spPr>
          <a:xfrm>
            <a:off x="8716080"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pic>
        <p:nvPicPr>
          <p:cNvPr id="3" name="Picture 2">
            <a:extLst>
              <a:ext uri="{FF2B5EF4-FFF2-40B4-BE49-F238E27FC236}">
                <a16:creationId xmlns:a16="http://schemas.microsoft.com/office/drawing/2014/main" id="{EC978048-9764-BF40-EEC2-90C4F0BF78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652" r="5652"/>
          <a:stretch/>
        </p:blipFill>
        <p:spPr>
          <a:xfrm>
            <a:off x="0" y="0"/>
            <a:ext cx="225287" cy="6858000"/>
          </a:xfrm>
          <a:prstGeom prst="rect">
            <a:avLst/>
          </a:prstGeom>
        </p:spPr>
      </p:pic>
    </p:spTree>
    <p:extLst>
      <p:ext uri="{BB962C8B-B14F-4D97-AF65-F5344CB8AC3E}">
        <p14:creationId xmlns:p14="http://schemas.microsoft.com/office/powerpoint/2010/main" val="2551055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 Title/Subtitle 1 Column">
    <p:bg>
      <p:bgPr>
        <a:solidFill>
          <a:schemeClr val="accent2"/>
        </a:solidFill>
        <a:effectLst/>
      </p:bgPr>
    </p:bg>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30D05E14-DFE3-1AB9-F5B2-007983E745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709"/>
            <a:ext cx="10671048" cy="330540"/>
          </a:xfrm>
          <a:prstGeom prst="rect">
            <a:avLst/>
          </a:prstGeom>
        </p:spPr>
        <p:txBody>
          <a:bodyPr lIns="0">
            <a:noAutofit/>
          </a:bodyPr>
          <a:lstStyle>
            <a:lvl1pPr marL="0" indent="0">
              <a:spcAft>
                <a:spcPts val="0"/>
              </a:spcAft>
              <a:buNone/>
              <a:defRPr sz="2000" b="1"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4" y="1600201"/>
            <a:ext cx="10671175" cy="450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p>
            <a:r>
              <a:rPr lang="en-US"/>
              <a:t>Copyright © 2023, Oracle and/or its affiliates  |  Confidential: Internal/Restricted/Highly Restricted</a:t>
            </a:r>
            <a:endParaRPr lang="en-US" dirty="0"/>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p>
            <a:r>
              <a:rPr lang="en-IN"/>
              <a:t>[Date]</a:t>
            </a:r>
            <a:endParaRPr lang="en-US" dirty="0"/>
          </a:p>
        </p:txBody>
      </p:sp>
    </p:spTree>
    <p:extLst>
      <p:ext uri="{BB962C8B-B14F-4D97-AF65-F5344CB8AC3E}">
        <p14:creationId xmlns:p14="http://schemas.microsoft.com/office/powerpoint/2010/main" val="26512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ark - Icons + Short Copy_3">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C15280E9-7946-3FC5-9B07-EAC6E9D59F47}"/>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98FBEF5E-3242-49D7-B536-2CFC7C58D488}"/>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2" name="Title 7">
            <a:extLst>
              <a:ext uri="{FF2B5EF4-FFF2-40B4-BE49-F238E27FC236}">
                <a16:creationId xmlns:a16="http://schemas.microsoft.com/office/drawing/2014/main" id="{D773F8C2-E4D7-12D4-5551-AB2F55413FC8}"/>
              </a:ext>
            </a:extLst>
          </p:cNvPr>
          <p:cNvSpPr>
            <a:spLocks noGrp="1"/>
          </p:cNvSpPr>
          <p:nvPr>
            <p:ph type="title" hasCustomPrompt="1"/>
          </p:nvPr>
        </p:nvSpPr>
        <p:spPr>
          <a:xfrm>
            <a:off x="768875" y="338328"/>
            <a:ext cx="10671048" cy="822960"/>
          </a:xfrm>
        </p:spPr>
        <p:txBody>
          <a:bodyPr/>
          <a:lstStyle>
            <a:lvl1pPr>
              <a:defRPr>
                <a:solidFill>
                  <a:schemeClr val="tx2"/>
                </a:solidFill>
              </a:defRPr>
            </a:lvl1pPr>
          </a:lstStyle>
          <a:p>
            <a:r>
              <a:rPr lang="en-US" dirty="0"/>
              <a:t>Title</a:t>
            </a:r>
          </a:p>
        </p:txBody>
      </p:sp>
      <p:sp>
        <p:nvSpPr>
          <p:cNvPr id="9" name="Text Placeholder 21">
            <a:extLst>
              <a:ext uri="{FF2B5EF4-FFF2-40B4-BE49-F238E27FC236}">
                <a16:creationId xmlns:a16="http://schemas.microsoft.com/office/drawing/2014/main" id="{841E634D-0CDA-2AD8-6802-7AE8B7B9D8AC}"/>
              </a:ext>
            </a:extLst>
          </p:cNvPr>
          <p:cNvSpPr>
            <a:spLocks noGrp="1"/>
          </p:cNvSpPr>
          <p:nvPr>
            <p:ph type="body" sz="quarter" idx="25" hasCustomPrompt="1"/>
          </p:nvPr>
        </p:nvSpPr>
        <p:spPr>
          <a:xfrm>
            <a:off x="768875" y="3983730"/>
            <a:ext cx="2276930" cy="323885"/>
          </a:xfrm>
          <a:prstGeom prst="rect">
            <a:avLst/>
          </a:prstGeom>
          <a:noFill/>
        </p:spPr>
        <p:txBody>
          <a:bodyPr lIns="0" tIns="0" rIns="0" bIns="0"/>
          <a:lstStyle>
            <a:lvl1pPr algn="l">
              <a:lnSpc>
                <a:spcPts val="1880"/>
              </a:lnSpc>
              <a:defRPr sz="14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0" name="Text Placeholder 21">
            <a:extLst>
              <a:ext uri="{FF2B5EF4-FFF2-40B4-BE49-F238E27FC236}">
                <a16:creationId xmlns:a16="http://schemas.microsoft.com/office/drawing/2014/main" id="{E378008A-059B-70FC-D48E-2E431C181D20}"/>
              </a:ext>
            </a:extLst>
          </p:cNvPr>
          <p:cNvSpPr>
            <a:spLocks noGrp="1"/>
          </p:cNvSpPr>
          <p:nvPr>
            <p:ph type="body" sz="quarter" idx="24" hasCustomPrompt="1"/>
          </p:nvPr>
        </p:nvSpPr>
        <p:spPr>
          <a:xfrm>
            <a:off x="76887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1" name="Straight Connector 20">
            <a:extLst>
              <a:ext uri="{FF2B5EF4-FFF2-40B4-BE49-F238E27FC236}">
                <a16:creationId xmlns:a16="http://schemas.microsoft.com/office/drawing/2014/main" id="{71C1DB4E-68ED-6AA8-0FD8-73802383C4D6}"/>
              </a:ext>
              <a:ext uri="{C183D7F6-B498-43B3-948B-1728B52AA6E4}">
                <adec:decorative xmlns:adec="http://schemas.microsoft.com/office/drawing/2017/decorative" val="1"/>
              </a:ext>
            </a:extLst>
          </p:cNvPr>
          <p:cNvCxnSpPr>
            <a:cxnSpLocks/>
          </p:cNvCxnSpPr>
          <p:nvPr userDrawn="1"/>
        </p:nvCxnSpPr>
        <p:spPr>
          <a:xfrm>
            <a:off x="3848420"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EE1024EA-DB7E-A28B-F166-6C31CF4ED75D}"/>
              </a:ext>
            </a:extLst>
          </p:cNvPr>
          <p:cNvSpPr>
            <a:spLocks noGrp="1"/>
          </p:cNvSpPr>
          <p:nvPr>
            <p:ph type="body" sz="quarter" idx="34" hasCustomPrompt="1"/>
          </p:nvPr>
        </p:nvSpPr>
        <p:spPr>
          <a:xfrm>
            <a:off x="4711997" y="3983730"/>
            <a:ext cx="2276930" cy="323885"/>
          </a:xfrm>
          <a:prstGeom prst="rect">
            <a:avLst/>
          </a:prstGeom>
          <a:noFill/>
        </p:spPr>
        <p:txBody>
          <a:bodyPr lIns="0" tIns="0" rIns="0" bIns="0"/>
          <a:lstStyle>
            <a:lvl1pPr algn="l">
              <a:lnSpc>
                <a:spcPts val="1880"/>
              </a:lnSpc>
              <a:defRPr sz="14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D97B8A69-F1F8-383F-B91C-274B56A4F69E}"/>
              </a:ext>
            </a:extLst>
          </p:cNvPr>
          <p:cNvSpPr>
            <a:spLocks noGrp="1"/>
          </p:cNvSpPr>
          <p:nvPr>
            <p:ph type="body" sz="quarter" idx="35" hasCustomPrompt="1"/>
          </p:nvPr>
        </p:nvSpPr>
        <p:spPr>
          <a:xfrm>
            <a:off x="4711997"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5" name="Straight Connector 24">
            <a:extLst>
              <a:ext uri="{FF2B5EF4-FFF2-40B4-BE49-F238E27FC236}">
                <a16:creationId xmlns:a16="http://schemas.microsoft.com/office/drawing/2014/main" id="{46081583-80B0-78C3-9159-B72441E83896}"/>
              </a:ext>
              <a:ext uri="{C183D7F6-B498-43B3-948B-1728B52AA6E4}">
                <adec:decorative xmlns:adec="http://schemas.microsoft.com/office/drawing/2017/decorative" val="1"/>
              </a:ext>
            </a:extLst>
          </p:cNvPr>
          <p:cNvCxnSpPr>
            <a:cxnSpLocks/>
          </p:cNvCxnSpPr>
          <p:nvPr userDrawn="1"/>
        </p:nvCxnSpPr>
        <p:spPr>
          <a:xfrm>
            <a:off x="7852503"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7" name="Text Placeholder 21">
            <a:extLst>
              <a:ext uri="{FF2B5EF4-FFF2-40B4-BE49-F238E27FC236}">
                <a16:creationId xmlns:a16="http://schemas.microsoft.com/office/drawing/2014/main" id="{54191C35-0AA8-36D4-21D3-1ED355B02526}"/>
              </a:ext>
            </a:extLst>
          </p:cNvPr>
          <p:cNvSpPr>
            <a:spLocks noGrp="1"/>
          </p:cNvSpPr>
          <p:nvPr>
            <p:ph type="body" sz="quarter" idx="37" hasCustomPrompt="1"/>
          </p:nvPr>
        </p:nvSpPr>
        <p:spPr>
          <a:xfrm>
            <a:off x="8716080" y="3983730"/>
            <a:ext cx="2276930" cy="323885"/>
          </a:xfrm>
          <a:prstGeom prst="rect">
            <a:avLst/>
          </a:prstGeom>
          <a:noFill/>
        </p:spPr>
        <p:txBody>
          <a:bodyPr lIns="0" tIns="0" rIns="0" bIns="0"/>
          <a:lstStyle>
            <a:lvl1pPr algn="l">
              <a:lnSpc>
                <a:spcPts val="1880"/>
              </a:lnSpc>
              <a:defRPr sz="14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8" name="Text Placeholder 21">
            <a:extLst>
              <a:ext uri="{FF2B5EF4-FFF2-40B4-BE49-F238E27FC236}">
                <a16:creationId xmlns:a16="http://schemas.microsoft.com/office/drawing/2014/main" id="{AA4D02C8-F745-EFDD-0E6B-C3E2397F75CE}"/>
              </a:ext>
            </a:extLst>
          </p:cNvPr>
          <p:cNvSpPr>
            <a:spLocks noGrp="1"/>
          </p:cNvSpPr>
          <p:nvPr>
            <p:ph type="body" sz="quarter" idx="38" hasCustomPrompt="1"/>
          </p:nvPr>
        </p:nvSpPr>
        <p:spPr>
          <a:xfrm>
            <a:off x="8716080"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7" name="Picture Placeholder 2">
            <a:extLst>
              <a:ext uri="{FF2B5EF4-FFF2-40B4-BE49-F238E27FC236}">
                <a16:creationId xmlns:a16="http://schemas.microsoft.com/office/drawing/2014/main" id="{B6884407-0159-E873-81CE-18C6194BAC7B}"/>
              </a:ext>
            </a:extLst>
          </p:cNvPr>
          <p:cNvSpPr>
            <a:spLocks noGrp="1" noChangeAspect="1"/>
          </p:cNvSpPr>
          <p:nvPr>
            <p:ph type="pic" sz="quarter" idx="26" hasCustomPrompt="1"/>
          </p:nvPr>
        </p:nvSpPr>
        <p:spPr>
          <a:xfrm>
            <a:off x="1064181" y="1928198"/>
            <a:ext cx="1686319" cy="1512000"/>
          </a:xfrm>
          <a:noFill/>
        </p:spPr>
        <p:txBody>
          <a:bodyPr anchor="ctr"/>
          <a:lstStyle>
            <a:lvl1pPr algn="ct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1" name="Picture Placeholder 2">
            <a:extLst>
              <a:ext uri="{FF2B5EF4-FFF2-40B4-BE49-F238E27FC236}">
                <a16:creationId xmlns:a16="http://schemas.microsoft.com/office/drawing/2014/main" id="{F19619E2-EB55-1D01-F539-DB27A2749985}"/>
              </a:ext>
            </a:extLst>
          </p:cNvPr>
          <p:cNvSpPr>
            <a:spLocks noGrp="1" noChangeAspect="1"/>
          </p:cNvSpPr>
          <p:nvPr>
            <p:ph type="pic" sz="quarter" idx="33" hasCustomPrompt="1"/>
          </p:nvPr>
        </p:nvSpPr>
        <p:spPr>
          <a:xfrm>
            <a:off x="5007303" y="1917000"/>
            <a:ext cx="1686319" cy="1512000"/>
          </a:xfrm>
          <a:noFill/>
        </p:spPr>
        <p:txBody>
          <a:bodyPr anchor="ctr"/>
          <a:lstStyle>
            <a:lvl1pPr algn="ct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2" name="Picture Placeholder 2">
            <a:extLst>
              <a:ext uri="{FF2B5EF4-FFF2-40B4-BE49-F238E27FC236}">
                <a16:creationId xmlns:a16="http://schemas.microsoft.com/office/drawing/2014/main" id="{0EDA0148-DE32-020C-1750-B5DF743AE67B}"/>
              </a:ext>
            </a:extLst>
          </p:cNvPr>
          <p:cNvSpPr>
            <a:spLocks noGrp="1" noChangeAspect="1"/>
          </p:cNvSpPr>
          <p:nvPr>
            <p:ph type="pic" sz="quarter" idx="36" hasCustomPrompt="1"/>
          </p:nvPr>
        </p:nvSpPr>
        <p:spPr>
          <a:xfrm>
            <a:off x="9011386" y="1917000"/>
            <a:ext cx="1686319" cy="1512000"/>
          </a:xfrm>
          <a:noFill/>
        </p:spPr>
        <p:txBody>
          <a:bodyPr anchor="ctr"/>
          <a:lstStyle>
            <a:lvl1pPr algn="ct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pic>
        <p:nvPicPr>
          <p:cNvPr id="8" name="Picture 7">
            <a:extLst>
              <a:ext uri="{FF2B5EF4-FFF2-40B4-BE49-F238E27FC236}">
                <a16:creationId xmlns:a16="http://schemas.microsoft.com/office/drawing/2014/main" id="{9711467B-A878-013A-2329-51E7DD14B15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11304"/>
          <a:stretch/>
        </p:blipFill>
        <p:spPr>
          <a:xfrm>
            <a:off x="0" y="0"/>
            <a:ext cx="225287" cy="6858000"/>
          </a:xfrm>
          <a:prstGeom prst="rect">
            <a:avLst/>
          </a:prstGeom>
        </p:spPr>
      </p:pic>
    </p:spTree>
    <p:extLst>
      <p:ext uri="{BB962C8B-B14F-4D97-AF65-F5344CB8AC3E}">
        <p14:creationId xmlns:p14="http://schemas.microsoft.com/office/powerpoint/2010/main" val="2812376744"/>
      </p:ext>
    </p:extLst>
  </p:cSld>
  <p:clrMapOvr>
    <a:overrideClrMapping bg1="dk1" tx1="lt1" bg2="dk2" tx2="lt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Light - Icons + Short Copy_4">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4" name="Title 1">
            <a:extLst>
              <a:ext uri="{FF2B5EF4-FFF2-40B4-BE49-F238E27FC236}">
                <a16:creationId xmlns:a16="http://schemas.microsoft.com/office/drawing/2014/main" id="{4F4138CF-187E-AEB9-7484-9203B91539BC}"/>
              </a:ext>
            </a:extLst>
          </p:cNvPr>
          <p:cNvSpPr>
            <a:spLocks noGrp="1"/>
          </p:cNvSpPr>
          <p:nvPr>
            <p:ph type="title" hasCustomPrompt="1"/>
          </p:nvPr>
        </p:nvSpPr>
        <p:spPr>
          <a:xfrm>
            <a:off x="768875" y="338328"/>
            <a:ext cx="10671048" cy="822960"/>
          </a:xfrm>
        </p:spPr>
        <p:txBody>
          <a:bodyPr/>
          <a:lstStyle>
            <a:lvl1pPr>
              <a:defRPr>
                <a:solidFill>
                  <a:srgbClr val="312D2A"/>
                </a:solidFill>
              </a:defRPr>
            </a:lvl1pPr>
          </a:lstStyle>
          <a:p>
            <a:r>
              <a:rPr lang="en-US" dirty="0"/>
              <a:t>Title</a:t>
            </a:r>
          </a:p>
        </p:txBody>
      </p:sp>
      <p:sp>
        <p:nvSpPr>
          <p:cNvPr id="6" name="Picture Placeholder 2">
            <a:extLst>
              <a:ext uri="{FF2B5EF4-FFF2-40B4-BE49-F238E27FC236}">
                <a16:creationId xmlns:a16="http://schemas.microsoft.com/office/drawing/2014/main" id="{93E6CE7B-B873-59F7-A70F-931984B00B39}"/>
              </a:ext>
            </a:extLst>
          </p:cNvPr>
          <p:cNvSpPr>
            <a:spLocks noGrp="1" noChangeAspect="1"/>
          </p:cNvSpPr>
          <p:nvPr>
            <p:ph type="pic" sz="quarter" idx="26" hasCustomPrompt="1"/>
          </p:nvPr>
        </p:nvSpPr>
        <p:spPr>
          <a:xfrm>
            <a:off x="1285018" y="2114636"/>
            <a:ext cx="1485566" cy="1332000"/>
          </a:xfrm>
          <a:noFill/>
        </p:spPr>
        <p:txBody>
          <a:bodyPr anchor="ctr"/>
          <a:lstStyle>
            <a:lvl1pPr algn="ct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1" name="Text Placeholder 21">
            <a:extLst>
              <a:ext uri="{FF2B5EF4-FFF2-40B4-BE49-F238E27FC236}">
                <a16:creationId xmlns:a16="http://schemas.microsoft.com/office/drawing/2014/main" id="{EDC193FC-23EF-BBCC-A523-4E995745B9AC}"/>
              </a:ext>
            </a:extLst>
          </p:cNvPr>
          <p:cNvSpPr>
            <a:spLocks noGrp="1"/>
          </p:cNvSpPr>
          <p:nvPr>
            <p:ph type="body" sz="quarter" idx="25" hasCustomPrompt="1"/>
          </p:nvPr>
        </p:nvSpPr>
        <p:spPr>
          <a:xfrm>
            <a:off x="1102644" y="3982995"/>
            <a:ext cx="1850315" cy="323885"/>
          </a:xfrm>
          <a:prstGeom prst="rect">
            <a:avLst/>
          </a:prstGeom>
          <a:noFill/>
        </p:spPr>
        <p:txBody>
          <a:bodyPr lIns="0" tIns="0" rIns="0" bIns="0"/>
          <a:lstStyle>
            <a:lvl1pPr algn="l">
              <a:lnSpc>
                <a:spcPts val="1880"/>
              </a:lnSpc>
              <a:defRPr sz="1200" b="1" i="0">
                <a:solidFill>
                  <a:srgbClr val="312D2A"/>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12" name="Text Placeholder 21">
            <a:extLst>
              <a:ext uri="{FF2B5EF4-FFF2-40B4-BE49-F238E27FC236}">
                <a16:creationId xmlns:a16="http://schemas.microsoft.com/office/drawing/2014/main" id="{DF81D373-7057-2C75-CC6C-41577522075F}"/>
              </a:ext>
            </a:extLst>
          </p:cNvPr>
          <p:cNvSpPr>
            <a:spLocks noGrp="1"/>
          </p:cNvSpPr>
          <p:nvPr>
            <p:ph type="body" sz="quarter" idx="24" hasCustomPrompt="1"/>
          </p:nvPr>
        </p:nvSpPr>
        <p:spPr>
          <a:xfrm>
            <a:off x="1102644" y="4376641"/>
            <a:ext cx="1850315" cy="1244947"/>
          </a:xfrm>
          <a:prstGeom prst="rect">
            <a:avLst/>
          </a:prstGeom>
          <a:noFill/>
        </p:spPr>
        <p:txBody>
          <a:bodyPr lIns="0" tIns="0" rIns="0" bIns="0"/>
          <a:lstStyle>
            <a:lvl1pPr algn="l">
              <a:lnSpc>
                <a:spcPct val="100000"/>
              </a:lnSpc>
              <a:defRPr sz="11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13" name="Straight Connector 12">
            <a:extLst>
              <a:ext uri="{FF2B5EF4-FFF2-40B4-BE49-F238E27FC236}">
                <a16:creationId xmlns:a16="http://schemas.microsoft.com/office/drawing/2014/main" id="{38521E3C-2B8A-3127-F789-C80455C85E0A}"/>
              </a:ext>
              <a:ext uri="{C183D7F6-B498-43B3-948B-1728B52AA6E4}">
                <adec:decorative xmlns:adec="http://schemas.microsoft.com/office/drawing/2017/decorative" val="1"/>
              </a:ext>
            </a:extLst>
          </p:cNvPr>
          <p:cNvCxnSpPr>
            <a:cxnSpLocks/>
          </p:cNvCxnSpPr>
          <p:nvPr userDrawn="1"/>
        </p:nvCxnSpPr>
        <p:spPr>
          <a:xfrm>
            <a:off x="3495357"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 name="Picture Placeholder 2">
            <a:extLst>
              <a:ext uri="{FF2B5EF4-FFF2-40B4-BE49-F238E27FC236}">
                <a16:creationId xmlns:a16="http://schemas.microsoft.com/office/drawing/2014/main" id="{A9045D64-A45F-44E7-1BF0-9241FA22B2D7}"/>
              </a:ext>
            </a:extLst>
          </p:cNvPr>
          <p:cNvSpPr>
            <a:spLocks noGrp="1" noChangeAspect="1"/>
          </p:cNvSpPr>
          <p:nvPr>
            <p:ph type="pic" sz="quarter" idx="27" hasCustomPrompt="1"/>
          </p:nvPr>
        </p:nvSpPr>
        <p:spPr>
          <a:xfrm>
            <a:off x="4224664" y="2114636"/>
            <a:ext cx="1485566" cy="1332000"/>
          </a:xfrm>
          <a:noFill/>
        </p:spPr>
        <p:txBody>
          <a:bodyPr anchor="ctr"/>
          <a:lstStyle>
            <a:lvl1pPr algn="ct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 name="Text Placeholder 21">
            <a:extLst>
              <a:ext uri="{FF2B5EF4-FFF2-40B4-BE49-F238E27FC236}">
                <a16:creationId xmlns:a16="http://schemas.microsoft.com/office/drawing/2014/main" id="{FD505E85-B097-7BB2-0283-16191D827D6E}"/>
              </a:ext>
            </a:extLst>
          </p:cNvPr>
          <p:cNvSpPr>
            <a:spLocks noGrp="1"/>
          </p:cNvSpPr>
          <p:nvPr>
            <p:ph type="body" sz="quarter" idx="28" hasCustomPrompt="1"/>
          </p:nvPr>
        </p:nvSpPr>
        <p:spPr>
          <a:xfrm>
            <a:off x="4042290" y="3982995"/>
            <a:ext cx="1850315" cy="323885"/>
          </a:xfrm>
          <a:prstGeom prst="rect">
            <a:avLst/>
          </a:prstGeom>
          <a:noFill/>
        </p:spPr>
        <p:txBody>
          <a:bodyPr lIns="0" tIns="0" rIns="0" bIns="0"/>
          <a:lstStyle>
            <a:lvl1pPr algn="l">
              <a:lnSpc>
                <a:spcPts val="1880"/>
              </a:lnSpc>
              <a:defRPr sz="1200" b="1" i="0">
                <a:solidFill>
                  <a:srgbClr val="312D2A"/>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17" name="Text Placeholder 21">
            <a:extLst>
              <a:ext uri="{FF2B5EF4-FFF2-40B4-BE49-F238E27FC236}">
                <a16:creationId xmlns:a16="http://schemas.microsoft.com/office/drawing/2014/main" id="{E2F60FF8-0ED0-D6E8-932B-8747F03D5FCD}"/>
              </a:ext>
            </a:extLst>
          </p:cNvPr>
          <p:cNvSpPr>
            <a:spLocks noGrp="1"/>
          </p:cNvSpPr>
          <p:nvPr>
            <p:ph type="body" sz="quarter" idx="29" hasCustomPrompt="1"/>
          </p:nvPr>
        </p:nvSpPr>
        <p:spPr>
          <a:xfrm>
            <a:off x="4042290" y="4376641"/>
            <a:ext cx="1850315" cy="1244947"/>
          </a:xfrm>
          <a:prstGeom prst="rect">
            <a:avLst/>
          </a:prstGeom>
          <a:noFill/>
        </p:spPr>
        <p:txBody>
          <a:bodyPr lIns="0" tIns="0" rIns="0" bIns="0"/>
          <a:lstStyle>
            <a:lvl1pPr algn="l">
              <a:lnSpc>
                <a:spcPct val="100000"/>
              </a:lnSpc>
              <a:defRPr sz="11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2" name="Straight Connector 21">
            <a:extLst>
              <a:ext uri="{FF2B5EF4-FFF2-40B4-BE49-F238E27FC236}">
                <a16:creationId xmlns:a16="http://schemas.microsoft.com/office/drawing/2014/main" id="{1D45DC3F-891E-FB80-8503-3937C1202D54}"/>
              </a:ext>
              <a:ext uri="{C183D7F6-B498-43B3-948B-1728B52AA6E4}">
                <adec:decorative xmlns:adec="http://schemas.microsoft.com/office/drawing/2017/decorative" val="1"/>
              </a:ext>
            </a:extLst>
          </p:cNvPr>
          <p:cNvCxnSpPr>
            <a:cxnSpLocks/>
          </p:cNvCxnSpPr>
          <p:nvPr userDrawn="1"/>
        </p:nvCxnSpPr>
        <p:spPr>
          <a:xfrm>
            <a:off x="643046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EAC18315-FB03-26A9-D576-85A43307F671}"/>
              </a:ext>
            </a:extLst>
          </p:cNvPr>
          <p:cNvSpPr>
            <a:spLocks noGrp="1" noChangeAspect="1"/>
          </p:cNvSpPr>
          <p:nvPr>
            <p:ph type="pic" sz="quarter" idx="30" hasCustomPrompt="1"/>
          </p:nvPr>
        </p:nvSpPr>
        <p:spPr>
          <a:xfrm>
            <a:off x="7155241" y="2114636"/>
            <a:ext cx="1485566" cy="1332000"/>
          </a:xfrm>
          <a:noFill/>
        </p:spPr>
        <p:txBody>
          <a:bodyPr anchor="ctr"/>
          <a:lstStyle>
            <a:lvl1pPr algn="ct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4" name="Text Placeholder 21">
            <a:extLst>
              <a:ext uri="{FF2B5EF4-FFF2-40B4-BE49-F238E27FC236}">
                <a16:creationId xmlns:a16="http://schemas.microsoft.com/office/drawing/2014/main" id="{59CFDF08-80C1-6E3F-869A-074792DBF4A0}"/>
              </a:ext>
            </a:extLst>
          </p:cNvPr>
          <p:cNvSpPr>
            <a:spLocks noGrp="1"/>
          </p:cNvSpPr>
          <p:nvPr>
            <p:ph type="body" sz="quarter" idx="31" hasCustomPrompt="1"/>
          </p:nvPr>
        </p:nvSpPr>
        <p:spPr>
          <a:xfrm>
            <a:off x="6972867" y="3982995"/>
            <a:ext cx="1850315" cy="323885"/>
          </a:xfrm>
          <a:prstGeom prst="rect">
            <a:avLst/>
          </a:prstGeom>
          <a:noFill/>
        </p:spPr>
        <p:txBody>
          <a:bodyPr lIns="0" tIns="0" rIns="0" bIns="0"/>
          <a:lstStyle>
            <a:lvl1pPr algn="l">
              <a:lnSpc>
                <a:spcPts val="1880"/>
              </a:lnSpc>
              <a:defRPr sz="1200" b="1" i="0">
                <a:solidFill>
                  <a:srgbClr val="312D2A"/>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F493EDC5-BE7B-FE7E-8917-F2DF614BD0BA}"/>
              </a:ext>
            </a:extLst>
          </p:cNvPr>
          <p:cNvSpPr>
            <a:spLocks noGrp="1"/>
          </p:cNvSpPr>
          <p:nvPr>
            <p:ph type="body" sz="quarter" idx="32" hasCustomPrompt="1"/>
          </p:nvPr>
        </p:nvSpPr>
        <p:spPr>
          <a:xfrm>
            <a:off x="6972867" y="4376641"/>
            <a:ext cx="1850315" cy="1244947"/>
          </a:xfrm>
          <a:prstGeom prst="rect">
            <a:avLst/>
          </a:prstGeom>
          <a:noFill/>
        </p:spPr>
        <p:txBody>
          <a:bodyPr lIns="0" tIns="0" rIns="0" bIns="0"/>
          <a:lstStyle>
            <a:lvl1pPr algn="l">
              <a:lnSpc>
                <a:spcPct val="100000"/>
              </a:lnSpc>
              <a:defRPr sz="11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6" name="Straight Connector 25">
            <a:extLst>
              <a:ext uri="{FF2B5EF4-FFF2-40B4-BE49-F238E27FC236}">
                <a16:creationId xmlns:a16="http://schemas.microsoft.com/office/drawing/2014/main" id="{D1772EB2-69BF-52AE-8B4B-B0D9A6C3F64A}"/>
              </a:ext>
              <a:ext uri="{C183D7F6-B498-43B3-948B-1728B52AA6E4}">
                <adec:decorative xmlns:adec="http://schemas.microsoft.com/office/drawing/2017/decorative" val="1"/>
              </a:ext>
            </a:extLst>
          </p:cNvPr>
          <p:cNvCxnSpPr>
            <a:cxnSpLocks/>
          </p:cNvCxnSpPr>
          <p:nvPr userDrawn="1"/>
        </p:nvCxnSpPr>
        <p:spPr>
          <a:xfrm>
            <a:off x="936557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7" name="Picture Placeholder 2">
            <a:extLst>
              <a:ext uri="{FF2B5EF4-FFF2-40B4-BE49-F238E27FC236}">
                <a16:creationId xmlns:a16="http://schemas.microsoft.com/office/drawing/2014/main" id="{6B83A7D1-3660-2EB1-F849-634850B6A123}"/>
              </a:ext>
            </a:extLst>
          </p:cNvPr>
          <p:cNvSpPr>
            <a:spLocks noGrp="1" noChangeAspect="1"/>
          </p:cNvSpPr>
          <p:nvPr>
            <p:ph type="pic" sz="quarter" idx="33" hasCustomPrompt="1"/>
          </p:nvPr>
        </p:nvSpPr>
        <p:spPr>
          <a:xfrm>
            <a:off x="10090351" y="2114636"/>
            <a:ext cx="1485566" cy="1332000"/>
          </a:xfrm>
          <a:noFill/>
        </p:spPr>
        <p:txBody>
          <a:bodyPr anchor="ctr"/>
          <a:lstStyle>
            <a:lvl1pPr algn="ct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8" name="Text Placeholder 21">
            <a:extLst>
              <a:ext uri="{FF2B5EF4-FFF2-40B4-BE49-F238E27FC236}">
                <a16:creationId xmlns:a16="http://schemas.microsoft.com/office/drawing/2014/main" id="{98ABE078-28FD-0ED6-9C64-8C4E34513F8B}"/>
              </a:ext>
            </a:extLst>
          </p:cNvPr>
          <p:cNvSpPr>
            <a:spLocks noGrp="1"/>
          </p:cNvSpPr>
          <p:nvPr>
            <p:ph type="body" sz="quarter" idx="34" hasCustomPrompt="1"/>
          </p:nvPr>
        </p:nvSpPr>
        <p:spPr>
          <a:xfrm>
            <a:off x="9907977" y="3982995"/>
            <a:ext cx="1850315" cy="323885"/>
          </a:xfrm>
          <a:prstGeom prst="rect">
            <a:avLst/>
          </a:prstGeom>
          <a:noFill/>
        </p:spPr>
        <p:txBody>
          <a:bodyPr lIns="0" tIns="0" rIns="0" bIns="0"/>
          <a:lstStyle>
            <a:lvl1pPr algn="l">
              <a:lnSpc>
                <a:spcPts val="1880"/>
              </a:lnSpc>
              <a:defRPr sz="1200" b="1" i="0">
                <a:solidFill>
                  <a:srgbClr val="312D2A"/>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A94017C7-EC4C-F9F3-F739-A42EC69E01A3}"/>
              </a:ext>
            </a:extLst>
          </p:cNvPr>
          <p:cNvSpPr>
            <a:spLocks noGrp="1"/>
          </p:cNvSpPr>
          <p:nvPr>
            <p:ph type="body" sz="quarter" idx="35" hasCustomPrompt="1"/>
          </p:nvPr>
        </p:nvSpPr>
        <p:spPr>
          <a:xfrm>
            <a:off x="9907977" y="4376641"/>
            <a:ext cx="1850315" cy="1244947"/>
          </a:xfrm>
          <a:prstGeom prst="rect">
            <a:avLst/>
          </a:prstGeom>
          <a:noFill/>
        </p:spPr>
        <p:txBody>
          <a:bodyPr lIns="0" tIns="0" rIns="0" bIns="0"/>
          <a:lstStyle>
            <a:lvl1pPr algn="l">
              <a:lnSpc>
                <a:spcPct val="100000"/>
              </a:lnSpc>
              <a:defRPr sz="11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pic>
        <p:nvPicPr>
          <p:cNvPr id="15" name="Picture 14">
            <a:extLst>
              <a:ext uri="{FF2B5EF4-FFF2-40B4-BE49-F238E27FC236}">
                <a16:creationId xmlns:a16="http://schemas.microsoft.com/office/drawing/2014/main" id="{6D380066-9D6B-5568-E822-309DC63A3D23}"/>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652" r="5652"/>
          <a:stretch/>
        </p:blipFill>
        <p:spPr>
          <a:xfrm>
            <a:off x="0" y="0"/>
            <a:ext cx="225287" cy="6858000"/>
          </a:xfrm>
          <a:prstGeom prst="rect">
            <a:avLst/>
          </a:prstGeom>
        </p:spPr>
      </p:pic>
    </p:spTree>
    <p:extLst>
      <p:ext uri="{BB962C8B-B14F-4D97-AF65-F5344CB8AC3E}">
        <p14:creationId xmlns:p14="http://schemas.microsoft.com/office/powerpoint/2010/main" val="35895064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ark - Icons + Short Copy_4">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C15280E9-7946-3FC5-9B07-EAC6E9D59F47}"/>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98FBEF5E-3242-49D7-B536-2CFC7C58D488}"/>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2" name="Title 7">
            <a:extLst>
              <a:ext uri="{FF2B5EF4-FFF2-40B4-BE49-F238E27FC236}">
                <a16:creationId xmlns:a16="http://schemas.microsoft.com/office/drawing/2014/main" id="{D773F8C2-E4D7-12D4-5551-AB2F55413FC8}"/>
              </a:ext>
            </a:extLst>
          </p:cNvPr>
          <p:cNvSpPr>
            <a:spLocks noGrp="1"/>
          </p:cNvSpPr>
          <p:nvPr>
            <p:ph type="title" hasCustomPrompt="1"/>
          </p:nvPr>
        </p:nvSpPr>
        <p:spPr>
          <a:xfrm>
            <a:off x="768875" y="338328"/>
            <a:ext cx="10671048" cy="822960"/>
          </a:xfrm>
        </p:spPr>
        <p:txBody>
          <a:bodyPr/>
          <a:lstStyle>
            <a:lvl1pPr>
              <a:defRPr>
                <a:solidFill>
                  <a:schemeClr val="tx2"/>
                </a:solidFill>
              </a:defRPr>
            </a:lvl1pPr>
          </a:lstStyle>
          <a:p>
            <a:r>
              <a:rPr lang="en-US" dirty="0"/>
              <a:t>Title</a:t>
            </a:r>
          </a:p>
        </p:txBody>
      </p:sp>
      <p:sp>
        <p:nvSpPr>
          <p:cNvPr id="34" name="Picture Placeholder 2">
            <a:extLst>
              <a:ext uri="{FF2B5EF4-FFF2-40B4-BE49-F238E27FC236}">
                <a16:creationId xmlns:a16="http://schemas.microsoft.com/office/drawing/2014/main" id="{26148197-7D02-B082-C9E8-1E2C8E180218}"/>
              </a:ext>
            </a:extLst>
          </p:cNvPr>
          <p:cNvSpPr>
            <a:spLocks noGrp="1" noChangeAspect="1"/>
          </p:cNvSpPr>
          <p:nvPr>
            <p:ph type="pic" sz="quarter" idx="26" hasCustomPrompt="1"/>
          </p:nvPr>
        </p:nvSpPr>
        <p:spPr>
          <a:xfrm>
            <a:off x="1285018" y="2114636"/>
            <a:ext cx="1485566" cy="1332000"/>
          </a:xfrm>
          <a:noFill/>
        </p:spPr>
        <p:txBody>
          <a:bodyPr anchor="ctr"/>
          <a:lstStyle>
            <a:lvl1pPr algn="ct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5" name="Text Placeholder 21">
            <a:extLst>
              <a:ext uri="{FF2B5EF4-FFF2-40B4-BE49-F238E27FC236}">
                <a16:creationId xmlns:a16="http://schemas.microsoft.com/office/drawing/2014/main" id="{D5E8BFD6-35B8-AA16-CF87-41CA02F0D68F}"/>
              </a:ext>
            </a:extLst>
          </p:cNvPr>
          <p:cNvSpPr>
            <a:spLocks noGrp="1"/>
          </p:cNvSpPr>
          <p:nvPr>
            <p:ph type="body" sz="quarter" idx="25" hasCustomPrompt="1"/>
          </p:nvPr>
        </p:nvSpPr>
        <p:spPr>
          <a:xfrm>
            <a:off x="1102644" y="3982995"/>
            <a:ext cx="1850315" cy="323885"/>
          </a:xfrm>
          <a:prstGeom prst="rect">
            <a:avLst/>
          </a:prstGeom>
          <a:noFill/>
        </p:spPr>
        <p:txBody>
          <a:bodyPr lIns="0" tIns="0" rIns="0" bIns="0"/>
          <a:lstStyle>
            <a:lvl1pPr algn="l">
              <a:lnSpc>
                <a:spcPts val="1880"/>
              </a:lnSpc>
              <a:defRPr sz="1200" b="1" i="0">
                <a:solidFill>
                  <a:schemeClr val="tx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6" name="Text Placeholder 21">
            <a:extLst>
              <a:ext uri="{FF2B5EF4-FFF2-40B4-BE49-F238E27FC236}">
                <a16:creationId xmlns:a16="http://schemas.microsoft.com/office/drawing/2014/main" id="{BBA3845A-7C35-D876-C3C3-AB763B15E572}"/>
              </a:ext>
            </a:extLst>
          </p:cNvPr>
          <p:cNvSpPr>
            <a:spLocks noGrp="1"/>
          </p:cNvSpPr>
          <p:nvPr>
            <p:ph type="body" sz="quarter" idx="24" hasCustomPrompt="1"/>
          </p:nvPr>
        </p:nvSpPr>
        <p:spPr>
          <a:xfrm>
            <a:off x="1102644" y="4376641"/>
            <a:ext cx="1850315" cy="1244947"/>
          </a:xfrm>
          <a:prstGeom prst="rect">
            <a:avLst/>
          </a:prstGeom>
          <a:noFill/>
        </p:spPr>
        <p:txBody>
          <a:bodyPr lIns="0" tIns="0" rIns="0" bIns="0"/>
          <a:lstStyle>
            <a:lvl1pPr algn="l">
              <a:lnSpc>
                <a:spcPct val="100000"/>
              </a:lnSpc>
              <a:defRPr sz="11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5C09316B-1DFF-F9EF-296F-696354B4D874}"/>
              </a:ext>
              <a:ext uri="{C183D7F6-B498-43B3-948B-1728B52AA6E4}">
                <adec:decorative xmlns:adec="http://schemas.microsoft.com/office/drawing/2017/decorative" val="1"/>
              </a:ext>
            </a:extLst>
          </p:cNvPr>
          <p:cNvCxnSpPr>
            <a:cxnSpLocks/>
          </p:cNvCxnSpPr>
          <p:nvPr userDrawn="1"/>
        </p:nvCxnSpPr>
        <p:spPr>
          <a:xfrm>
            <a:off x="3495357"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8" name="Picture Placeholder 2">
            <a:extLst>
              <a:ext uri="{FF2B5EF4-FFF2-40B4-BE49-F238E27FC236}">
                <a16:creationId xmlns:a16="http://schemas.microsoft.com/office/drawing/2014/main" id="{684306FE-D04E-2E5E-4DB3-087022D94D92}"/>
              </a:ext>
            </a:extLst>
          </p:cNvPr>
          <p:cNvSpPr>
            <a:spLocks noGrp="1" noChangeAspect="1"/>
          </p:cNvSpPr>
          <p:nvPr>
            <p:ph type="pic" sz="quarter" idx="27" hasCustomPrompt="1"/>
          </p:nvPr>
        </p:nvSpPr>
        <p:spPr>
          <a:xfrm>
            <a:off x="4224664" y="2114636"/>
            <a:ext cx="1485566" cy="1332000"/>
          </a:xfrm>
          <a:noFill/>
        </p:spPr>
        <p:txBody>
          <a:bodyPr anchor="ctr"/>
          <a:lstStyle>
            <a:lvl1pPr algn="ct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9" name="Text Placeholder 21">
            <a:extLst>
              <a:ext uri="{FF2B5EF4-FFF2-40B4-BE49-F238E27FC236}">
                <a16:creationId xmlns:a16="http://schemas.microsoft.com/office/drawing/2014/main" id="{D73C3ACC-8DBC-ED31-9D14-8DED16E3E77B}"/>
              </a:ext>
            </a:extLst>
          </p:cNvPr>
          <p:cNvSpPr>
            <a:spLocks noGrp="1"/>
          </p:cNvSpPr>
          <p:nvPr>
            <p:ph type="body" sz="quarter" idx="28" hasCustomPrompt="1"/>
          </p:nvPr>
        </p:nvSpPr>
        <p:spPr>
          <a:xfrm>
            <a:off x="4042290" y="3982995"/>
            <a:ext cx="1850315" cy="323885"/>
          </a:xfrm>
          <a:prstGeom prst="rect">
            <a:avLst/>
          </a:prstGeom>
          <a:noFill/>
        </p:spPr>
        <p:txBody>
          <a:bodyPr lIns="0" tIns="0" rIns="0" bIns="0"/>
          <a:lstStyle>
            <a:lvl1pPr algn="l">
              <a:lnSpc>
                <a:spcPts val="1880"/>
              </a:lnSpc>
              <a:defRPr sz="1200" b="1" i="0">
                <a:solidFill>
                  <a:schemeClr val="tx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0" name="Text Placeholder 21">
            <a:extLst>
              <a:ext uri="{FF2B5EF4-FFF2-40B4-BE49-F238E27FC236}">
                <a16:creationId xmlns:a16="http://schemas.microsoft.com/office/drawing/2014/main" id="{8983F218-E360-B2EF-3019-FA82F6C4FB8B}"/>
              </a:ext>
            </a:extLst>
          </p:cNvPr>
          <p:cNvSpPr>
            <a:spLocks noGrp="1"/>
          </p:cNvSpPr>
          <p:nvPr>
            <p:ph type="body" sz="quarter" idx="29" hasCustomPrompt="1"/>
          </p:nvPr>
        </p:nvSpPr>
        <p:spPr>
          <a:xfrm>
            <a:off x="4042290" y="4376641"/>
            <a:ext cx="1850315" cy="1244947"/>
          </a:xfrm>
          <a:prstGeom prst="rect">
            <a:avLst/>
          </a:prstGeom>
          <a:noFill/>
        </p:spPr>
        <p:txBody>
          <a:bodyPr lIns="0" tIns="0" rIns="0" bIns="0"/>
          <a:lstStyle>
            <a:lvl1pPr algn="l">
              <a:lnSpc>
                <a:spcPct val="100000"/>
              </a:lnSpc>
              <a:defRPr sz="11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1" name="Straight Connector 40">
            <a:extLst>
              <a:ext uri="{FF2B5EF4-FFF2-40B4-BE49-F238E27FC236}">
                <a16:creationId xmlns:a16="http://schemas.microsoft.com/office/drawing/2014/main" id="{82EFEE01-4E6C-8846-C39B-C2BE1E9EFFF9}"/>
              </a:ext>
              <a:ext uri="{C183D7F6-B498-43B3-948B-1728B52AA6E4}">
                <adec:decorative xmlns:adec="http://schemas.microsoft.com/office/drawing/2017/decorative" val="1"/>
              </a:ext>
            </a:extLst>
          </p:cNvPr>
          <p:cNvCxnSpPr>
            <a:cxnSpLocks/>
          </p:cNvCxnSpPr>
          <p:nvPr userDrawn="1"/>
        </p:nvCxnSpPr>
        <p:spPr>
          <a:xfrm>
            <a:off x="643046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F2906267-B1EF-F01A-1921-06E0A11BDF90}"/>
              </a:ext>
            </a:extLst>
          </p:cNvPr>
          <p:cNvSpPr>
            <a:spLocks noGrp="1" noChangeAspect="1"/>
          </p:cNvSpPr>
          <p:nvPr>
            <p:ph type="pic" sz="quarter" idx="30" hasCustomPrompt="1"/>
          </p:nvPr>
        </p:nvSpPr>
        <p:spPr>
          <a:xfrm>
            <a:off x="7155241" y="2114636"/>
            <a:ext cx="1485566" cy="1332000"/>
          </a:xfrm>
          <a:noFill/>
        </p:spPr>
        <p:txBody>
          <a:bodyPr anchor="ctr"/>
          <a:lstStyle>
            <a:lvl1pPr algn="ct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3" name="Text Placeholder 21">
            <a:extLst>
              <a:ext uri="{FF2B5EF4-FFF2-40B4-BE49-F238E27FC236}">
                <a16:creationId xmlns:a16="http://schemas.microsoft.com/office/drawing/2014/main" id="{4CA94E10-1A5A-54B2-A923-F73C05427695}"/>
              </a:ext>
            </a:extLst>
          </p:cNvPr>
          <p:cNvSpPr>
            <a:spLocks noGrp="1"/>
          </p:cNvSpPr>
          <p:nvPr>
            <p:ph type="body" sz="quarter" idx="31" hasCustomPrompt="1"/>
          </p:nvPr>
        </p:nvSpPr>
        <p:spPr>
          <a:xfrm>
            <a:off x="6972867" y="3982995"/>
            <a:ext cx="1850315" cy="323885"/>
          </a:xfrm>
          <a:prstGeom prst="rect">
            <a:avLst/>
          </a:prstGeom>
          <a:noFill/>
        </p:spPr>
        <p:txBody>
          <a:bodyPr lIns="0" tIns="0" rIns="0" bIns="0"/>
          <a:lstStyle>
            <a:lvl1pPr algn="l">
              <a:lnSpc>
                <a:spcPts val="1880"/>
              </a:lnSpc>
              <a:defRPr sz="1200" b="1" i="0">
                <a:solidFill>
                  <a:schemeClr val="tx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5250765-A8B0-CC35-14BF-290876664C38}"/>
              </a:ext>
            </a:extLst>
          </p:cNvPr>
          <p:cNvSpPr>
            <a:spLocks noGrp="1"/>
          </p:cNvSpPr>
          <p:nvPr>
            <p:ph type="body" sz="quarter" idx="32" hasCustomPrompt="1"/>
          </p:nvPr>
        </p:nvSpPr>
        <p:spPr>
          <a:xfrm>
            <a:off x="6972867" y="4376641"/>
            <a:ext cx="1850315" cy="1244947"/>
          </a:xfrm>
          <a:prstGeom prst="rect">
            <a:avLst/>
          </a:prstGeom>
          <a:noFill/>
        </p:spPr>
        <p:txBody>
          <a:bodyPr lIns="0" tIns="0" rIns="0" bIns="0"/>
          <a:lstStyle>
            <a:lvl1pPr algn="l">
              <a:lnSpc>
                <a:spcPct val="100000"/>
              </a:lnSpc>
              <a:defRPr sz="11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5" name="Straight Connector 44">
            <a:extLst>
              <a:ext uri="{FF2B5EF4-FFF2-40B4-BE49-F238E27FC236}">
                <a16:creationId xmlns:a16="http://schemas.microsoft.com/office/drawing/2014/main" id="{5A5D5B57-01B5-F8EC-8B0D-903FFD39D1C4}"/>
              </a:ext>
              <a:ext uri="{C183D7F6-B498-43B3-948B-1728B52AA6E4}">
                <adec:decorative xmlns:adec="http://schemas.microsoft.com/office/drawing/2017/decorative" val="1"/>
              </a:ext>
            </a:extLst>
          </p:cNvPr>
          <p:cNvCxnSpPr>
            <a:cxnSpLocks/>
          </p:cNvCxnSpPr>
          <p:nvPr userDrawn="1"/>
        </p:nvCxnSpPr>
        <p:spPr>
          <a:xfrm>
            <a:off x="936557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6" name="Picture Placeholder 2">
            <a:extLst>
              <a:ext uri="{FF2B5EF4-FFF2-40B4-BE49-F238E27FC236}">
                <a16:creationId xmlns:a16="http://schemas.microsoft.com/office/drawing/2014/main" id="{B56E03D5-1FF6-F4A0-5D1A-AD91F93A6F8A}"/>
              </a:ext>
            </a:extLst>
          </p:cNvPr>
          <p:cNvSpPr>
            <a:spLocks noGrp="1" noChangeAspect="1"/>
          </p:cNvSpPr>
          <p:nvPr>
            <p:ph type="pic" sz="quarter" idx="33" hasCustomPrompt="1"/>
          </p:nvPr>
        </p:nvSpPr>
        <p:spPr>
          <a:xfrm>
            <a:off x="10090351" y="2114636"/>
            <a:ext cx="1485566" cy="1332000"/>
          </a:xfrm>
          <a:noFill/>
        </p:spPr>
        <p:txBody>
          <a:bodyPr anchor="ctr"/>
          <a:lstStyle>
            <a:lvl1pPr algn="ct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7" name="Text Placeholder 21">
            <a:extLst>
              <a:ext uri="{FF2B5EF4-FFF2-40B4-BE49-F238E27FC236}">
                <a16:creationId xmlns:a16="http://schemas.microsoft.com/office/drawing/2014/main" id="{37FDB10E-0384-2D8E-E00E-AB59D0C404D0}"/>
              </a:ext>
            </a:extLst>
          </p:cNvPr>
          <p:cNvSpPr>
            <a:spLocks noGrp="1"/>
          </p:cNvSpPr>
          <p:nvPr>
            <p:ph type="body" sz="quarter" idx="34" hasCustomPrompt="1"/>
          </p:nvPr>
        </p:nvSpPr>
        <p:spPr>
          <a:xfrm>
            <a:off x="9907977" y="3982995"/>
            <a:ext cx="1850315" cy="323885"/>
          </a:xfrm>
          <a:prstGeom prst="rect">
            <a:avLst/>
          </a:prstGeom>
          <a:noFill/>
        </p:spPr>
        <p:txBody>
          <a:bodyPr lIns="0" tIns="0" rIns="0" bIns="0"/>
          <a:lstStyle>
            <a:lvl1pPr algn="l">
              <a:lnSpc>
                <a:spcPts val="1880"/>
              </a:lnSpc>
              <a:defRPr sz="1200" b="1" i="0">
                <a:solidFill>
                  <a:schemeClr val="tx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8" name="Text Placeholder 21">
            <a:extLst>
              <a:ext uri="{FF2B5EF4-FFF2-40B4-BE49-F238E27FC236}">
                <a16:creationId xmlns:a16="http://schemas.microsoft.com/office/drawing/2014/main" id="{244C4484-97E7-EE46-C20B-ED63D1BDB04B}"/>
              </a:ext>
            </a:extLst>
          </p:cNvPr>
          <p:cNvSpPr>
            <a:spLocks noGrp="1"/>
          </p:cNvSpPr>
          <p:nvPr>
            <p:ph type="body" sz="quarter" idx="35" hasCustomPrompt="1"/>
          </p:nvPr>
        </p:nvSpPr>
        <p:spPr>
          <a:xfrm>
            <a:off x="9907977" y="4376641"/>
            <a:ext cx="1850315" cy="1244947"/>
          </a:xfrm>
          <a:prstGeom prst="rect">
            <a:avLst/>
          </a:prstGeom>
          <a:noFill/>
        </p:spPr>
        <p:txBody>
          <a:bodyPr lIns="0" tIns="0" rIns="0" bIns="0"/>
          <a:lstStyle>
            <a:lvl1pPr algn="l">
              <a:lnSpc>
                <a:spcPct val="100000"/>
              </a:lnSpc>
              <a:defRPr sz="11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pic>
        <p:nvPicPr>
          <p:cNvPr id="7" name="Picture 6">
            <a:extLst>
              <a:ext uri="{FF2B5EF4-FFF2-40B4-BE49-F238E27FC236}">
                <a16:creationId xmlns:a16="http://schemas.microsoft.com/office/drawing/2014/main" id="{2B4B3550-8587-B8AD-B1C9-E6493F9CE0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11304"/>
          <a:stretch/>
        </p:blipFill>
        <p:spPr>
          <a:xfrm>
            <a:off x="0" y="0"/>
            <a:ext cx="225287" cy="6858000"/>
          </a:xfrm>
          <a:prstGeom prst="rect">
            <a:avLst/>
          </a:prstGeom>
        </p:spPr>
      </p:pic>
    </p:spTree>
    <p:extLst>
      <p:ext uri="{BB962C8B-B14F-4D97-AF65-F5344CB8AC3E}">
        <p14:creationId xmlns:p14="http://schemas.microsoft.com/office/powerpoint/2010/main" val="2710042867"/>
      </p:ext>
    </p:extLst>
  </p:cSld>
  <p:clrMapOvr>
    <a:overrideClrMapping bg1="dk1" tx1="lt1" bg2="dk2" tx2="lt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Light - Picture_Logo">
    <p:bg>
      <p:bgPr>
        <a:solidFill>
          <a:srgbClr val="E5E2D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CA7C5-1479-89FF-CC54-EEB0B2261F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47709"/>
          <a:stretch/>
        </p:blipFill>
        <p:spPr>
          <a:xfrm>
            <a:off x="0" y="1"/>
            <a:ext cx="6375397"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Picture Placeholder 4">
            <a:extLst>
              <a:ext uri="{FF2B5EF4-FFF2-40B4-BE49-F238E27FC236}">
                <a16:creationId xmlns:a16="http://schemas.microsoft.com/office/drawing/2014/main" id="{7BDDB8A2-AE9E-DFE5-C9B2-00AD949977ED}"/>
              </a:ext>
            </a:extLst>
          </p:cNvPr>
          <p:cNvSpPr>
            <a:spLocks noGrp="1"/>
          </p:cNvSpPr>
          <p:nvPr>
            <p:ph type="pic" sz="quarter" idx="10"/>
          </p:nvPr>
        </p:nvSpPr>
        <p:spPr>
          <a:xfrm>
            <a:off x="6375398" y="0"/>
            <a:ext cx="5816602" cy="6858000"/>
          </a:xfrm>
        </p:spPr>
        <p:txBody>
          <a:bodyPr anchor="ctr"/>
          <a:lstStyle>
            <a:lvl1pPr algn="ctr">
              <a:defRPr sz="1400">
                <a:solidFill>
                  <a:srgbClr val="312D2A"/>
                </a:solidFill>
              </a:defRPr>
            </a:lvl1pPr>
          </a:lstStyle>
          <a:p>
            <a:r>
              <a:rPr lang="en-US"/>
              <a:t>Click icon to add picture</a:t>
            </a:r>
            <a:endParaRPr lang="en-US" dirty="0"/>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0" name="Title 4">
            <a:extLst>
              <a:ext uri="{FF2B5EF4-FFF2-40B4-BE49-F238E27FC236}">
                <a16:creationId xmlns:a16="http://schemas.microsoft.com/office/drawing/2014/main" id="{23F9CC31-2759-55ED-4271-4D46BD635F8D}"/>
              </a:ext>
            </a:extLst>
          </p:cNvPr>
          <p:cNvSpPr>
            <a:spLocks noGrp="1"/>
          </p:cNvSpPr>
          <p:nvPr>
            <p:ph type="title" hasCustomPrompt="1"/>
          </p:nvPr>
        </p:nvSpPr>
        <p:spPr>
          <a:xfrm>
            <a:off x="761994" y="1613848"/>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21" name="Text Placeholder 21">
            <a:extLst>
              <a:ext uri="{FF2B5EF4-FFF2-40B4-BE49-F238E27FC236}">
                <a16:creationId xmlns:a16="http://schemas.microsoft.com/office/drawing/2014/main" id="{F33CBA22-A77A-2727-88BE-B125463FDD23}"/>
              </a:ext>
            </a:extLst>
          </p:cNvPr>
          <p:cNvSpPr>
            <a:spLocks noGrp="1"/>
          </p:cNvSpPr>
          <p:nvPr>
            <p:ph type="body" sz="quarter" idx="14" hasCustomPrompt="1"/>
          </p:nvPr>
        </p:nvSpPr>
        <p:spPr>
          <a:xfrm>
            <a:off x="761994" y="2740669"/>
            <a:ext cx="476253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2" name="Text Placeholder 21">
            <a:extLst>
              <a:ext uri="{FF2B5EF4-FFF2-40B4-BE49-F238E27FC236}">
                <a16:creationId xmlns:a16="http://schemas.microsoft.com/office/drawing/2014/main" id="{12917F10-D61C-45DD-6753-47E7EB89E1CD}"/>
              </a:ext>
            </a:extLst>
          </p:cNvPr>
          <p:cNvSpPr>
            <a:spLocks noGrp="1"/>
          </p:cNvSpPr>
          <p:nvPr>
            <p:ph type="body" sz="quarter" idx="15" hasCustomPrompt="1"/>
          </p:nvPr>
        </p:nvSpPr>
        <p:spPr>
          <a:xfrm>
            <a:off x="761994" y="3367897"/>
            <a:ext cx="4762532" cy="373897"/>
          </a:xfrm>
          <a:prstGeom prst="rect">
            <a:avLst/>
          </a:prstGeom>
        </p:spPr>
        <p:txBody>
          <a:bodyPr lIns="0" tIns="0" rIns="0" bIns="0"/>
          <a:lstStyle>
            <a:lvl1pPr algn="l">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23" name="Text Placeholder 21">
            <a:extLst>
              <a:ext uri="{FF2B5EF4-FFF2-40B4-BE49-F238E27FC236}">
                <a16:creationId xmlns:a16="http://schemas.microsoft.com/office/drawing/2014/main" id="{28FA2502-5A25-496C-A701-C36A104A3710}"/>
              </a:ext>
            </a:extLst>
          </p:cNvPr>
          <p:cNvSpPr>
            <a:spLocks noGrp="1"/>
          </p:cNvSpPr>
          <p:nvPr>
            <p:ph type="body" sz="quarter" idx="16" hasCustomPrompt="1"/>
          </p:nvPr>
        </p:nvSpPr>
        <p:spPr>
          <a:xfrm>
            <a:off x="761994" y="3861015"/>
            <a:ext cx="476253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922AEDB4-516F-0CF5-80A1-0F8BB6080AB1}"/>
              </a:ext>
            </a:extLst>
          </p:cNvPr>
          <p:cNvSpPr>
            <a:spLocks noGrp="1"/>
          </p:cNvSpPr>
          <p:nvPr>
            <p:ph type="body" sz="quarter" idx="17" hasCustomPrompt="1"/>
          </p:nvPr>
        </p:nvSpPr>
        <p:spPr>
          <a:xfrm>
            <a:off x="761994" y="4486744"/>
            <a:ext cx="4762532" cy="373897"/>
          </a:xfrm>
          <a:prstGeom prst="rect">
            <a:avLst/>
          </a:prstGeom>
        </p:spPr>
        <p:txBody>
          <a:bodyPr lIns="0" tIns="0" rIns="0" bIns="0"/>
          <a:lstStyle>
            <a:lvl1pPr algn="l">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25" name="Text Placeholder 21">
            <a:extLst>
              <a:ext uri="{FF2B5EF4-FFF2-40B4-BE49-F238E27FC236}">
                <a16:creationId xmlns:a16="http://schemas.microsoft.com/office/drawing/2014/main" id="{07263B19-749F-A534-04B2-090CA98F6B5D}"/>
              </a:ext>
            </a:extLst>
          </p:cNvPr>
          <p:cNvSpPr>
            <a:spLocks noGrp="1"/>
          </p:cNvSpPr>
          <p:nvPr>
            <p:ph type="body" sz="quarter" idx="18" hasCustomPrompt="1"/>
          </p:nvPr>
        </p:nvSpPr>
        <p:spPr>
          <a:xfrm>
            <a:off x="761994" y="4989599"/>
            <a:ext cx="476253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6" name="Text Placeholder 21">
            <a:extLst>
              <a:ext uri="{FF2B5EF4-FFF2-40B4-BE49-F238E27FC236}">
                <a16:creationId xmlns:a16="http://schemas.microsoft.com/office/drawing/2014/main" id="{75552D1C-C53D-DA94-4926-E4E5128B89E2}"/>
              </a:ext>
            </a:extLst>
          </p:cNvPr>
          <p:cNvSpPr>
            <a:spLocks noGrp="1"/>
          </p:cNvSpPr>
          <p:nvPr>
            <p:ph type="body" sz="quarter" idx="19" hasCustomPrompt="1"/>
          </p:nvPr>
        </p:nvSpPr>
        <p:spPr>
          <a:xfrm>
            <a:off x="761994" y="5609328"/>
            <a:ext cx="4762532" cy="373897"/>
          </a:xfrm>
          <a:prstGeom prst="rect">
            <a:avLst/>
          </a:prstGeom>
        </p:spPr>
        <p:txBody>
          <a:bodyPr lIns="0" tIns="0" rIns="0" bIns="0"/>
          <a:lstStyle>
            <a:lvl1pPr algn="l">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Tree>
    <p:extLst>
      <p:ext uri="{BB962C8B-B14F-4D97-AF65-F5344CB8AC3E}">
        <p14:creationId xmlns:p14="http://schemas.microsoft.com/office/powerpoint/2010/main" val="22548620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Light - Picture_Logo + 1Partner">
    <p:bg>
      <p:bgPr>
        <a:solidFill>
          <a:srgbClr val="E5E2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D8660-DCE0-7913-BC8D-AA28F6CCA7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47709"/>
          <a:stretch/>
        </p:blipFill>
        <p:spPr>
          <a:xfrm>
            <a:off x="0" y="1"/>
            <a:ext cx="6375397"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Picture Placeholder 4">
            <a:extLst>
              <a:ext uri="{FF2B5EF4-FFF2-40B4-BE49-F238E27FC236}">
                <a16:creationId xmlns:a16="http://schemas.microsoft.com/office/drawing/2014/main" id="{7BDDB8A2-AE9E-DFE5-C9B2-00AD949977ED}"/>
              </a:ext>
            </a:extLst>
          </p:cNvPr>
          <p:cNvSpPr>
            <a:spLocks noGrp="1"/>
          </p:cNvSpPr>
          <p:nvPr>
            <p:ph type="pic" sz="quarter" idx="10"/>
          </p:nvPr>
        </p:nvSpPr>
        <p:spPr>
          <a:xfrm>
            <a:off x="6375398" y="0"/>
            <a:ext cx="5816602" cy="6858000"/>
          </a:xfrm>
        </p:spPr>
        <p:txBody>
          <a:bodyPr anchor="ctr"/>
          <a:lstStyle>
            <a:lvl1pPr algn="ctr">
              <a:defRPr sz="1400">
                <a:solidFill>
                  <a:srgbClr val="312D2A"/>
                </a:solidFill>
              </a:defRPr>
            </a:lvl1pPr>
          </a:lstStyle>
          <a:p>
            <a:r>
              <a:rPr lang="en-US"/>
              <a:t>Click icon to add picture</a:t>
            </a:r>
            <a:endParaRPr lang="en-US" dirty="0"/>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9" name="Title 4">
            <a:extLst>
              <a:ext uri="{FF2B5EF4-FFF2-40B4-BE49-F238E27FC236}">
                <a16:creationId xmlns:a16="http://schemas.microsoft.com/office/drawing/2014/main" id="{3135E9FD-1ED5-BC04-282F-FE03CE64F5CB}"/>
              </a:ext>
            </a:extLst>
          </p:cNvPr>
          <p:cNvSpPr>
            <a:spLocks noGrp="1"/>
          </p:cNvSpPr>
          <p:nvPr>
            <p:ph type="title" hasCustomPrompt="1"/>
          </p:nvPr>
        </p:nvSpPr>
        <p:spPr>
          <a:xfrm>
            <a:off x="761994" y="1613848"/>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1" name="Text Placeholder 21">
            <a:extLst>
              <a:ext uri="{FF2B5EF4-FFF2-40B4-BE49-F238E27FC236}">
                <a16:creationId xmlns:a16="http://schemas.microsoft.com/office/drawing/2014/main" id="{A52539EB-22FF-0E9E-86D7-D5842A64CBB6}"/>
              </a:ext>
            </a:extLst>
          </p:cNvPr>
          <p:cNvSpPr>
            <a:spLocks noGrp="1"/>
          </p:cNvSpPr>
          <p:nvPr>
            <p:ph type="body" sz="quarter" idx="14" hasCustomPrompt="1"/>
          </p:nvPr>
        </p:nvSpPr>
        <p:spPr>
          <a:xfrm>
            <a:off x="761994" y="2740669"/>
            <a:ext cx="476253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2" name="Text Placeholder 21">
            <a:extLst>
              <a:ext uri="{FF2B5EF4-FFF2-40B4-BE49-F238E27FC236}">
                <a16:creationId xmlns:a16="http://schemas.microsoft.com/office/drawing/2014/main" id="{946D843C-6923-DAF5-BC3D-764D6F7B7504}"/>
              </a:ext>
            </a:extLst>
          </p:cNvPr>
          <p:cNvSpPr>
            <a:spLocks noGrp="1"/>
          </p:cNvSpPr>
          <p:nvPr>
            <p:ph type="body" sz="quarter" idx="15" hasCustomPrompt="1"/>
          </p:nvPr>
        </p:nvSpPr>
        <p:spPr>
          <a:xfrm>
            <a:off x="761994" y="3367897"/>
            <a:ext cx="4762532" cy="373897"/>
          </a:xfrm>
          <a:prstGeom prst="rect">
            <a:avLst/>
          </a:prstGeom>
        </p:spPr>
        <p:txBody>
          <a:bodyPr lIns="0" tIns="0" rIns="0" bIns="0"/>
          <a:lstStyle>
            <a:lvl1pPr algn="l">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13" name="Text Placeholder 21">
            <a:extLst>
              <a:ext uri="{FF2B5EF4-FFF2-40B4-BE49-F238E27FC236}">
                <a16:creationId xmlns:a16="http://schemas.microsoft.com/office/drawing/2014/main" id="{CF757B25-F6B1-A281-26C1-9177FDB9E8AF}"/>
              </a:ext>
            </a:extLst>
          </p:cNvPr>
          <p:cNvSpPr>
            <a:spLocks noGrp="1"/>
          </p:cNvSpPr>
          <p:nvPr>
            <p:ph type="body" sz="quarter" idx="16" hasCustomPrompt="1"/>
          </p:nvPr>
        </p:nvSpPr>
        <p:spPr>
          <a:xfrm>
            <a:off x="761994" y="3861015"/>
            <a:ext cx="476253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4" name="Text Placeholder 21">
            <a:extLst>
              <a:ext uri="{FF2B5EF4-FFF2-40B4-BE49-F238E27FC236}">
                <a16:creationId xmlns:a16="http://schemas.microsoft.com/office/drawing/2014/main" id="{FE3335F9-3CB3-D7F2-8680-5955EB9AC580}"/>
              </a:ext>
            </a:extLst>
          </p:cNvPr>
          <p:cNvSpPr>
            <a:spLocks noGrp="1"/>
          </p:cNvSpPr>
          <p:nvPr>
            <p:ph type="body" sz="quarter" idx="17" hasCustomPrompt="1"/>
          </p:nvPr>
        </p:nvSpPr>
        <p:spPr>
          <a:xfrm>
            <a:off x="761994" y="4486744"/>
            <a:ext cx="4762532" cy="373897"/>
          </a:xfrm>
          <a:prstGeom prst="rect">
            <a:avLst/>
          </a:prstGeom>
        </p:spPr>
        <p:txBody>
          <a:bodyPr lIns="0" tIns="0" rIns="0" bIns="0"/>
          <a:lstStyle>
            <a:lvl1pPr algn="l">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15" name="Text Placeholder 21">
            <a:extLst>
              <a:ext uri="{FF2B5EF4-FFF2-40B4-BE49-F238E27FC236}">
                <a16:creationId xmlns:a16="http://schemas.microsoft.com/office/drawing/2014/main" id="{865F725F-D876-F2C8-C9B2-954FC686B393}"/>
              </a:ext>
            </a:extLst>
          </p:cNvPr>
          <p:cNvSpPr>
            <a:spLocks noGrp="1"/>
          </p:cNvSpPr>
          <p:nvPr>
            <p:ph type="body" sz="quarter" idx="18" hasCustomPrompt="1"/>
          </p:nvPr>
        </p:nvSpPr>
        <p:spPr>
          <a:xfrm>
            <a:off x="761994" y="4989599"/>
            <a:ext cx="476253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6" name="Text Placeholder 21">
            <a:extLst>
              <a:ext uri="{FF2B5EF4-FFF2-40B4-BE49-F238E27FC236}">
                <a16:creationId xmlns:a16="http://schemas.microsoft.com/office/drawing/2014/main" id="{05752765-C920-3275-40CA-597555D82555}"/>
              </a:ext>
            </a:extLst>
          </p:cNvPr>
          <p:cNvSpPr>
            <a:spLocks noGrp="1"/>
          </p:cNvSpPr>
          <p:nvPr>
            <p:ph type="body" sz="quarter" idx="19" hasCustomPrompt="1"/>
          </p:nvPr>
        </p:nvSpPr>
        <p:spPr>
          <a:xfrm>
            <a:off x="761994" y="5609328"/>
            <a:ext cx="4762532" cy="373897"/>
          </a:xfrm>
          <a:prstGeom prst="rect">
            <a:avLst/>
          </a:prstGeom>
        </p:spPr>
        <p:txBody>
          <a:bodyPr lIns="0" tIns="0" rIns="0" bIns="0"/>
          <a:lstStyle>
            <a:lvl1pPr algn="l">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Tree>
    <p:extLst>
      <p:ext uri="{BB962C8B-B14F-4D97-AF65-F5344CB8AC3E}">
        <p14:creationId xmlns:p14="http://schemas.microsoft.com/office/powerpoint/2010/main" val="23200954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Light - Picture_Logo + 2Partners">
    <p:bg>
      <p:bgPr>
        <a:solidFill>
          <a:srgbClr val="E5E2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6272C-B546-58D2-178C-BDB294E402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47709"/>
          <a:stretch/>
        </p:blipFill>
        <p:spPr>
          <a:xfrm>
            <a:off x="0" y="1"/>
            <a:ext cx="6375397"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Picture Placeholder 4">
            <a:extLst>
              <a:ext uri="{FF2B5EF4-FFF2-40B4-BE49-F238E27FC236}">
                <a16:creationId xmlns:a16="http://schemas.microsoft.com/office/drawing/2014/main" id="{7BDDB8A2-AE9E-DFE5-C9B2-00AD949977ED}"/>
              </a:ext>
            </a:extLst>
          </p:cNvPr>
          <p:cNvSpPr>
            <a:spLocks noGrp="1"/>
          </p:cNvSpPr>
          <p:nvPr>
            <p:ph type="pic" sz="quarter" idx="10"/>
          </p:nvPr>
        </p:nvSpPr>
        <p:spPr>
          <a:xfrm>
            <a:off x="6375398" y="0"/>
            <a:ext cx="5816602" cy="6858000"/>
          </a:xfrm>
        </p:spPr>
        <p:txBody>
          <a:bodyPr anchor="ctr"/>
          <a:lstStyle>
            <a:lvl1pPr algn="ctr">
              <a:defRPr sz="1400">
                <a:solidFill>
                  <a:srgbClr val="312D2A"/>
                </a:solidFill>
              </a:defRPr>
            </a:lvl1pPr>
          </a:lstStyle>
          <a:p>
            <a:r>
              <a:rPr lang="en-US"/>
              <a:t>Click icon to add picture</a:t>
            </a:r>
            <a:endParaRPr lang="en-US" dirty="0"/>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9" name="Plus Sign">
            <a:extLst>
              <a:ext uri="{FF2B5EF4-FFF2-40B4-BE49-F238E27FC236}">
                <a16:creationId xmlns:a16="http://schemas.microsoft.com/office/drawing/2014/main" id="{2455AA71-3BEC-2B9C-31FA-38B9F090AB84}"/>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3" name="Content Placeholder 7">
            <a:extLst>
              <a:ext uri="{FF2B5EF4-FFF2-40B4-BE49-F238E27FC236}">
                <a16:creationId xmlns:a16="http://schemas.microsoft.com/office/drawing/2014/main" id="{9E18BBA1-19C4-870F-F537-11692DAF51CE}"/>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11" name="Title 4">
            <a:extLst>
              <a:ext uri="{FF2B5EF4-FFF2-40B4-BE49-F238E27FC236}">
                <a16:creationId xmlns:a16="http://schemas.microsoft.com/office/drawing/2014/main" id="{90FEADEB-AF25-12C9-8179-D0C1CC272C11}"/>
              </a:ext>
            </a:extLst>
          </p:cNvPr>
          <p:cNvSpPr>
            <a:spLocks noGrp="1"/>
          </p:cNvSpPr>
          <p:nvPr>
            <p:ph type="title" hasCustomPrompt="1"/>
          </p:nvPr>
        </p:nvSpPr>
        <p:spPr>
          <a:xfrm>
            <a:off x="761994" y="1613848"/>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2" name="Text Placeholder 21">
            <a:extLst>
              <a:ext uri="{FF2B5EF4-FFF2-40B4-BE49-F238E27FC236}">
                <a16:creationId xmlns:a16="http://schemas.microsoft.com/office/drawing/2014/main" id="{3036F0DF-139B-D440-8263-0D65A0FC78DE}"/>
              </a:ext>
            </a:extLst>
          </p:cNvPr>
          <p:cNvSpPr>
            <a:spLocks noGrp="1"/>
          </p:cNvSpPr>
          <p:nvPr>
            <p:ph type="body" sz="quarter" idx="14" hasCustomPrompt="1"/>
          </p:nvPr>
        </p:nvSpPr>
        <p:spPr>
          <a:xfrm>
            <a:off x="761994" y="2740669"/>
            <a:ext cx="476253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4" name="Text Placeholder 21">
            <a:extLst>
              <a:ext uri="{FF2B5EF4-FFF2-40B4-BE49-F238E27FC236}">
                <a16:creationId xmlns:a16="http://schemas.microsoft.com/office/drawing/2014/main" id="{D606DBC9-E11F-F163-CCE6-FDB22294E688}"/>
              </a:ext>
            </a:extLst>
          </p:cNvPr>
          <p:cNvSpPr>
            <a:spLocks noGrp="1"/>
          </p:cNvSpPr>
          <p:nvPr>
            <p:ph type="body" sz="quarter" idx="15" hasCustomPrompt="1"/>
          </p:nvPr>
        </p:nvSpPr>
        <p:spPr>
          <a:xfrm>
            <a:off x="761994" y="3367897"/>
            <a:ext cx="4762532" cy="373897"/>
          </a:xfrm>
          <a:prstGeom prst="rect">
            <a:avLst/>
          </a:prstGeom>
        </p:spPr>
        <p:txBody>
          <a:bodyPr lIns="0" tIns="0" rIns="0" bIns="0"/>
          <a:lstStyle>
            <a:lvl1pPr algn="l">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15" name="Text Placeholder 21">
            <a:extLst>
              <a:ext uri="{FF2B5EF4-FFF2-40B4-BE49-F238E27FC236}">
                <a16:creationId xmlns:a16="http://schemas.microsoft.com/office/drawing/2014/main" id="{599F51A7-AF28-D3B3-55C6-9E830F2C5238}"/>
              </a:ext>
            </a:extLst>
          </p:cNvPr>
          <p:cNvSpPr>
            <a:spLocks noGrp="1"/>
          </p:cNvSpPr>
          <p:nvPr>
            <p:ph type="body" sz="quarter" idx="16" hasCustomPrompt="1"/>
          </p:nvPr>
        </p:nvSpPr>
        <p:spPr>
          <a:xfrm>
            <a:off x="761994" y="3861015"/>
            <a:ext cx="476253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6" name="Text Placeholder 21">
            <a:extLst>
              <a:ext uri="{FF2B5EF4-FFF2-40B4-BE49-F238E27FC236}">
                <a16:creationId xmlns:a16="http://schemas.microsoft.com/office/drawing/2014/main" id="{BD2A2852-7020-F4ED-FCE4-F6F0E2C2D2BC}"/>
              </a:ext>
            </a:extLst>
          </p:cNvPr>
          <p:cNvSpPr>
            <a:spLocks noGrp="1"/>
          </p:cNvSpPr>
          <p:nvPr>
            <p:ph type="body" sz="quarter" idx="17" hasCustomPrompt="1"/>
          </p:nvPr>
        </p:nvSpPr>
        <p:spPr>
          <a:xfrm>
            <a:off x="761994" y="4486744"/>
            <a:ext cx="4762532" cy="373897"/>
          </a:xfrm>
          <a:prstGeom prst="rect">
            <a:avLst/>
          </a:prstGeom>
        </p:spPr>
        <p:txBody>
          <a:bodyPr lIns="0" tIns="0" rIns="0" bIns="0"/>
          <a:lstStyle>
            <a:lvl1pPr algn="l">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17" name="Text Placeholder 21">
            <a:extLst>
              <a:ext uri="{FF2B5EF4-FFF2-40B4-BE49-F238E27FC236}">
                <a16:creationId xmlns:a16="http://schemas.microsoft.com/office/drawing/2014/main" id="{3A683BB5-A90C-D2CC-8DF1-18CE60E9584E}"/>
              </a:ext>
            </a:extLst>
          </p:cNvPr>
          <p:cNvSpPr>
            <a:spLocks noGrp="1"/>
          </p:cNvSpPr>
          <p:nvPr>
            <p:ph type="body" sz="quarter" idx="18" hasCustomPrompt="1"/>
          </p:nvPr>
        </p:nvSpPr>
        <p:spPr>
          <a:xfrm>
            <a:off x="761994" y="4989599"/>
            <a:ext cx="476253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8" name="Text Placeholder 21">
            <a:extLst>
              <a:ext uri="{FF2B5EF4-FFF2-40B4-BE49-F238E27FC236}">
                <a16:creationId xmlns:a16="http://schemas.microsoft.com/office/drawing/2014/main" id="{998A7853-5F46-6300-5172-326E2E485DE2}"/>
              </a:ext>
            </a:extLst>
          </p:cNvPr>
          <p:cNvSpPr>
            <a:spLocks noGrp="1"/>
          </p:cNvSpPr>
          <p:nvPr>
            <p:ph type="body" sz="quarter" idx="19" hasCustomPrompt="1"/>
          </p:nvPr>
        </p:nvSpPr>
        <p:spPr>
          <a:xfrm>
            <a:off x="761994" y="5609328"/>
            <a:ext cx="4762532" cy="373897"/>
          </a:xfrm>
          <a:prstGeom prst="rect">
            <a:avLst/>
          </a:prstGeom>
        </p:spPr>
        <p:txBody>
          <a:bodyPr lIns="0" tIns="0" rIns="0" bIns="0"/>
          <a:lstStyle>
            <a:lvl1pPr algn="l">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Tree>
    <p:extLst>
      <p:ext uri="{BB962C8B-B14F-4D97-AF65-F5344CB8AC3E}">
        <p14:creationId xmlns:p14="http://schemas.microsoft.com/office/powerpoint/2010/main" val="32819404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_Light - Picture + Bullets">
    <p:bg>
      <p:bgPr>
        <a:solidFill>
          <a:srgbClr val="E5E2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22B020-B7E3-FC43-7CDF-5254066B56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47709"/>
          <a:stretch/>
        </p:blipFill>
        <p:spPr>
          <a:xfrm>
            <a:off x="0" y="1"/>
            <a:ext cx="6375397"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Picture Placeholder 4">
            <a:extLst>
              <a:ext uri="{FF2B5EF4-FFF2-40B4-BE49-F238E27FC236}">
                <a16:creationId xmlns:a16="http://schemas.microsoft.com/office/drawing/2014/main" id="{7BDDB8A2-AE9E-DFE5-C9B2-00AD949977ED}"/>
              </a:ext>
            </a:extLst>
          </p:cNvPr>
          <p:cNvSpPr>
            <a:spLocks noGrp="1"/>
          </p:cNvSpPr>
          <p:nvPr>
            <p:ph type="pic" sz="quarter" idx="10"/>
          </p:nvPr>
        </p:nvSpPr>
        <p:spPr>
          <a:xfrm>
            <a:off x="6375398" y="0"/>
            <a:ext cx="5816602" cy="6858000"/>
          </a:xfrm>
        </p:spPr>
        <p:txBody>
          <a:bodyPr anchor="ctr"/>
          <a:lstStyle>
            <a:lvl1pPr algn="ctr">
              <a:defRPr sz="1400">
                <a:solidFill>
                  <a:srgbClr val="312D2A"/>
                </a:solidFill>
              </a:defRPr>
            </a:lvl1pPr>
          </a:lstStyle>
          <a:p>
            <a:r>
              <a:rPr lang="en-US"/>
              <a:t>Click icon to add picture</a:t>
            </a:r>
            <a:endParaRPr lang="en-US" dirty="0"/>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16" name="Title 4">
            <a:extLst>
              <a:ext uri="{FF2B5EF4-FFF2-40B4-BE49-F238E27FC236}">
                <a16:creationId xmlns:a16="http://schemas.microsoft.com/office/drawing/2014/main" id="{BE07B522-B4C8-272B-8136-881BCA4D893E}"/>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7" name="Text Placeholder 21">
            <a:extLst>
              <a:ext uri="{FF2B5EF4-FFF2-40B4-BE49-F238E27FC236}">
                <a16:creationId xmlns:a16="http://schemas.microsoft.com/office/drawing/2014/main" id="{4D4494E7-7A03-0DBA-7B21-0CD84A111A1C}"/>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Text Placeholder 21">
            <a:extLst>
              <a:ext uri="{FF2B5EF4-FFF2-40B4-BE49-F238E27FC236}">
                <a16:creationId xmlns:a16="http://schemas.microsoft.com/office/drawing/2014/main" id="{FC5B88BB-9420-9F95-0710-124377DBBA97}"/>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0F6F3C79-FCC2-2CCB-048C-A3DACB82EF07}"/>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3" name="Text Placeholder 21">
            <a:extLst>
              <a:ext uri="{FF2B5EF4-FFF2-40B4-BE49-F238E27FC236}">
                <a16:creationId xmlns:a16="http://schemas.microsoft.com/office/drawing/2014/main" id="{08FDB7A7-530A-9F58-193B-CDE280698C65}"/>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4" name="Text Placeholder 21">
            <a:extLst>
              <a:ext uri="{FF2B5EF4-FFF2-40B4-BE49-F238E27FC236}">
                <a16:creationId xmlns:a16="http://schemas.microsoft.com/office/drawing/2014/main" id="{6E0A7AEF-0EAF-E255-B63C-6842A802D633}"/>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8" name="Text Placeholder 21">
            <a:extLst>
              <a:ext uri="{FF2B5EF4-FFF2-40B4-BE49-F238E27FC236}">
                <a16:creationId xmlns:a16="http://schemas.microsoft.com/office/drawing/2014/main" id="{5B3FE774-ED25-9AA0-0410-FFC37EC6AB4A}"/>
              </a:ext>
            </a:extLst>
          </p:cNvPr>
          <p:cNvSpPr>
            <a:spLocks noGrp="1"/>
          </p:cNvSpPr>
          <p:nvPr>
            <p:ph type="body" sz="quarter" idx="44"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9" name="Text Placeholder 21">
            <a:extLst>
              <a:ext uri="{FF2B5EF4-FFF2-40B4-BE49-F238E27FC236}">
                <a16:creationId xmlns:a16="http://schemas.microsoft.com/office/drawing/2014/main" id="{A3DDACB7-0D2E-128C-D067-E4E54B520C97}"/>
              </a:ext>
            </a:extLst>
          </p:cNvPr>
          <p:cNvSpPr>
            <a:spLocks noGrp="1"/>
          </p:cNvSpPr>
          <p:nvPr>
            <p:ph type="body" sz="quarter" idx="45"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33194761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2_Light - Picture + Bullets">
    <p:bg>
      <p:bgPr>
        <a:solidFill>
          <a:srgbClr val="E5E2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17F61-29BC-F9B3-E8D7-B995CAAF8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47709"/>
          <a:stretch/>
        </p:blipFill>
        <p:spPr>
          <a:xfrm>
            <a:off x="0" y="1"/>
            <a:ext cx="6375397"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Picture Placeholder 4">
            <a:extLst>
              <a:ext uri="{FF2B5EF4-FFF2-40B4-BE49-F238E27FC236}">
                <a16:creationId xmlns:a16="http://schemas.microsoft.com/office/drawing/2014/main" id="{7BDDB8A2-AE9E-DFE5-C9B2-00AD949977ED}"/>
              </a:ext>
            </a:extLst>
          </p:cNvPr>
          <p:cNvSpPr>
            <a:spLocks noGrp="1"/>
          </p:cNvSpPr>
          <p:nvPr>
            <p:ph type="pic" sz="quarter" idx="10"/>
          </p:nvPr>
        </p:nvSpPr>
        <p:spPr>
          <a:xfrm>
            <a:off x="6375398" y="0"/>
            <a:ext cx="5816602" cy="6858000"/>
          </a:xfrm>
        </p:spPr>
        <p:txBody>
          <a:bodyPr anchor="ctr"/>
          <a:lstStyle>
            <a:lvl1pPr algn="ctr">
              <a:defRPr sz="1400">
                <a:solidFill>
                  <a:srgbClr val="312D2A"/>
                </a:solidFill>
              </a:defRPr>
            </a:lvl1pPr>
          </a:lstStyle>
          <a:p>
            <a:r>
              <a:rPr lang="en-US"/>
              <a:t>Click icon to add picture</a:t>
            </a:r>
            <a:endParaRPr lang="en-US" dirty="0"/>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9" name="Title 4">
            <a:extLst>
              <a:ext uri="{FF2B5EF4-FFF2-40B4-BE49-F238E27FC236}">
                <a16:creationId xmlns:a16="http://schemas.microsoft.com/office/drawing/2014/main" id="{D5A71579-4E85-BEC7-EF3A-69E00F100C52}"/>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1" name="Text Placeholder 21">
            <a:extLst>
              <a:ext uri="{FF2B5EF4-FFF2-40B4-BE49-F238E27FC236}">
                <a16:creationId xmlns:a16="http://schemas.microsoft.com/office/drawing/2014/main" id="{E8D04EAB-EBDE-188E-035D-794B785EC668}"/>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1" name="Text Placeholder 21">
            <a:extLst>
              <a:ext uri="{FF2B5EF4-FFF2-40B4-BE49-F238E27FC236}">
                <a16:creationId xmlns:a16="http://schemas.microsoft.com/office/drawing/2014/main" id="{16FBF9AA-193A-1CF2-E3A2-2B2FC75D48AA}"/>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3" name="Text Placeholder 21">
            <a:extLst>
              <a:ext uri="{FF2B5EF4-FFF2-40B4-BE49-F238E27FC236}">
                <a16:creationId xmlns:a16="http://schemas.microsoft.com/office/drawing/2014/main" id="{C22C597E-ED8B-96D7-F6EB-3B6CEA586020}"/>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2BA59CE-048D-29BA-860E-CCEE4DF15762}"/>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2" name="Text Placeholder 21">
            <a:extLst>
              <a:ext uri="{FF2B5EF4-FFF2-40B4-BE49-F238E27FC236}">
                <a16:creationId xmlns:a16="http://schemas.microsoft.com/office/drawing/2014/main" id="{084593DA-A242-747C-A407-36E2E44BC770}"/>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3" name="Text Placeholder 21">
            <a:extLst>
              <a:ext uri="{FF2B5EF4-FFF2-40B4-BE49-F238E27FC236}">
                <a16:creationId xmlns:a16="http://schemas.microsoft.com/office/drawing/2014/main" id="{DE7C94C2-7EEF-3A78-C499-F3B6872B707E}"/>
              </a:ext>
            </a:extLst>
          </p:cNvPr>
          <p:cNvSpPr>
            <a:spLocks noGrp="1"/>
          </p:cNvSpPr>
          <p:nvPr>
            <p:ph type="body" sz="quarter" idx="44"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4" name="Text Placeholder 21">
            <a:extLst>
              <a:ext uri="{FF2B5EF4-FFF2-40B4-BE49-F238E27FC236}">
                <a16:creationId xmlns:a16="http://schemas.microsoft.com/office/drawing/2014/main" id="{2B717722-063F-3B60-1C3A-AA73BBA12217}"/>
              </a:ext>
            </a:extLst>
          </p:cNvPr>
          <p:cNvSpPr>
            <a:spLocks noGrp="1"/>
          </p:cNvSpPr>
          <p:nvPr>
            <p:ph type="body" sz="quarter" idx="45"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25697634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3_Light - Picture + Bullets">
    <p:bg>
      <p:bgPr>
        <a:solidFill>
          <a:srgbClr val="E5E2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928C64-D887-BB33-40AC-D6D158AE74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47709"/>
          <a:stretch/>
        </p:blipFill>
        <p:spPr>
          <a:xfrm>
            <a:off x="0" y="1"/>
            <a:ext cx="6375397"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Picture Placeholder 4">
            <a:extLst>
              <a:ext uri="{FF2B5EF4-FFF2-40B4-BE49-F238E27FC236}">
                <a16:creationId xmlns:a16="http://schemas.microsoft.com/office/drawing/2014/main" id="{7BDDB8A2-AE9E-DFE5-C9B2-00AD949977ED}"/>
              </a:ext>
            </a:extLst>
          </p:cNvPr>
          <p:cNvSpPr>
            <a:spLocks noGrp="1"/>
          </p:cNvSpPr>
          <p:nvPr>
            <p:ph type="pic" sz="quarter" idx="10"/>
          </p:nvPr>
        </p:nvSpPr>
        <p:spPr>
          <a:xfrm>
            <a:off x="6375398" y="0"/>
            <a:ext cx="5816602" cy="6858000"/>
          </a:xfrm>
        </p:spPr>
        <p:txBody>
          <a:bodyPr anchor="ctr"/>
          <a:lstStyle>
            <a:lvl1pPr algn="ctr">
              <a:defRPr sz="1400">
                <a:solidFill>
                  <a:srgbClr val="312D2A"/>
                </a:solidFill>
              </a:defRPr>
            </a:lvl1pPr>
          </a:lstStyle>
          <a:p>
            <a:r>
              <a:rPr lang="en-US"/>
              <a:t>Click icon to add picture</a:t>
            </a:r>
            <a:endParaRPr lang="en-US" dirty="0"/>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9" name="Plus Sign">
            <a:extLst>
              <a:ext uri="{FF2B5EF4-FFF2-40B4-BE49-F238E27FC236}">
                <a16:creationId xmlns:a16="http://schemas.microsoft.com/office/drawing/2014/main" id="{2455AA71-3BEC-2B9C-31FA-38B9F090AB84}"/>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3" name="Content Placeholder 7">
            <a:extLst>
              <a:ext uri="{FF2B5EF4-FFF2-40B4-BE49-F238E27FC236}">
                <a16:creationId xmlns:a16="http://schemas.microsoft.com/office/drawing/2014/main" id="{9E18BBA1-19C4-870F-F537-11692DAF51CE}"/>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11" name="Title 4">
            <a:extLst>
              <a:ext uri="{FF2B5EF4-FFF2-40B4-BE49-F238E27FC236}">
                <a16:creationId xmlns:a16="http://schemas.microsoft.com/office/drawing/2014/main" id="{8E1CF363-CED5-17AC-5579-37E8B018DBE4}"/>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2" name="Text Placeholder 21">
            <a:extLst>
              <a:ext uri="{FF2B5EF4-FFF2-40B4-BE49-F238E27FC236}">
                <a16:creationId xmlns:a16="http://schemas.microsoft.com/office/drawing/2014/main" id="{E13B68AF-6E27-7DE2-665F-BA99C8A80309}"/>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D0EDC13C-0B90-1530-9B13-9C8950BDE553}"/>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2A1099CF-4774-E546-80B7-6135C372A48E}"/>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7" name="Text Placeholder 21">
            <a:extLst>
              <a:ext uri="{FF2B5EF4-FFF2-40B4-BE49-F238E27FC236}">
                <a16:creationId xmlns:a16="http://schemas.microsoft.com/office/drawing/2014/main" id="{A2CE20C7-0044-D248-FAD9-31267E99094E}"/>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4" name="Text Placeholder 21">
            <a:extLst>
              <a:ext uri="{FF2B5EF4-FFF2-40B4-BE49-F238E27FC236}">
                <a16:creationId xmlns:a16="http://schemas.microsoft.com/office/drawing/2014/main" id="{8C507BA4-F9B6-1C85-E890-8AA5D4CD4047}"/>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5" name="Text Placeholder 21">
            <a:extLst>
              <a:ext uri="{FF2B5EF4-FFF2-40B4-BE49-F238E27FC236}">
                <a16:creationId xmlns:a16="http://schemas.microsoft.com/office/drawing/2014/main" id="{126A95D9-E162-C23A-98AB-B12482324F6F}"/>
              </a:ext>
            </a:extLst>
          </p:cNvPr>
          <p:cNvSpPr>
            <a:spLocks noGrp="1"/>
          </p:cNvSpPr>
          <p:nvPr>
            <p:ph type="body" sz="quarter" idx="44"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6" name="Text Placeholder 21">
            <a:extLst>
              <a:ext uri="{FF2B5EF4-FFF2-40B4-BE49-F238E27FC236}">
                <a16:creationId xmlns:a16="http://schemas.microsoft.com/office/drawing/2014/main" id="{AB719393-C71A-3DE4-8E24-EC25AE9F82D4}"/>
              </a:ext>
            </a:extLst>
          </p:cNvPr>
          <p:cNvSpPr>
            <a:spLocks noGrp="1"/>
          </p:cNvSpPr>
          <p:nvPr>
            <p:ph type="body" sz="quarter" idx="45"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31738634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_Light - Texture + Bullets">
    <p:bg>
      <p:bgPr>
        <a:solidFill>
          <a:srgbClr val="E5E2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F4A4D6-FA38-292B-4419-FCAE1875EE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2457"/>
          <a:stretch/>
        </p:blipFill>
        <p:spPr>
          <a:xfrm>
            <a:off x="6390404" y="1"/>
            <a:ext cx="5801596"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11" name="Title 4">
            <a:extLst>
              <a:ext uri="{FF2B5EF4-FFF2-40B4-BE49-F238E27FC236}">
                <a16:creationId xmlns:a16="http://schemas.microsoft.com/office/drawing/2014/main" id="{34D32B09-8C71-79E9-A43F-C0B3A4CE77A7}"/>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2" name="Text Placeholder 21">
            <a:extLst>
              <a:ext uri="{FF2B5EF4-FFF2-40B4-BE49-F238E27FC236}">
                <a16:creationId xmlns:a16="http://schemas.microsoft.com/office/drawing/2014/main" id="{2320E443-574F-EBF5-3E0F-87F56FB74D27}"/>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Text Placeholder 21">
            <a:extLst>
              <a:ext uri="{FF2B5EF4-FFF2-40B4-BE49-F238E27FC236}">
                <a16:creationId xmlns:a16="http://schemas.microsoft.com/office/drawing/2014/main" id="{E333F6E9-11C7-5969-1561-E2C60D6E6D63}"/>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0" name="Text Placeholder 21">
            <a:extLst>
              <a:ext uri="{FF2B5EF4-FFF2-40B4-BE49-F238E27FC236}">
                <a16:creationId xmlns:a16="http://schemas.microsoft.com/office/drawing/2014/main" id="{B1DA874F-B26C-8092-C6F2-AEBAB7CD750C}"/>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1629A49D-6BAA-4B06-2BB4-457703583681}"/>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4" name="Text Placeholder 21">
            <a:extLst>
              <a:ext uri="{FF2B5EF4-FFF2-40B4-BE49-F238E27FC236}">
                <a16:creationId xmlns:a16="http://schemas.microsoft.com/office/drawing/2014/main" id="{78990B79-2051-2A53-26E5-7D3C8AD4C588}"/>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8" name="Text Placeholder 21">
            <a:extLst>
              <a:ext uri="{FF2B5EF4-FFF2-40B4-BE49-F238E27FC236}">
                <a16:creationId xmlns:a16="http://schemas.microsoft.com/office/drawing/2014/main" id="{181DD2BC-346C-CECB-FD20-CEAD02ECDF14}"/>
              </a:ext>
            </a:extLst>
          </p:cNvPr>
          <p:cNvSpPr>
            <a:spLocks noGrp="1"/>
          </p:cNvSpPr>
          <p:nvPr>
            <p:ph type="body" sz="quarter" idx="44"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9" name="Text Placeholder 21">
            <a:extLst>
              <a:ext uri="{FF2B5EF4-FFF2-40B4-BE49-F238E27FC236}">
                <a16:creationId xmlns:a16="http://schemas.microsoft.com/office/drawing/2014/main" id="{A330BE6F-EDDC-8E82-0516-F75E18F393AA}"/>
              </a:ext>
            </a:extLst>
          </p:cNvPr>
          <p:cNvSpPr>
            <a:spLocks noGrp="1"/>
          </p:cNvSpPr>
          <p:nvPr>
            <p:ph type="body" sz="quarter" idx="45"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3178888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 Title/Subtitle 1 Column">
    <p:bg>
      <p:bgPr>
        <a:solidFill>
          <a:schemeClr val="accent4"/>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C5C13B9B-5204-DB98-BAAC-724B650485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68516-E3E0-4F22-9EB7-1A85E1D3B5A1}"/>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spcAft>
                <a:spcPts val="0"/>
              </a:spcAft>
              <a:buNone/>
              <a:defRPr sz="2000" b="1"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4" y="1600199"/>
            <a:ext cx="10671175"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657290E2-8EA8-4572-BB48-C18007201785}"/>
              </a:ext>
            </a:extLst>
          </p:cNvPr>
          <p:cNvSpPr>
            <a:spLocks noGrp="1"/>
          </p:cNvSpPr>
          <p:nvPr>
            <p:ph type="sldNum" sz="quarter" idx="17"/>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C1A7F3B8-F794-4AF5-B07B-32A3084A6AB2}"/>
              </a:ext>
            </a:extLst>
          </p:cNvPr>
          <p:cNvSpPr>
            <a:spLocks noGrp="1"/>
          </p:cNvSpPr>
          <p:nvPr>
            <p:ph type="ftr" sz="quarter" idx="16"/>
          </p:nvPr>
        </p:nvSpPr>
        <p:spPr/>
        <p:txBody>
          <a:bodyPr/>
          <a:lstStyle>
            <a:lvl1pPr>
              <a:defRPr>
                <a:solidFill>
                  <a:srgbClr val="AEA8A2"/>
                </a:solidFill>
              </a:defRPr>
            </a:lvl1pPr>
          </a:lstStyle>
          <a:p>
            <a:r>
              <a:rPr lang="en-US"/>
              <a:t>Copyright © 2023, Oracle and/or its affiliates  |  Confidential: Internal/Restricted/Highly Restricted</a:t>
            </a:r>
            <a:endParaRPr lang="en-US" dirty="0"/>
          </a:p>
        </p:txBody>
      </p:sp>
      <p:sp>
        <p:nvSpPr>
          <p:cNvPr id="5" name="Date Placeholder 4">
            <a:extLst>
              <a:ext uri="{FF2B5EF4-FFF2-40B4-BE49-F238E27FC236}">
                <a16:creationId xmlns:a16="http://schemas.microsoft.com/office/drawing/2014/main" id="{7A72FE7D-30FF-45E2-9F8B-D073887C33E8}"/>
              </a:ext>
            </a:extLst>
          </p:cNvPr>
          <p:cNvSpPr>
            <a:spLocks noGrp="1"/>
          </p:cNvSpPr>
          <p:nvPr>
            <p:ph type="dt" sz="half" idx="15"/>
          </p:nvPr>
        </p:nvSpPr>
        <p:spPr/>
        <p:txBody>
          <a:bodyPr/>
          <a:lstStyle>
            <a:lvl1pPr>
              <a:defRPr>
                <a:solidFill>
                  <a:srgbClr val="AEA8A2"/>
                </a:solidFill>
              </a:defRPr>
            </a:lvl1pPr>
          </a:lstStyle>
          <a:p>
            <a:r>
              <a:rPr lang="en-IN"/>
              <a:t>[Date]</a:t>
            </a:r>
            <a:endParaRPr lang="en-IN" dirty="0"/>
          </a:p>
        </p:txBody>
      </p:sp>
    </p:spTree>
    <p:extLst>
      <p:ext uri="{BB962C8B-B14F-4D97-AF65-F5344CB8AC3E}">
        <p14:creationId xmlns:p14="http://schemas.microsoft.com/office/powerpoint/2010/main" val="2622832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2_Light - Texture + Bullets">
    <p:bg>
      <p:bgPr>
        <a:solidFill>
          <a:srgbClr val="E5E2D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695236A-166D-24D6-EB9E-BF6F33F2C5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2457"/>
          <a:stretch/>
        </p:blipFill>
        <p:spPr>
          <a:xfrm>
            <a:off x="6390404" y="1"/>
            <a:ext cx="5801596"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2" name="OTag">
            <a:extLst>
              <a:ext uri="{FF2B5EF4-FFF2-40B4-BE49-F238E27FC236}">
                <a16:creationId xmlns:a16="http://schemas.microsoft.com/office/drawing/2014/main" id="{2BD84AB8-084C-B722-CE1B-F1DA9D195E7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Title 4">
            <a:extLst>
              <a:ext uri="{FF2B5EF4-FFF2-40B4-BE49-F238E27FC236}">
                <a16:creationId xmlns:a16="http://schemas.microsoft.com/office/drawing/2014/main" id="{0B546B4D-98AE-F0CB-0971-B616BAF8B124}"/>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2" name="Text Placeholder 21">
            <a:extLst>
              <a:ext uri="{FF2B5EF4-FFF2-40B4-BE49-F238E27FC236}">
                <a16:creationId xmlns:a16="http://schemas.microsoft.com/office/drawing/2014/main" id="{8CCAD53D-65A4-413B-ABF9-E2788D8E13A1}"/>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 name="Text Placeholder 21">
            <a:extLst>
              <a:ext uri="{FF2B5EF4-FFF2-40B4-BE49-F238E27FC236}">
                <a16:creationId xmlns:a16="http://schemas.microsoft.com/office/drawing/2014/main" id="{760E8453-64DD-702E-5473-F74BE950E927}"/>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0" name="Text Placeholder 21">
            <a:extLst>
              <a:ext uri="{FF2B5EF4-FFF2-40B4-BE49-F238E27FC236}">
                <a16:creationId xmlns:a16="http://schemas.microsoft.com/office/drawing/2014/main" id="{DC4A190C-545B-3C23-AB0A-8AAB126A4403}"/>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43191C02-99EB-CE48-6687-5779F579BEF7}"/>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4" name="Text Placeholder 21">
            <a:extLst>
              <a:ext uri="{FF2B5EF4-FFF2-40B4-BE49-F238E27FC236}">
                <a16:creationId xmlns:a16="http://schemas.microsoft.com/office/drawing/2014/main" id="{FDEF23D4-0B2E-4632-D842-38C9AA0BEDB5}"/>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5" name="Text Placeholder 21">
            <a:extLst>
              <a:ext uri="{FF2B5EF4-FFF2-40B4-BE49-F238E27FC236}">
                <a16:creationId xmlns:a16="http://schemas.microsoft.com/office/drawing/2014/main" id="{6DEBB9DB-66DB-6BDF-43CE-E03AF0CE2196}"/>
              </a:ext>
            </a:extLst>
          </p:cNvPr>
          <p:cNvSpPr>
            <a:spLocks noGrp="1"/>
          </p:cNvSpPr>
          <p:nvPr>
            <p:ph type="body" sz="quarter" idx="44"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6" name="Text Placeholder 21">
            <a:extLst>
              <a:ext uri="{FF2B5EF4-FFF2-40B4-BE49-F238E27FC236}">
                <a16:creationId xmlns:a16="http://schemas.microsoft.com/office/drawing/2014/main" id="{3D8EFB25-B537-1CAB-8303-FEC077E08998}"/>
              </a:ext>
            </a:extLst>
          </p:cNvPr>
          <p:cNvSpPr>
            <a:spLocks noGrp="1"/>
          </p:cNvSpPr>
          <p:nvPr>
            <p:ph type="body" sz="quarter" idx="45"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11602941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3_Light - Texture + Bullets">
    <p:bg>
      <p:bgPr>
        <a:solidFill>
          <a:srgbClr val="E5E2D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F187C70-AE24-EFB3-18EC-F116D9D620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2457"/>
          <a:stretch/>
        </p:blipFill>
        <p:spPr>
          <a:xfrm>
            <a:off x="6390404" y="1"/>
            <a:ext cx="5801596"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9" name="Plus Sign">
            <a:extLst>
              <a:ext uri="{FF2B5EF4-FFF2-40B4-BE49-F238E27FC236}">
                <a16:creationId xmlns:a16="http://schemas.microsoft.com/office/drawing/2014/main" id="{2455AA71-3BEC-2B9C-31FA-38B9F090AB84}"/>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3" name="Content Placeholder 7">
            <a:extLst>
              <a:ext uri="{FF2B5EF4-FFF2-40B4-BE49-F238E27FC236}">
                <a16:creationId xmlns:a16="http://schemas.microsoft.com/office/drawing/2014/main" id="{9E18BBA1-19C4-870F-F537-11692DAF51CE}"/>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4" name="OTag">
            <a:extLst>
              <a:ext uri="{FF2B5EF4-FFF2-40B4-BE49-F238E27FC236}">
                <a16:creationId xmlns:a16="http://schemas.microsoft.com/office/drawing/2014/main" id="{AF10765D-B53C-4C54-9062-242A8453AEA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Title 4">
            <a:extLst>
              <a:ext uri="{FF2B5EF4-FFF2-40B4-BE49-F238E27FC236}">
                <a16:creationId xmlns:a16="http://schemas.microsoft.com/office/drawing/2014/main" id="{4E58BCED-3719-CEDA-DAD3-93A90104DDE5}"/>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2" name="Text Placeholder 21">
            <a:extLst>
              <a:ext uri="{FF2B5EF4-FFF2-40B4-BE49-F238E27FC236}">
                <a16:creationId xmlns:a16="http://schemas.microsoft.com/office/drawing/2014/main" id="{FA66A35E-9630-A34D-C62D-4493B27FCE6F}"/>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 name="Text Placeholder 21">
            <a:extLst>
              <a:ext uri="{FF2B5EF4-FFF2-40B4-BE49-F238E27FC236}">
                <a16:creationId xmlns:a16="http://schemas.microsoft.com/office/drawing/2014/main" id="{362980D9-0B96-E78A-7C83-342B91B5493C}"/>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0" name="Text Placeholder 21">
            <a:extLst>
              <a:ext uri="{FF2B5EF4-FFF2-40B4-BE49-F238E27FC236}">
                <a16:creationId xmlns:a16="http://schemas.microsoft.com/office/drawing/2014/main" id="{7DA5BCDB-E449-082F-DA19-F1BC1683C4F7}"/>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7437CD3B-1C18-D453-2DE5-3C961553CEB8}"/>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4" name="Text Placeholder 21">
            <a:extLst>
              <a:ext uri="{FF2B5EF4-FFF2-40B4-BE49-F238E27FC236}">
                <a16:creationId xmlns:a16="http://schemas.microsoft.com/office/drawing/2014/main" id="{64E2A7DD-D313-F45C-809A-22B5FDE57BC0}"/>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5" name="Text Placeholder 21">
            <a:extLst>
              <a:ext uri="{FF2B5EF4-FFF2-40B4-BE49-F238E27FC236}">
                <a16:creationId xmlns:a16="http://schemas.microsoft.com/office/drawing/2014/main" id="{602457FE-B280-E237-C04E-A273A5701984}"/>
              </a:ext>
            </a:extLst>
          </p:cNvPr>
          <p:cNvSpPr>
            <a:spLocks noGrp="1"/>
          </p:cNvSpPr>
          <p:nvPr>
            <p:ph type="body" sz="quarter" idx="44"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6" name="Text Placeholder 21">
            <a:extLst>
              <a:ext uri="{FF2B5EF4-FFF2-40B4-BE49-F238E27FC236}">
                <a16:creationId xmlns:a16="http://schemas.microsoft.com/office/drawing/2014/main" id="{F356CE19-E9D4-0F83-98EC-275D78E245D7}"/>
              </a:ext>
            </a:extLst>
          </p:cNvPr>
          <p:cNvSpPr>
            <a:spLocks noGrp="1"/>
          </p:cNvSpPr>
          <p:nvPr>
            <p:ph type="body" sz="quarter" idx="45"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8281672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Dark - Texture + Bullets">
    <p:bg>
      <p:bgPr>
        <a:solidFill>
          <a:srgbClr val="302D2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611469-0E13-16E5-3A1D-08F78AB7D8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AB8AAA53-CCE3-03B7-1A62-2E097B0506FF}"/>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1073CC94-66FC-D640-006C-77616A508D6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5" name="Oracle Logo">
            <a:extLst>
              <a:ext uri="{FF2B5EF4-FFF2-40B4-BE49-F238E27FC236}">
                <a16:creationId xmlns:a16="http://schemas.microsoft.com/office/drawing/2014/main" id="{43B88AFC-A86B-85AC-5ED8-B169782F5F21}"/>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chemeClr val="tx2"/>
          </a:solidFill>
          <a:ln w="8895" cap="flat">
            <a:noFill/>
            <a:prstDash val="solid"/>
            <a:miter/>
          </a:ln>
        </p:spPr>
        <p:txBody>
          <a:bodyPr rtlCol="0" anchor="ctr"/>
          <a:lstStyle/>
          <a:p>
            <a:endParaRPr lang="en-US">
              <a:solidFill>
                <a:srgbClr val="C74634"/>
              </a:solidFill>
            </a:endParaRPr>
          </a:p>
        </p:txBody>
      </p:sp>
      <p:sp>
        <p:nvSpPr>
          <p:cNvPr id="14" name="Title 4">
            <a:extLst>
              <a:ext uri="{FF2B5EF4-FFF2-40B4-BE49-F238E27FC236}">
                <a16:creationId xmlns:a16="http://schemas.microsoft.com/office/drawing/2014/main" id="{B070C946-EAAF-C8AF-EBEF-6C4A95975706}"/>
              </a:ext>
            </a:extLst>
          </p:cNvPr>
          <p:cNvSpPr>
            <a:spLocks noGrp="1"/>
          </p:cNvSpPr>
          <p:nvPr>
            <p:ph type="title" hasCustomPrompt="1"/>
          </p:nvPr>
        </p:nvSpPr>
        <p:spPr>
          <a:xfrm>
            <a:off x="761994" y="1613848"/>
            <a:ext cx="4758468" cy="822960"/>
          </a:xfrm>
          <a:noFill/>
        </p:spPr>
        <p:txBody>
          <a:bodyPr vert="horz" lIns="0" tIns="0" rIns="0" bIns="0" rtlCol="0" anchor="b">
            <a:noAutofit/>
          </a:bodyPr>
          <a:lstStyle>
            <a:lvl1pPr>
              <a:defRPr lang="en-US" sz="2000" b="1" i="0">
                <a:solidFill>
                  <a:schemeClr val="tx2"/>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5" name="Text Placeholder 21">
            <a:extLst>
              <a:ext uri="{FF2B5EF4-FFF2-40B4-BE49-F238E27FC236}">
                <a16:creationId xmlns:a16="http://schemas.microsoft.com/office/drawing/2014/main" id="{AD9DCD96-AB6E-05DD-FB37-4141DA5D1E6A}"/>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 name="Text Placeholder 21">
            <a:extLst>
              <a:ext uri="{FF2B5EF4-FFF2-40B4-BE49-F238E27FC236}">
                <a16:creationId xmlns:a16="http://schemas.microsoft.com/office/drawing/2014/main" id="{1987C842-2688-C64E-8A37-CCF4CDE25457}"/>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chemeClr val="tx2"/>
              </a:buClr>
              <a:buSzPct val="80000"/>
              <a:buFont typeface="Arial" panose="020B0604020202020204" pitchFamily="34" charset="0"/>
              <a:buChar char="•"/>
              <a:tabLst/>
              <a:defRPr sz="14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8" name="Text Placeholder 21">
            <a:extLst>
              <a:ext uri="{FF2B5EF4-FFF2-40B4-BE49-F238E27FC236}">
                <a16:creationId xmlns:a16="http://schemas.microsoft.com/office/drawing/2014/main" id="{0165E605-639A-A759-39CB-DCC5C9D9C4F6}"/>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chemeClr val="tx2"/>
              </a:buClr>
              <a:buSzPct val="80000"/>
              <a:buFont typeface="Arial" panose="020B0604020202020204" pitchFamily="34" charset="0"/>
              <a:buChar char="•"/>
              <a:tabLst/>
              <a:defRPr sz="14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0" name="Text Placeholder 21">
            <a:extLst>
              <a:ext uri="{FF2B5EF4-FFF2-40B4-BE49-F238E27FC236}">
                <a16:creationId xmlns:a16="http://schemas.microsoft.com/office/drawing/2014/main" id="{3598708A-3FDA-E266-73A6-D24BF89E9827}"/>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chemeClr val="tx2"/>
              </a:buClr>
              <a:buSzPct val="80000"/>
              <a:buFont typeface="Arial" panose="020B0604020202020204" pitchFamily="34" charset="0"/>
              <a:buChar char="•"/>
              <a:tabLst/>
              <a:defRPr sz="14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2" name="Text Placeholder 21">
            <a:extLst>
              <a:ext uri="{FF2B5EF4-FFF2-40B4-BE49-F238E27FC236}">
                <a16:creationId xmlns:a16="http://schemas.microsoft.com/office/drawing/2014/main" id="{7FC4CFEC-D3BA-1413-4B83-8917485612E1}"/>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6" name="Text Placeholder 21">
            <a:extLst>
              <a:ext uri="{FF2B5EF4-FFF2-40B4-BE49-F238E27FC236}">
                <a16:creationId xmlns:a16="http://schemas.microsoft.com/office/drawing/2014/main" id="{87DF0E52-AEB4-E46E-BE5E-D6A6FF756E36}"/>
              </a:ext>
            </a:extLst>
          </p:cNvPr>
          <p:cNvSpPr>
            <a:spLocks noGrp="1"/>
          </p:cNvSpPr>
          <p:nvPr>
            <p:ph type="body" sz="quarter" idx="44" hasCustomPrompt="1"/>
          </p:nvPr>
        </p:nvSpPr>
        <p:spPr>
          <a:xfrm>
            <a:off x="768875" y="4588760"/>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7" name="Text Placeholder 21">
            <a:extLst>
              <a:ext uri="{FF2B5EF4-FFF2-40B4-BE49-F238E27FC236}">
                <a16:creationId xmlns:a16="http://schemas.microsoft.com/office/drawing/2014/main" id="{8743EB9A-A0D5-3803-2F44-C07D8C4A5426}"/>
              </a:ext>
            </a:extLst>
          </p:cNvPr>
          <p:cNvSpPr>
            <a:spLocks noGrp="1"/>
          </p:cNvSpPr>
          <p:nvPr>
            <p:ph type="body" sz="quarter" idx="45" hasCustomPrompt="1"/>
          </p:nvPr>
        </p:nvSpPr>
        <p:spPr>
          <a:xfrm>
            <a:off x="768875" y="5596293"/>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4276590133"/>
      </p:ext>
    </p:extLst>
  </p:cSld>
  <p:clrMapOvr>
    <a:overrideClrMapping bg1="dk1" tx1="lt1" bg2="dk2" tx2="lt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Dark - Texture + Bullets">
    <p:bg>
      <p:bgPr>
        <a:solidFill>
          <a:srgbClr val="302D2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E1EC65-416F-B6B0-67E3-5C4C9A924C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AB8AAA53-CCE3-03B7-1A62-2E097B0506FF}"/>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1073CC94-66FC-D640-006C-77616A508D6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5" name="Oracle Logo">
            <a:extLst>
              <a:ext uri="{FF2B5EF4-FFF2-40B4-BE49-F238E27FC236}">
                <a16:creationId xmlns:a16="http://schemas.microsoft.com/office/drawing/2014/main" id="{43B88AFC-A86B-85AC-5ED8-B169782F5F21}"/>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chemeClr val="tx2"/>
          </a:solidFill>
          <a:ln w="8895" cap="flat">
            <a:noFill/>
            <a:prstDash val="solid"/>
            <a:miter/>
          </a:ln>
        </p:spPr>
        <p:txBody>
          <a:bodyPr rtlCol="0" anchor="ctr"/>
          <a:lstStyle/>
          <a:p>
            <a:endParaRPr lang="en-US">
              <a:solidFill>
                <a:srgbClr val="C74634"/>
              </a:solidFill>
            </a:endParaRPr>
          </a:p>
        </p:txBody>
      </p:sp>
      <p:sp>
        <p:nvSpPr>
          <p:cNvPr id="7" name="Plus Sign">
            <a:extLst>
              <a:ext uri="{FF2B5EF4-FFF2-40B4-BE49-F238E27FC236}">
                <a16:creationId xmlns:a16="http://schemas.microsoft.com/office/drawing/2014/main" id="{920398FF-F31E-ECA2-D00D-6A9FC1F46A8F}"/>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0" name="Content Placeholder 7">
            <a:extLst>
              <a:ext uri="{FF2B5EF4-FFF2-40B4-BE49-F238E27FC236}">
                <a16:creationId xmlns:a16="http://schemas.microsoft.com/office/drawing/2014/main" id="{87476BAD-3C98-1129-1769-B81A9F2C954B}"/>
              </a:ext>
            </a:extLst>
          </p:cNvPr>
          <p:cNvSpPr>
            <a:spLocks noGrp="1"/>
          </p:cNvSpPr>
          <p:nvPr>
            <p:ph sz="quarter" idx="28" hasCustomPrompt="1"/>
          </p:nvPr>
        </p:nvSpPr>
        <p:spPr>
          <a:xfrm>
            <a:off x="2451100" y="946150"/>
            <a:ext cx="1241425" cy="466344"/>
          </a:xfrm>
        </p:spPr>
        <p:txBody>
          <a:bodyPr/>
          <a:lstStyle>
            <a:lvl1pPr>
              <a:defRPr sz="800">
                <a:solidFill>
                  <a:schemeClr val="tx2"/>
                </a:solidFill>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14" name="Title 4">
            <a:extLst>
              <a:ext uri="{FF2B5EF4-FFF2-40B4-BE49-F238E27FC236}">
                <a16:creationId xmlns:a16="http://schemas.microsoft.com/office/drawing/2014/main" id="{25B60CA0-E9E8-F08E-A369-811831D61D8F}"/>
              </a:ext>
            </a:extLst>
          </p:cNvPr>
          <p:cNvSpPr>
            <a:spLocks noGrp="1"/>
          </p:cNvSpPr>
          <p:nvPr>
            <p:ph type="title" hasCustomPrompt="1"/>
          </p:nvPr>
        </p:nvSpPr>
        <p:spPr>
          <a:xfrm>
            <a:off x="761994" y="1613848"/>
            <a:ext cx="4758468" cy="822960"/>
          </a:xfrm>
          <a:noFill/>
        </p:spPr>
        <p:txBody>
          <a:bodyPr vert="horz" lIns="0" tIns="0" rIns="0" bIns="0" rtlCol="0" anchor="b">
            <a:noAutofit/>
          </a:bodyPr>
          <a:lstStyle>
            <a:lvl1pPr>
              <a:defRPr lang="en-US" sz="2000" b="1" i="0">
                <a:solidFill>
                  <a:schemeClr val="tx2"/>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5" name="Text Placeholder 21">
            <a:extLst>
              <a:ext uri="{FF2B5EF4-FFF2-40B4-BE49-F238E27FC236}">
                <a16:creationId xmlns:a16="http://schemas.microsoft.com/office/drawing/2014/main" id="{9B912161-E1C5-222C-8C9A-D4D19F9399F8}"/>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 name="Text Placeholder 21">
            <a:extLst>
              <a:ext uri="{FF2B5EF4-FFF2-40B4-BE49-F238E27FC236}">
                <a16:creationId xmlns:a16="http://schemas.microsoft.com/office/drawing/2014/main" id="{D22B2054-D70A-2494-545A-8B30D29E1166}"/>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chemeClr val="tx2"/>
              </a:buClr>
              <a:buSzPct val="80000"/>
              <a:buFont typeface="Arial" panose="020B0604020202020204" pitchFamily="34" charset="0"/>
              <a:buChar char="•"/>
              <a:tabLst/>
              <a:defRPr sz="14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9" name="Text Placeholder 21">
            <a:extLst>
              <a:ext uri="{FF2B5EF4-FFF2-40B4-BE49-F238E27FC236}">
                <a16:creationId xmlns:a16="http://schemas.microsoft.com/office/drawing/2014/main" id="{DBA03825-AE97-D24A-8143-C7F4A8996C96}"/>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chemeClr val="tx2"/>
              </a:buClr>
              <a:buSzPct val="80000"/>
              <a:buFont typeface="Arial" panose="020B0604020202020204" pitchFamily="34" charset="0"/>
              <a:buChar char="•"/>
              <a:tabLst/>
              <a:defRPr sz="14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2" name="Text Placeholder 21">
            <a:extLst>
              <a:ext uri="{FF2B5EF4-FFF2-40B4-BE49-F238E27FC236}">
                <a16:creationId xmlns:a16="http://schemas.microsoft.com/office/drawing/2014/main" id="{5ED0FAB2-6268-3A2E-7B3E-C14FE63AB978}"/>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chemeClr val="tx2"/>
              </a:buClr>
              <a:buSzPct val="80000"/>
              <a:buFont typeface="Arial" panose="020B0604020202020204" pitchFamily="34" charset="0"/>
              <a:buChar char="•"/>
              <a:tabLst/>
              <a:defRPr sz="14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6" name="Text Placeholder 21">
            <a:extLst>
              <a:ext uri="{FF2B5EF4-FFF2-40B4-BE49-F238E27FC236}">
                <a16:creationId xmlns:a16="http://schemas.microsoft.com/office/drawing/2014/main" id="{68BC90FB-7B02-47BD-59E4-51008CFE7318}"/>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7" name="Text Placeholder 21">
            <a:extLst>
              <a:ext uri="{FF2B5EF4-FFF2-40B4-BE49-F238E27FC236}">
                <a16:creationId xmlns:a16="http://schemas.microsoft.com/office/drawing/2014/main" id="{201D09E7-BD45-096D-1170-6C9365F9A691}"/>
              </a:ext>
            </a:extLst>
          </p:cNvPr>
          <p:cNvSpPr>
            <a:spLocks noGrp="1"/>
          </p:cNvSpPr>
          <p:nvPr>
            <p:ph type="body" sz="quarter" idx="44" hasCustomPrompt="1"/>
          </p:nvPr>
        </p:nvSpPr>
        <p:spPr>
          <a:xfrm>
            <a:off x="768875" y="4588760"/>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Text Placeholder 21">
            <a:extLst>
              <a:ext uri="{FF2B5EF4-FFF2-40B4-BE49-F238E27FC236}">
                <a16:creationId xmlns:a16="http://schemas.microsoft.com/office/drawing/2014/main" id="{3D4FB526-5EFC-E8EA-23D6-7724DA0288A2}"/>
              </a:ext>
            </a:extLst>
          </p:cNvPr>
          <p:cNvSpPr>
            <a:spLocks noGrp="1"/>
          </p:cNvSpPr>
          <p:nvPr>
            <p:ph type="body" sz="quarter" idx="45" hasCustomPrompt="1"/>
          </p:nvPr>
        </p:nvSpPr>
        <p:spPr>
          <a:xfrm>
            <a:off x="768875" y="5596293"/>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3154531684"/>
      </p:ext>
    </p:extLst>
  </p:cSld>
  <p:clrMapOvr>
    <a:overrideClrMapping bg1="dk1" tx1="lt1" bg2="dk2" tx2="lt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_Dark - Texture + Bullets">
    <p:bg>
      <p:bgPr>
        <a:solidFill>
          <a:srgbClr val="302D2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D97962-56F4-7082-ACFD-240511ED8F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AB8AAA53-CCE3-03B7-1A62-2E097B0506FF}"/>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1073CC94-66FC-D640-006C-77616A508D6F}"/>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5" name="Oracle Logo">
            <a:extLst>
              <a:ext uri="{FF2B5EF4-FFF2-40B4-BE49-F238E27FC236}">
                <a16:creationId xmlns:a16="http://schemas.microsoft.com/office/drawing/2014/main" id="{43B88AFC-A86B-85AC-5ED8-B169782F5F21}"/>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chemeClr val="tx2"/>
          </a:solidFill>
          <a:ln w="8895" cap="flat">
            <a:noFill/>
            <a:prstDash val="solid"/>
            <a:miter/>
          </a:ln>
        </p:spPr>
        <p:txBody>
          <a:bodyPr rtlCol="0" anchor="ctr"/>
          <a:lstStyle/>
          <a:p>
            <a:endParaRPr lang="en-US">
              <a:solidFill>
                <a:srgbClr val="C74634"/>
              </a:solidFill>
            </a:endParaRPr>
          </a:p>
        </p:txBody>
      </p:sp>
      <p:sp>
        <p:nvSpPr>
          <p:cNvPr id="7" name="Plus Sign">
            <a:extLst>
              <a:ext uri="{FF2B5EF4-FFF2-40B4-BE49-F238E27FC236}">
                <a16:creationId xmlns:a16="http://schemas.microsoft.com/office/drawing/2014/main" id="{920398FF-F31E-ECA2-D00D-6A9FC1F46A8F}"/>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0" name="Content Placeholder 7">
            <a:extLst>
              <a:ext uri="{FF2B5EF4-FFF2-40B4-BE49-F238E27FC236}">
                <a16:creationId xmlns:a16="http://schemas.microsoft.com/office/drawing/2014/main" id="{87476BAD-3C98-1129-1769-B81A9F2C954B}"/>
              </a:ext>
            </a:extLst>
          </p:cNvPr>
          <p:cNvSpPr>
            <a:spLocks noGrp="1"/>
          </p:cNvSpPr>
          <p:nvPr>
            <p:ph sz="quarter" idx="28" hasCustomPrompt="1"/>
          </p:nvPr>
        </p:nvSpPr>
        <p:spPr>
          <a:xfrm>
            <a:off x="2451100" y="946150"/>
            <a:ext cx="1241425" cy="466344"/>
          </a:xfrm>
        </p:spPr>
        <p:txBody>
          <a:bodyPr/>
          <a:lstStyle>
            <a:lvl1pPr>
              <a:defRPr sz="800">
                <a:solidFill>
                  <a:schemeClr val="tx2"/>
                </a:solidFill>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11" name="Plus Sign">
            <a:extLst>
              <a:ext uri="{FF2B5EF4-FFF2-40B4-BE49-F238E27FC236}">
                <a16:creationId xmlns:a16="http://schemas.microsoft.com/office/drawing/2014/main" id="{1C8C4B36-238E-1E1C-9467-995E1E4F691C}"/>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2" name="Content Placeholder 7">
            <a:extLst>
              <a:ext uri="{FF2B5EF4-FFF2-40B4-BE49-F238E27FC236}">
                <a16:creationId xmlns:a16="http://schemas.microsoft.com/office/drawing/2014/main" id="{D1B731D3-6B35-85AD-C0F4-39AFD901BC59}"/>
              </a:ext>
            </a:extLst>
          </p:cNvPr>
          <p:cNvSpPr>
            <a:spLocks noGrp="1"/>
          </p:cNvSpPr>
          <p:nvPr>
            <p:ph sz="quarter" idx="29" hasCustomPrompt="1"/>
          </p:nvPr>
        </p:nvSpPr>
        <p:spPr>
          <a:xfrm>
            <a:off x="4270375" y="946150"/>
            <a:ext cx="1241425" cy="466344"/>
          </a:xfrm>
        </p:spPr>
        <p:txBody>
          <a:bodyPr/>
          <a:lstStyle>
            <a:lvl1pPr>
              <a:defRPr sz="800">
                <a:solidFill>
                  <a:schemeClr val="tx2"/>
                </a:solidFill>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6" name="Title 4">
            <a:extLst>
              <a:ext uri="{FF2B5EF4-FFF2-40B4-BE49-F238E27FC236}">
                <a16:creationId xmlns:a16="http://schemas.microsoft.com/office/drawing/2014/main" id="{443CE34E-F065-6BA8-D6C6-C747547DD443}"/>
              </a:ext>
            </a:extLst>
          </p:cNvPr>
          <p:cNvSpPr>
            <a:spLocks noGrp="1"/>
          </p:cNvSpPr>
          <p:nvPr>
            <p:ph type="title" hasCustomPrompt="1"/>
          </p:nvPr>
        </p:nvSpPr>
        <p:spPr>
          <a:xfrm>
            <a:off x="761994" y="1613848"/>
            <a:ext cx="4758468" cy="822960"/>
          </a:xfrm>
          <a:noFill/>
        </p:spPr>
        <p:txBody>
          <a:bodyPr vert="horz" lIns="0" tIns="0" rIns="0" bIns="0" rtlCol="0" anchor="b">
            <a:noAutofit/>
          </a:bodyPr>
          <a:lstStyle>
            <a:lvl1pPr>
              <a:defRPr lang="en-US" sz="2000" b="1" i="0">
                <a:solidFill>
                  <a:schemeClr val="tx2"/>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8" name="Text Placeholder 21">
            <a:extLst>
              <a:ext uri="{FF2B5EF4-FFF2-40B4-BE49-F238E27FC236}">
                <a16:creationId xmlns:a16="http://schemas.microsoft.com/office/drawing/2014/main" id="{4074E93D-D7DE-2125-7976-D67F21D57CAF}"/>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4" name="Text Placeholder 21">
            <a:extLst>
              <a:ext uri="{FF2B5EF4-FFF2-40B4-BE49-F238E27FC236}">
                <a16:creationId xmlns:a16="http://schemas.microsoft.com/office/drawing/2014/main" id="{03467BA9-F46B-7EC7-7828-AE44A28DE923}"/>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chemeClr val="tx2"/>
              </a:buClr>
              <a:buSzPct val="80000"/>
              <a:buFont typeface="Arial" panose="020B0604020202020204" pitchFamily="34" charset="0"/>
              <a:buChar char="•"/>
              <a:tabLst/>
              <a:defRPr sz="14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6" name="Text Placeholder 21">
            <a:extLst>
              <a:ext uri="{FF2B5EF4-FFF2-40B4-BE49-F238E27FC236}">
                <a16:creationId xmlns:a16="http://schemas.microsoft.com/office/drawing/2014/main" id="{E847C7D1-AD58-83B6-4B9F-F57BCBE8D5EE}"/>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chemeClr val="tx2"/>
              </a:buClr>
              <a:buSzPct val="80000"/>
              <a:buFont typeface="Arial" panose="020B0604020202020204" pitchFamily="34" charset="0"/>
              <a:buChar char="•"/>
              <a:tabLst/>
              <a:defRPr sz="14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8" name="Text Placeholder 21">
            <a:extLst>
              <a:ext uri="{FF2B5EF4-FFF2-40B4-BE49-F238E27FC236}">
                <a16:creationId xmlns:a16="http://schemas.microsoft.com/office/drawing/2014/main" id="{3374BB1B-614B-F0BD-0282-55CD692CA661}"/>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chemeClr val="tx2"/>
              </a:buClr>
              <a:buSzPct val="80000"/>
              <a:buFont typeface="Arial" panose="020B0604020202020204" pitchFamily="34" charset="0"/>
              <a:buChar char="•"/>
              <a:tabLst/>
              <a:defRPr sz="1400" b="1" i="0">
                <a:solidFill>
                  <a:schemeClr val="tx2"/>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9" name="Text Placeholder 21">
            <a:extLst>
              <a:ext uri="{FF2B5EF4-FFF2-40B4-BE49-F238E27FC236}">
                <a16:creationId xmlns:a16="http://schemas.microsoft.com/office/drawing/2014/main" id="{8554CF11-1B08-7FAA-B20E-C06D051626DC}"/>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0" name="Text Placeholder 21">
            <a:extLst>
              <a:ext uri="{FF2B5EF4-FFF2-40B4-BE49-F238E27FC236}">
                <a16:creationId xmlns:a16="http://schemas.microsoft.com/office/drawing/2014/main" id="{71EE029D-4ED2-3758-8D04-AC311FA12D15}"/>
              </a:ext>
            </a:extLst>
          </p:cNvPr>
          <p:cNvSpPr>
            <a:spLocks noGrp="1"/>
          </p:cNvSpPr>
          <p:nvPr>
            <p:ph type="body" sz="quarter" idx="44" hasCustomPrompt="1"/>
          </p:nvPr>
        </p:nvSpPr>
        <p:spPr>
          <a:xfrm>
            <a:off x="768875" y="4588760"/>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1" name="Text Placeholder 21">
            <a:extLst>
              <a:ext uri="{FF2B5EF4-FFF2-40B4-BE49-F238E27FC236}">
                <a16:creationId xmlns:a16="http://schemas.microsoft.com/office/drawing/2014/main" id="{C849D959-91D3-F30A-8D13-7E0ED28AB16F}"/>
              </a:ext>
            </a:extLst>
          </p:cNvPr>
          <p:cNvSpPr>
            <a:spLocks noGrp="1"/>
          </p:cNvSpPr>
          <p:nvPr>
            <p:ph type="body" sz="quarter" idx="45" hasCustomPrompt="1"/>
          </p:nvPr>
        </p:nvSpPr>
        <p:spPr>
          <a:xfrm>
            <a:off x="768875" y="5596293"/>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3521140474"/>
      </p:ext>
    </p:extLst>
  </p:cSld>
  <p:clrMapOvr>
    <a:overrideClrMapping bg1="dk1" tx1="lt1" bg2="dk2" tx2="lt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Light - Texture + Quote">
    <p:bg>
      <p:bgPr>
        <a:solidFill>
          <a:srgbClr val="E5E2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FFA863-5312-8B71-3A9A-ADF7618A15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2457"/>
          <a:stretch/>
        </p:blipFill>
        <p:spPr>
          <a:xfrm>
            <a:off x="6390404" y="1"/>
            <a:ext cx="5801596"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8" name="Text Placeholder 64">
            <a:extLst>
              <a:ext uri="{FF2B5EF4-FFF2-40B4-BE49-F238E27FC236}">
                <a16:creationId xmlns:a16="http://schemas.microsoft.com/office/drawing/2014/main" id="{BF9E21A7-6005-704F-B2F4-B68C44781038}"/>
              </a:ext>
            </a:extLst>
          </p:cNvPr>
          <p:cNvSpPr>
            <a:spLocks noGrp="1"/>
          </p:cNvSpPr>
          <p:nvPr>
            <p:ph type="body" sz="quarter" idx="37"/>
          </p:nvPr>
        </p:nvSpPr>
        <p:spPr>
          <a:xfrm>
            <a:off x="7516606" y="5035691"/>
            <a:ext cx="3727130" cy="266291"/>
          </a:xfrm>
        </p:spPr>
        <p:txBody>
          <a:bodyPr/>
          <a:lstStyle>
            <a:lvl1pPr>
              <a:defRPr b="1" i="0">
                <a:solidFill>
                  <a:srgbClr val="312D2A"/>
                </a:solidFill>
                <a:latin typeface="Oracle Sans Extra Bold" panose="020B0503020204020204" pitchFamily="34" charset="0"/>
                <a:cs typeface="Oracle Sans Extra Bold" panose="020B0503020204020204" pitchFamily="34" charset="0"/>
              </a:defRPr>
            </a:lvl1pPr>
          </a:lstStyle>
          <a:p>
            <a:pPr lvl="0"/>
            <a:r>
              <a:rPr lang="en-US"/>
              <a:t>Edit Master text styles</a:t>
            </a:r>
          </a:p>
        </p:txBody>
      </p:sp>
      <p:sp>
        <p:nvSpPr>
          <p:cNvPr id="9" name="Text Placeholder 63">
            <a:extLst>
              <a:ext uri="{FF2B5EF4-FFF2-40B4-BE49-F238E27FC236}">
                <a16:creationId xmlns:a16="http://schemas.microsoft.com/office/drawing/2014/main" id="{47FE9F4C-FE06-E9D8-47C8-06464FB3F98C}"/>
              </a:ext>
            </a:extLst>
          </p:cNvPr>
          <p:cNvSpPr>
            <a:spLocks noGrp="1"/>
          </p:cNvSpPr>
          <p:nvPr>
            <p:ph type="body" sz="quarter" idx="36"/>
          </p:nvPr>
        </p:nvSpPr>
        <p:spPr>
          <a:xfrm>
            <a:off x="7516606" y="5343468"/>
            <a:ext cx="3727130" cy="491802"/>
          </a:xfrm>
        </p:spPr>
        <p:txBody>
          <a:bodyPr/>
          <a:lstStyle>
            <a:lvl1pPr>
              <a:defRPr b="0" i="0">
                <a:solidFill>
                  <a:srgbClr val="312D2A"/>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4" name="Text Placeholder 9">
            <a:extLst>
              <a:ext uri="{FF2B5EF4-FFF2-40B4-BE49-F238E27FC236}">
                <a16:creationId xmlns:a16="http://schemas.microsoft.com/office/drawing/2014/main" id="{DA255842-A029-5667-EF79-625A5623BA7E}"/>
              </a:ext>
            </a:extLst>
          </p:cNvPr>
          <p:cNvSpPr>
            <a:spLocks noGrp="1"/>
          </p:cNvSpPr>
          <p:nvPr>
            <p:ph type="body" sz="quarter" idx="44" hasCustomPrompt="1"/>
          </p:nvPr>
        </p:nvSpPr>
        <p:spPr>
          <a:xfrm>
            <a:off x="7365998" y="1613847"/>
            <a:ext cx="3727130" cy="2729615"/>
          </a:xfrm>
        </p:spPr>
        <p:txBody>
          <a:bodyPr anchor="b"/>
          <a:lstStyle>
            <a:lvl1pPr marL="144000" indent="-457200">
              <a:lnSpc>
                <a:spcPct val="100000"/>
              </a:lnSpc>
              <a:spcBef>
                <a:spcPts val="0"/>
              </a:spcBef>
              <a:defRPr sz="2400">
                <a:solidFill>
                  <a:srgbClr val="312D2A"/>
                </a:solidFill>
                <a:latin typeface="+mj-lt"/>
              </a:defRPr>
            </a:lvl1pPr>
          </a:lstStyle>
          <a:p>
            <a:pPr lvl="0"/>
            <a:r>
              <a:rPr lang="en-GB" dirty="0"/>
              <a:t>“Click to type customer or partner quote surrounded by quotation marks. Remove or replace placeholder logo as needed.”</a:t>
            </a:r>
            <a:endParaRPr lang="en-US" dirty="0"/>
          </a:p>
        </p:txBody>
      </p:sp>
      <p:sp>
        <p:nvSpPr>
          <p:cNvPr id="13" name="Title 4">
            <a:extLst>
              <a:ext uri="{FF2B5EF4-FFF2-40B4-BE49-F238E27FC236}">
                <a16:creationId xmlns:a16="http://schemas.microsoft.com/office/drawing/2014/main" id="{A8781240-AFA7-7B30-16CD-29639D939ADF}"/>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20" name="Text Placeholder 21">
            <a:extLst>
              <a:ext uri="{FF2B5EF4-FFF2-40B4-BE49-F238E27FC236}">
                <a16:creationId xmlns:a16="http://schemas.microsoft.com/office/drawing/2014/main" id="{280F066E-A14F-3AA3-3AE9-F265A712B6CE}"/>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Text Placeholder 21">
            <a:extLst>
              <a:ext uri="{FF2B5EF4-FFF2-40B4-BE49-F238E27FC236}">
                <a16:creationId xmlns:a16="http://schemas.microsoft.com/office/drawing/2014/main" id="{4BBC7C13-D84F-6E5C-714F-99A642131430}"/>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4" name="Text Placeholder 21">
            <a:extLst>
              <a:ext uri="{FF2B5EF4-FFF2-40B4-BE49-F238E27FC236}">
                <a16:creationId xmlns:a16="http://schemas.microsoft.com/office/drawing/2014/main" id="{1E62A9E9-27E1-CB7D-34C3-2E8FC014D28A}"/>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6" name="Text Placeholder 21">
            <a:extLst>
              <a:ext uri="{FF2B5EF4-FFF2-40B4-BE49-F238E27FC236}">
                <a16:creationId xmlns:a16="http://schemas.microsoft.com/office/drawing/2014/main" id="{8DACAE52-87A1-AB5A-9AB2-B78BF2C7D35F}"/>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8" name="Text Placeholder 21">
            <a:extLst>
              <a:ext uri="{FF2B5EF4-FFF2-40B4-BE49-F238E27FC236}">
                <a16:creationId xmlns:a16="http://schemas.microsoft.com/office/drawing/2014/main" id="{71F09637-432B-0F72-DC41-5ACEC726EA9F}"/>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9" name="Text Placeholder 21">
            <a:extLst>
              <a:ext uri="{FF2B5EF4-FFF2-40B4-BE49-F238E27FC236}">
                <a16:creationId xmlns:a16="http://schemas.microsoft.com/office/drawing/2014/main" id="{A4E1D038-82B0-BBC1-1A1A-9925DB416CB0}"/>
              </a:ext>
            </a:extLst>
          </p:cNvPr>
          <p:cNvSpPr>
            <a:spLocks noGrp="1"/>
          </p:cNvSpPr>
          <p:nvPr>
            <p:ph type="body" sz="quarter" idx="45"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1" name="Text Placeholder 21">
            <a:extLst>
              <a:ext uri="{FF2B5EF4-FFF2-40B4-BE49-F238E27FC236}">
                <a16:creationId xmlns:a16="http://schemas.microsoft.com/office/drawing/2014/main" id="{8F881442-3226-5988-9B41-1606249225AE}"/>
              </a:ext>
            </a:extLst>
          </p:cNvPr>
          <p:cNvSpPr>
            <a:spLocks noGrp="1"/>
          </p:cNvSpPr>
          <p:nvPr>
            <p:ph type="body" sz="quarter" idx="46"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cxnSp>
        <p:nvCxnSpPr>
          <p:cNvPr id="22" name="Accent Mark">
            <a:extLst>
              <a:ext uri="{FF2B5EF4-FFF2-40B4-BE49-F238E27FC236}">
                <a16:creationId xmlns:a16="http://schemas.microsoft.com/office/drawing/2014/main" id="{956F17F1-5473-98B8-61C8-E68DE64C9DD7}"/>
              </a:ext>
              <a:ext uri="{C183D7F6-B498-43B3-948B-1728B52AA6E4}">
                <adec:decorative xmlns:adec="http://schemas.microsoft.com/office/drawing/2017/decorative" val="1"/>
              </a:ext>
            </a:extLst>
          </p:cNvPr>
          <p:cNvCxnSpPr>
            <a:cxnSpLocks/>
          </p:cNvCxnSpPr>
          <p:nvPr userDrawn="1"/>
        </p:nvCxnSpPr>
        <p:spPr>
          <a:xfrm flipH="1">
            <a:off x="7516606" y="4651548"/>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4926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2_Light - Texture + Quote">
    <p:bg>
      <p:bgPr>
        <a:solidFill>
          <a:srgbClr val="E5E2DE"/>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249E31-D349-BF0A-9F36-E9F8ED6C18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2457"/>
          <a:stretch/>
        </p:blipFill>
        <p:spPr>
          <a:xfrm>
            <a:off x="6390404" y="1"/>
            <a:ext cx="5801596"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2" name="OTag">
            <a:extLst>
              <a:ext uri="{FF2B5EF4-FFF2-40B4-BE49-F238E27FC236}">
                <a16:creationId xmlns:a16="http://schemas.microsoft.com/office/drawing/2014/main" id="{2BD84AB8-084C-B722-CE1B-F1DA9D195E7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0" name="Text Placeholder 64">
            <a:extLst>
              <a:ext uri="{FF2B5EF4-FFF2-40B4-BE49-F238E27FC236}">
                <a16:creationId xmlns:a16="http://schemas.microsoft.com/office/drawing/2014/main" id="{F5C008D8-2761-E0F6-21F2-5EDFDE9FA5C4}"/>
              </a:ext>
            </a:extLst>
          </p:cNvPr>
          <p:cNvSpPr>
            <a:spLocks noGrp="1"/>
          </p:cNvSpPr>
          <p:nvPr>
            <p:ph type="body" sz="quarter" idx="37"/>
          </p:nvPr>
        </p:nvSpPr>
        <p:spPr>
          <a:xfrm>
            <a:off x="7516606" y="5035691"/>
            <a:ext cx="3727130" cy="266291"/>
          </a:xfr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lang="en-US" sz="1800" b="1" i="0" kern="1200" dirty="0">
                <a:solidFill>
                  <a:srgbClr val="312D2A"/>
                </a:solidFill>
                <a:latin typeface="Oracle Sans Extra Bold" panose="020B0503020204020204" pitchFamily="34" charset="0"/>
                <a:ea typeface="+mn-ea"/>
                <a:cs typeface="Oracle Sans Extra Bold" panose="020B0503020204020204" pitchFamily="34" charset="0"/>
              </a:defRPr>
            </a:lvl1pPr>
          </a:lstStyle>
          <a:p>
            <a:pPr lvl="0"/>
            <a:r>
              <a:rPr lang="en-US"/>
              <a:t>Edit Master text styles</a:t>
            </a:r>
          </a:p>
        </p:txBody>
      </p:sp>
      <p:sp>
        <p:nvSpPr>
          <p:cNvPr id="31" name="Text Placeholder 63">
            <a:extLst>
              <a:ext uri="{FF2B5EF4-FFF2-40B4-BE49-F238E27FC236}">
                <a16:creationId xmlns:a16="http://schemas.microsoft.com/office/drawing/2014/main" id="{FC5CF85E-B453-A49F-4DFB-50921F401C00}"/>
              </a:ext>
            </a:extLst>
          </p:cNvPr>
          <p:cNvSpPr>
            <a:spLocks noGrp="1"/>
          </p:cNvSpPr>
          <p:nvPr>
            <p:ph type="body" sz="quarter" idx="36"/>
          </p:nvPr>
        </p:nvSpPr>
        <p:spPr>
          <a:xfrm>
            <a:off x="7516606" y="5343468"/>
            <a:ext cx="3727130" cy="491802"/>
          </a:xfrm>
        </p:spPr>
        <p:txBody>
          <a:bodyPr/>
          <a:lstStyle>
            <a:lvl1pPr>
              <a:defRPr b="0" i="0">
                <a:solidFill>
                  <a:srgbClr val="312D2A"/>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34" name="Text Placeholder 9">
            <a:extLst>
              <a:ext uri="{FF2B5EF4-FFF2-40B4-BE49-F238E27FC236}">
                <a16:creationId xmlns:a16="http://schemas.microsoft.com/office/drawing/2014/main" id="{4177F665-33A3-B5B1-790D-5D7E5E6A69DA}"/>
              </a:ext>
            </a:extLst>
          </p:cNvPr>
          <p:cNvSpPr>
            <a:spLocks noGrp="1"/>
          </p:cNvSpPr>
          <p:nvPr>
            <p:ph type="body" sz="quarter" idx="44" hasCustomPrompt="1"/>
          </p:nvPr>
        </p:nvSpPr>
        <p:spPr>
          <a:xfrm>
            <a:off x="7365998" y="1613847"/>
            <a:ext cx="3727130" cy="2729615"/>
          </a:xfrm>
        </p:spPr>
        <p:txBody>
          <a:bodyPr anchor="b"/>
          <a:lstStyle>
            <a:lvl1pPr marL="144000" indent="-457200">
              <a:lnSpc>
                <a:spcPct val="100000"/>
              </a:lnSpc>
              <a:spcBef>
                <a:spcPts val="0"/>
              </a:spcBef>
              <a:defRPr sz="2400">
                <a:solidFill>
                  <a:srgbClr val="312D2A"/>
                </a:solidFill>
                <a:latin typeface="+mj-lt"/>
              </a:defRPr>
            </a:lvl1pPr>
          </a:lstStyle>
          <a:p>
            <a:pPr lvl="0"/>
            <a:r>
              <a:rPr lang="en-GB" dirty="0"/>
              <a:t>“Click to type customer or partner quote surrounded by quotation marks. Remove or replace placeholder logo as needed.”</a:t>
            </a:r>
            <a:endParaRPr lang="en-US" dirty="0"/>
          </a:p>
        </p:txBody>
      </p:sp>
      <p:sp>
        <p:nvSpPr>
          <p:cNvPr id="2" name="Title 4">
            <a:extLst>
              <a:ext uri="{FF2B5EF4-FFF2-40B4-BE49-F238E27FC236}">
                <a16:creationId xmlns:a16="http://schemas.microsoft.com/office/drawing/2014/main" id="{44B54224-CDA0-37A1-6A59-563ADB1997DB}"/>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9" name="Text Placeholder 21">
            <a:extLst>
              <a:ext uri="{FF2B5EF4-FFF2-40B4-BE49-F238E27FC236}">
                <a16:creationId xmlns:a16="http://schemas.microsoft.com/office/drawing/2014/main" id="{EF0409BF-B564-44A4-73D2-9417A967F26D}"/>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6" name="Text Placeholder 21">
            <a:extLst>
              <a:ext uri="{FF2B5EF4-FFF2-40B4-BE49-F238E27FC236}">
                <a16:creationId xmlns:a16="http://schemas.microsoft.com/office/drawing/2014/main" id="{20B739A5-D081-EDEF-4C4D-28F7C7D234A4}"/>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8" name="Text Placeholder 21">
            <a:extLst>
              <a:ext uri="{FF2B5EF4-FFF2-40B4-BE49-F238E27FC236}">
                <a16:creationId xmlns:a16="http://schemas.microsoft.com/office/drawing/2014/main" id="{4E99A065-C6CB-D016-DE11-C4A68AD2D21C}"/>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E9823C57-96A4-90A4-CB72-8C1AD61878AC}"/>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0" name="Text Placeholder 21">
            <a:extLst>
              <a:ext uri="{FF2B5EF4-FFF2-40B4-BE49-F238E27FC236}">
                <a16:creationId xmlns:a16="http://schemas.microsoft.com/office/drawing/2014/main" id="{DF244031-34AF-678A-1AF1-468888F497B8}"/>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Text Placeholder 21">
            <a:extLst>
              <a:ext uri="{FF2B5EF4-FFF2-40B4-BE49-F238E27FC236}">
                <a16:creationId xmlns:a16="http://schemas.microsoft.com/office/drawing/2014/main" id="{47C14587-E62E-C091-4995-578952041289}"/>
              </a:ext>
            </a:extLst>
          </p:cNvPr>
          <p:cNvSpPr>
            <a:spLocks noGrp="1"/>
          </p:cNvSpPr>
          <p:nvPr>
            <p:ph type="body" sz="quarter" idx="45"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2" name="Text Placeholder 21">
            <a:extLst>
              <a:ext uri="{FF2B5EF4-FFF2-40B4-BE49-F238E27FC236}">
                <a16:creationId xmlns:a16="http://schemas.microsoft.com/office/drawing/2014/main" id="{71238AEB-53A2-A47F-7F66-7385F0B91467}"/>
              </a:ext>
            </a:extLst>
          </p:cNvPr>
          <p:cNvSpPr>
            <a:spLocks noGrp="1"/>
          </p:cNvSpPr>
          <p:nvPr>
            <p:ph type="body" sz="quarter" idx="46"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cxnSp>
        <p:nvCxnSpPr>
          <p:cNvPr id="13" name="Accent Mark">
            <a:extLst>
              <a:ext uri="{FF2B5EF4-FFF2-40B4-BE49-F238E27FC236}">
                <a16:creationId xmlns:a16="http://schemas.microsoft.com/office/drawing/2014/main" id="{CEC11F77-93BD-77B7-8010-B911B187CE65}"/>
              </a:ext>
              <a:ext uri="{C183D7F6-B498-43B3-948B-1728B52AA6E4}">
                <adec:decorative xmlns:adec="http://schemas.microsoft.com/office/drawing/2017/decorative" val="1"/>
              </a:ext>
            </a:extLst>
          </p:cNvPr>
          <p:cNvCxnSpPr>
            <a:cxnSpLocks/>
          </p:cNvCxnSpPr>
          <p:nvPr userDrawn="1"/>
        </p:nvCxnSpPr>
        <p:spPr>
          <a:xfrm flipH="1">
            <a:off x="7516606" y="4651548"/>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4170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3_Light - Texture + Quote">
    <p:bg>
      <p:bgPr>
        <a:solidFill>
          <a:srgbClr val="E5E2D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3FDA95D-D66C-D054-9994-D781017939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2457"/>
          <a:stretch/>
        </p:blipFill>
        <p:spPr>
          <a:xfrm>
            <a:off x="6390404" y="1"/>
            <a:ext cx="5801596"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9" name="Plus Sign">
            <a:extLst>
              <a:ext uri="{FF2B5EF4-FFF2-40B4-BE49-F238E27FC236}">
                <a16:creationId xmlns:a16="http://schemas.microsoft.com/office/drawing/2014/main" id="{2455AA71-3BEC-2B9C-31FA-38B9F090AB84}"/>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3" name="Content Placeholder 7">
            <a:extLst>
              <a:ext uri="{FF2B5EF4-FFF2-40B4-BE49-F238E27FC236}">
                <a16:creationId xmlns:a16="http://schemas.microsoft.com/office/drawing/2014/main" id="{9E18BBA1-19C4-870F-F537-11692DAF51CE}"/>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4" name="OTag">
            <a:extLst>
              <a:ext uri="{FF2B5EF4-FFF2-40B4-BE49-F238E27FC236}">
                <a16:creationId xmlns:a16="http://schemas.microsoft.com/office/drawing/2014/main" id="{AF10765D-B53C-4C54-9062-242A8453AEA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1" name="Text Placeholder 64">
            <a:extLst>
              <a:ext uri="{FF2B5EF4-FFF2-40B4-BE49-F238E27FC236}">
                <a16:creationId xmlns:a16="http://schemas.microsoft.com/office/drawing/2014/main" id="{2191116B-AD20-C6A3-21C3-38BA17457646}"/>
              </a:ext>
            </a:extLst>
          </p:cNvPr>
          <p:cNvSpPr>
            <a:spLocks noGrp="1"/>
          </p:cNvSpPr>
          <p:nvPr>
            <p:ph type="body" sz="quarter" idx="37"/>
          </p:nvPr>
        </p:nvSpPr>
        <p:spPr>
          <a:xfrm>
            <a:off x="7516606" y="5035691"/>
            <a:ext cx="3727130" cy="266291"/>
          </a:xfr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lang="en-US" sz="1800" b="1" i="0" kern="1200" dirty="0">
                <a:solidFill>
                  <a:srgbClr val="312D2A"/>
                </a:solidFill>
                <a:latin typeface="Oracle Sans Extra Bold" panose="020B0503020204020204" pitchFamily="34" charset="0"/>
                <a:ea typeface="+mn-ea"/>
                <a:cs typeface="Oracle Sans Extra Bold" panose="020B0503020204020204" pitchFamily="34" charset="0"/>
              </a:defRPr>
            </a:lvl1pPr>
          </a:lstStyle>
          <a:p>
            <a:pPr lvl="0"/>
            <a:r>
              <a:rPr lang="en-US"/>
              <a:t>Edit Master text styles</a:t>
            </a:r>
          </a:p>
        </p:txBody>
      </p:sp>
      <p:sp>
        <p:nvSpPr>
          <p:cNvPr id="32" name="Text Placeholder 63">
            <a:extLst>
              <a:ext uri="{FF2B5EF4-FFF2-40B4-BE49-F238E27FC236}">
                <a16:creationId xmlns:a16="http://schemas.microsoft.com/office/drawing/2014/main" id="{8F7BE0F3-5EDF-2435-A361-74BC9EA9C4C9}"/>
              </a:ext>
            </a:extLst>
          </p:cNvPr>
          <p:cNvSpPr>
            <a:spLocks noGrp="1"/>
          </p:cNvSpPr>
          <p:nvPr>
            <p:ph type="body" sz="quarter" idx="36"/>
          </p:nvPr>
        </p:nvSpPr>
        <p:spPr>
          <a:xfrm>
            <a:off x="7516606" y="5343468"/>
            <a:ext cx="3727130" cy="491802"/>
          </a:xfrm>
        </p:spPr>
        <p:txBody>
          <a:bodyPr/>
          <a:lstStyle>
            <a:lvl1pPr>
              <a:defRPr b="0" i="0">
                <a:solidFill>
                  <a:srgbClr val="312D2A"/>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35" name="Text Placeholder 9">
            <a:extLst>
              <a:ext uri="{FF2B5EF4-FFF2-40B4-BE49-F238E27FC236}">
                <a16:creationId xmlns:a16="http://schemas.microsoft.com/office/drawing/2014/main" id="{BD8F5EDE-E3BC-6C7F-F829-A1A26D62B522}"/>
              </a:ext>
            </a:extLst>
          </p:cNvPr>
          <p:cNvSpPr>
            <a:spLocks noGrp="1"/>
          </p:cNvSpPr>
          <p:nvPr>
            <p:ph type="body" sz="quarter" idx="44" hasCustomPrompt="1"/>
          </p:nvPr>
        </p:nvSpPr>
        <p:spPr>
          <a:xfrm>
            <a:off x="7365998" y="1613847"/>
            <a:ext cx="3727130" cy="2729615"/>
          </a:xfrm>
        </p:spPr>
        <p:txBody>
          <a:bodyPr anchor="b"/>
          <a:lstStyle>
            <a:lvl1pPr marL="144000" indent="-457200">
              <a:lnSpc>
                <a:spcPct val="100000"/>
              </a:lnSpc>
              <a:spcBef>
                <a:spcPts val="0"/>
              </a:spcBef>
              <a:defRPr sz="2400">
                <a:solidFill>
                  <a:srgbClr val="312D2A"/>
                </a:solidFill>
                <a:latin typeface="+mj-lt"/>
              </a:defRPr>
            </a:lvl1pPr>
          </a:lstStyle>
          <a:p>
            <a:pPr lvl="0"/>
            <a:r>
              <a:rPr lang="en-GB" dirty="0"/>
              <a:t>“Click to type customer or partner quote surrounded by quotation marks. Remove or replace placeholder logo as needed.”</a:t>
            </a:r>
            <a:endParaRPr lang="en-US" dirty="0"/>
          </a:p>
        </p:txBody>
      </p:sp>
      <p:sp>
        <p:nvSpPr>
          <p:cNvPr id="2" name="Title 4">
            <a:extLst>
              <a:ext uri="{FF2B5EF4-FFF2-40B4-BE49-F238E27FC236}">
                <a16:creationId xmlns:a16="http://schemas.microsoft.com/office/drawing/2014/main" id="{56E6AD6B-E165-BA61-8455-23005DB1F7E8}"/>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7" name="Text Placeholder 21">
            <a:extLst>
              <a:ext uri="{FF2B5EF4-FFF2-40B4-BE49-F238E27FC236}">
                <a16:creationId xmlns:a16="http://schemas.microsoft.com/office/drawing/2014/main" id="{4CB4B6ED-7C77-D748-DFAC-28439260686B}"/>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7" name="Text Placeholder 21">
            <a:extLst>
              <a:ext uri="{FF2B5EF4-FFF2-40B4-BE49-F238E27FC236}">
                <a16:creationId xmlns:a16="http://schemas.microsoft.com/office/drawing/2014/main" id="{5B099BF8-9B6A-B243-7E9C-DC184467074C}"/>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9" name="Text Placeholder 21">
            <a:extLst>
              <a:ext uri="{FF2B5EF4-FFF2-40B4-BE49-F238E27FC236}">
                <a16:creationId xmlns:a16="http://schemas.microsoft.com/office/drawing/2014/main" id="{E378F059-084E-5D69-E11A-E2DACE9C49F7}"/>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A076331D-9DD3-BBFA-F251-4F591E5EFC55}"/>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0" name="Text Placeholder 21">
            <a:extLst>
              <a:ext uri="{FF2B5EF4-FFF2-40B4-BE49-F238E27FC236}">
                <a16:creationId xmlns:a16="http://schemas.microsoft.com/office/drawing/2014/main" id="{F7229F75-3BC3-1212-0CE1-4D6DA16219A9}"/>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Text Placeholder 21">
            <a:extLst>
              <a:ext uri="{FF2B5EF4-FFF2-40B4-BE49-F238E27FC236}">
                <a16:creationId xmlns:a16="http://schemas.microsoft.com/office/drawing/2014/main" id="{4C539FE1-6C46-C70C-1D22-9A722D480582}"/>
              </a:ext>
            </a:extLst>
          </p:cNvPr>
          <p:cNvSpPr>
            <a:spLocks noGrp="1"/>
          </p:cNvSpPr>
          <p:nvPr>
            <p:ph type="body" sz="quarter" idx="45"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2" name="Text Placeholder 21">
            <a:extLst>
              <a:ext uri="{FF2B5EF4-FFF2-40B4-BE49-F238E27FC236}">
                <a16:creationId xmlns:a16="http://schemas.microsoft.com/office/drawing/2014/main" id="{D0B272E6-6F30-222A-6704-F7FE90CC0E0B}"/>
              </a:ext>
            </a:extLst>
          </p:cNvPr>
          <p:cNvSpPr>
            <a:spLocks noGrp="1"/>
          </p:cNvSpPr>
          <p:nvPr>
            <p:ph type="body" sz="quarter" idx="46"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cxnSp>
        <p:nvCxnSpPr>
          <p:cNvPr id="14" name="Accent Mark">
            <a:extLst>
              <a:ext uri="{FF2B5EF4-FFF2-40B4-BE49-F238E27FC236}">
                <a16:creationId xmlns:a16="http://schemas.microsoft.com/office/drawing/2014/main" id="{B3F1F304-8677-91E0-F9CA-C6B5C1405732}"/>
              </a:ext>
              <a:ext uri="{C183D7F6-B498-43B3-948B-1728B52AA6E4}">
                <adec:decorative xmlns:adec="http://schemas.microsoft.com/office/drawing/2017/decorative" val="1"/>
              </a:ext>
            </a:extLst>
          </p:cNvPr>
          <p:cNvCxnSpPr>
            <a:cxnSpLocks/>
          </p:cNvCxnSpPr>
          <p:nvPr userDrawn="1"/>
        </p:nvCxnSpPr>
        <p:spPr>
          <a:xfrm flipH="1">
            <a:off x="7516606" y="4651548"/>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4353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_Light - Photo/video + Quote">
    <p:bg>
      <p:bgPr>
        <a:solidFill>
          <a:srgbClr val="E5E2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E082BD-F1EC-D1D9-42D0-0C7AC2A14C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
          <a:stretch/>
        </p:blipFill>
        <p:spPr>
          <a:xfrm>
            <a:off x="6216294" y="3428999"/>
            <a:ext cx="5982586" cy="3429001"/>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8" name="Text Placeholder 64">
            <a:extLst>
              <a:ext uri="{FF2B5EF4-FFF2-40B4-BE49-F238E27FC236}">
                <a16:creationId xmlns:a16="http://schemas.microsoft.com/office/drawing/2014/main" id="{BF9E21A7-6005-704F-B2F4-B68C44781038}"/>
              </a:ext>
            </a:extLst>
          </p:cNvPr>
          <p:cNvSpPr>
            <a:spLocks noGrp="1"/>
          </p:cNvSpPr>
          <p:nvPr>
            <p:ph type="body" sz="quarter" idx="37"/>
          </p:nvPr>
        </p:nvSpPr>
        <p:spPr>
          <a:xfrm>
            <a:off x="6930173" y="5226221"/>
            <a:ext cx="4624075" cy="266291"/>
          </a:xfrm>
        </p:spPr>
        <p:txBody>
          <a:bodyPr/>
          <a:lstStyle>
            <a:lvl1pPr>
              <a:defRPr sz="16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a:t>Edit Master text styles</a:t>
            </a:r>
          </a:p>
        </p:txBody>
      </p:sp>
      <p:sp>
        <p:nvSpPr>
          <p:cNvPr id="9" name="Text Placeholder 63">
            <a:extLst>
              <a:ext uri="{FF2B5EF4-FFF2-40B4-BE49-F238E27FC236}">
                <a16:creationId xmlns:a16="http://schemas.microsoft.com/office/drawing/2014/main" id="{47FE9F4C-FE06-E9D8-47C8-06464FB3F98C}"/>
              </a:ext>
            </a:extLst>
          </p:cNvPr>
          <p:cNvSpPr>
            <a:spLocks noGrp="1"/>
          </p:cNvSpPr>
          <p:nvPr>
            <p:ph type="body" sz="quarter" idx="36"/>
          </p:nvPr>
        </p:nvSpPr>
        <p:spPr>
          <a:xfrm>
            <a:off x="6930173" y="5533998"/>
            <a:ext cx="4624075" cy="491802"/>
          </a:xfrm>
        </p:spPr>
        <p:txBody>
          <a:bodyPr/>
          <a:lstStyle>
            <a:lvl1pPr>
              <a:defRPr sz="1600" b="0" i="0">
                <a:solidFill>
                  <a:srgbClr val="312D2A"/>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4" name="Content Placeholder 9">
            <a:extLst>
              <a:ext uri="{FF2B5EF4-FFF2-40B4-BE49-F238E27FC236}">
                <a16:creationId xmlns:a16="http://schemas.microsoft.com/office/drawing/2014/main" id="{DD4E3846-B8A2-396C-9828-EAD504044D6C}"/>
              </a:ext>
            </a:extLst>
          </p:cNvPr>
          <p:cNvSpPr>
            <a:spLocks noGrp="1"/>
          </p:cNvSpPr>
          <p:nvPr>
            <p:ph sz="quarter" idx="23" hasCustomPrompt="1"/>
          </p:nvPr>
        </p:nvSpPr>
        <p:spPr>
          <a:xfrm>
            <a:off x="6209414" y="0"/>
            <a:ext cx="5982586" cy="3428999"/>
          </a:xfrm>
          <a:solidFill>
            <a:schemeClr val="tx1">
              <a:lumMod val="10000"/>
              <a:lumOff val="90000"/>
            </a:schemeClr>
          </a:solidFill>
        </p:spPr>
        <p:txBody>
          <a:bodyPr anchor="ctr"/>
          <a:lstStyle>
            <a:lvl1pPr algn="ct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8" name="Text Placeholder 20">
            <a:extLst>
              <a:ext uri="{FF2B5EF4-FFF2-40B4-BE49-F238E27FC236}">
                <a16:creationId xmlns:a16="http://schemas.microsoft.com/office/drawing/2014/main" id="{82EFFD94-1099-9F4A-B420-A984F23AD112}"/>
              </a:ext>
            </a:extLst>
          </p:cNvPr>
          <p:cNvSpPr>
            <a:spLocks noGrp="1"/>
          </p:cNvSpPr>
          <p:nvPr>
            <p:ph type="body" sz="quarter" idx="43" hasCustomPrompt="1"/>
          </p:nvPr>
        </p:nvSpPr>
        <p:spPr>
          <a:xfrm>
            <a:off x="6820103" y="3839873"/>
            <a:ext cx="4624076" cy="1017718"/>
          </a:xfrm>
        </p:spPr>
        <p:txBody>
          <a:bodyPr anchor="b"/>
          <a:lstStyle>
            <a:lvl1pPr marL="108000" indent="-457200">
              <a:lnSpc>
                <a:spcPct val="100000"/>
              </a:lnSpc>
              <a:spcBef>
                <a:spcPts val="0"/>
              </a:spcBef>
              <a:defRPr sz="1800" b="0" i="0">
                <a:solidFill>
                  <a:srgbClr val="312D2A"/>
                </a:solidFill>
                <a:latin typeface="+mj-lt"/>
                <a:cs typeface="Oracle Sans" panose="020B0503020204020204" pitchFamily="34" charset="0"/>
              </a:defRPr>
            </a:lvl1pPr>
          </a:lstStyle>
          <a:p>
            <a:pPr lvl="0"/>
            <a:r>
              <a:rPr lang="en-US" dirty="0"/>
              <a:t>“Click to type customer or partner quote surrounded by quotation marks. Remove or replace placeholder logo as needed.”</a:t>
            </a:r>
          </a:p>
        </p:txBody>
      </p:sp>
      <p:sp>
        <p:nvSpPr>
          <p:cNvPr id="11" name="Title 4">
            <a:extLst>
              <a:ext uri="{FF2B5EF4-FFF2-40B4-BE49-F238E27FC236}">
                <a16:creationId xmlns:a16="http://schemas.microsoft.com/office/drawing/2014/main" id="{9D7E4A13-9DF4-6789-7B6E-A0EB38CF537E}"/>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2" name="Text Placeholder 21">
            <a:extLst>
              <a:ext uri="{FF2B5EF4-FFF2-40B4-BE49-F238E27FC236}">
                <a16:creationId xmlns:a16="http://schemas.microsoft.com/office/drawing/2014/main" id="{92A93AB5-4D91-79A7-085B-93E3BBFF0CCA}"/>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3" name="Text Placeholder 21">
            <a:extLst>
              <a:ext uri="{FF2B5EF4-FFF2-40B4-BE49-F238E27FC236}">
                <a16:creationId xmlns:a16="http://schemas.microsoft.com/office/drawing/2014/main" id="{640E38A6-830C-FF98-6818-FF994F5FFEAA}"/>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1F1B387A-10EA-45A2-B62A-8E1DE8B68459}"/>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3" name="Text Placeholder 21">
            <a:extLst>
              <a:ext uri="{FF2B5EF4-FFF2-40B4-BE49-F238E27FC236}">
                <a16:creationId xmlns:a16="http://schemas.microsoft.com/office/drawing/2014/main" id="{19AD7A74-B89B-1EA4-3D1D-513644C5B5C4}"/>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4" name="Text Placeholder 21">
            <a:extLst>
              <a:ext uri="{FF2B5EF4-FFF2-40B4-BE49-F238E27FC236}">
                <a16:creationId xmlns:a16="http://schemas.microsoft.com/office/drawing/2014/main" id="{F0899AD7-AA22-840E-5671-E5D04C9DB5FD}"/>
              </a:ext>
            </a:extLst>
          </p:cNvPr>
          <p:cNvSpPr>
            <a:spLocks noGrp="1"/>
          </p:cNvSpPr>
          <p:nvPr>
            <p:ph type="body" sz="quarter" idx="44"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5" name="Text Placeholder 21">
            <a:extLst>
              <a:ext uri="{FF2B5EF4-FFF2-40B4-BE49-F238E27FC236}">
                <a16:creationId xmlns:a16="http://schemas.microsoft.com/office/drawing/2014/main" id="{10C83F37-7810-9AD6-F435-14094D1F475F}"/>
              </a:ext>
            </a:extLst>
          </p:cNvPr>
          <p:cNvSpPr>
            <a:spLocks noGrp="1"/>
          </p:cNvSpPr>
          <p:nvPr>
            <p:ph type="body" sz="quarter" idx="45"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6" name="Text Placeholder 21">
            <a:extLst>
              <a:ext uri="{FF2B5EF4-FFF2-40B4-BE49-F238E27FC236}">
                <a16:creationId xmlns:a16="http://schemas.microsoft.com/office/drawing/2014/main" id="{659605A7-DEFB-888B-E958-2D44D328AFF0}"/>
              </a:ext>
            </a:extLst>
          </p:cNvPr>
          <p:cNvSpPr>
            <a:spLocks noGrp="1"/>
          </p:cNvSpPr>
          <p:nvPr>
            <p:ph type="body" sz="quarter" idx="46"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cxnSp>
        <p:nvCxnSpPr>
          <p:cNvPr id="17" name="Accent Mark">
            <a:extLst>
              <a:ext uri="{FF2B5EF4-FFF2-40B4-BE49-F238E27FC236}">
                <a16:creationId xmlns:a16="http://schemas.microsoft.com/office/drawing/2014/main" id="{9F4AC244-E9AA-51C3-71F8-176A426A698E}"/>
              </a:ext>
              <a:ext uri="{C183D7F6-B498-43B3-948B-1728B52AA6E4}">
                <adec:decorative xmlns:adec="http://schemas.microsoft.com/office/drawing/2017/decorative" val="1"/>
              </a:ext>
            </a:extLst>
          </p:cNvPr>
          <p:cNvCxnSpPr>
            <a:cxnSpLocks/>
          </p:cNvCxnSpPr>
          <p:nvPr userDrawn="1"/>
        </p:nvCxnSpPr>
        <p:spPr>
          <a:xfrm flipH="1">
            <a:off x="6930173" y="5015615"/>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2898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2_Light - Photo/video + Quote">
    <p:bg>
      <p:bgPr>
        <a:solidFill>
          <a:srgbClr val="E5E2DE"/>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3FE2829-C2F7-5146-B680-F4D7BDF85C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
          <a:stretch/>
        </p:blipFill>
        <p:spPr>
          <a:xfrm>
            <a:off x="6216294" y="3428999"/>
            <a:ext cx="5982586" cy="3429001"/>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2" name="OTag">
            <a:extLst>
              <a:ext uri="{FF2B5EF4-FFF2-40B4-BE49-F238E27FC236}">
                <a16:creationId xmlns:a16="http://schemas.microsoft.com/office/drawing/2014/main" id="{2BD84AB8-084C-B722-CE1B-F1DA9D195E7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3" name="OTag">
            <a:extLst>
              <a:ext uri="{FF2B5EF4-FFF2-40B4-BE49-F238E27FC236}">
                <a16:creationId xmlns:a16="http://schemas.microsoft.com/office/drawing/2014/main" id="{3398175F-49BB-384F-6EC1-ABBADD31BC0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8" name="Content Placeholder 9">
            <a:extLst>
              <a:ext uri="{FF2B5EF4-FFF2-40B4-BE49-F238E27FC236}">
                <a16:creationId xmlns:a16="http://schemas.microsoft.com/office/drawing/2014/main" id="{B4F7C2C6-55CD-CCAC-E35B-F60A218CF312}"/>
              </a:ext>
            </a:extLst>
          </p:cNvPr>
          <p:cNvSpPr>
            <a:spLocks noGrp="1"/>
          </p:cNvSpPr>
          <p:nvPr>
            <p:ph sz="quarter" idx="23" hasCustomPrompt="1"/>
          </p:nvPr>
        </p:nvSpPr>
        <p:spPr>
          <a:xfrm>
            <a:off x="6209414" y="0"/>
            <a:ext cx="5982586" cy="3428999"/>
          </a:xfrm>
          <a:solidFill>
            <a:schemeClr val="tx1">
              <a:lumMod val="10000"/>
              <a:lumOff val="90000"/>
            </a:schemeClr>
          </a:solidFill>
        </p:spPr>
        <p:txBody>
          <a:bodyPr anchor="ctr"/>
          <a:lstStyle>
            <a:lvl1pPr algn="ct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49" name="Text Placeholder 64">
            <a:extLst>
              <a:ext uri="{FF2B5EF4-FFF2-40B4-BE49-F238E27FC236}">
                <a16:creationId xmlns:a16="http://schemas.microsoft.com/office/drawing/2014/main" id="{A6BDA048-87AD-4947-E92C-2650F7F369BE}"/>
              </a:ext>
            </a:extLst>
          </p:cNvPr>
          <p:cNvSpPr>
            <a:spLocks noGrp="1"/>
          </p:cNvSpPr>
          <p:nvPr>
            <p:ph type="body" sz="quarter" idx="37"/>
          </p:nvPr>
        </p:nvSpPr>
        <p:spPr>
          <a:xfrm>
            <a:off x="6930173" y="5226221"/>
            <a:ext cx="4624075" cy="266291"/>
          </a:xfr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lang="en-US" sz="1600" b="1" i="0" kern="1200" dirty="0">
                <a:solidFill>
                  <a:srgbClr val="312D2A"/>
                </a:solidFill>
                <a:latin typeface="Oracle Sans Extra Bold" panose="020B0503020204020204" pitchFamily="34" charset="0"/>
                <a:ea typeface="+mn-ea"/>
                <a:cs typeface="Oracle Sans Extra Bold" panose="020B0503020204020204" pitchFamily="34" charset="0"/>
              </a:defRPr>
            </a:lvl1pPr>
          </a:lstStyle>
          <a:p>
            <a:pPr lvl="0"/>
            <a:r>
              <a:rPr lang="en-US"/>
              <a:t>Edit Master text styles</a:t>
            </a:r>
          </a:p>
        </p:txBody>
      </p:sp>
      <p:sp>
        <p:nvSpPr>
          <p:cNvPr id="50" name="Text Placeholder 63">
            <a:extLst>
              <a:ext uri="{FF2B5EF4-FFF2-40B4-BE49-F238E27FC236}">
                <a16:creationId xmlns:a16="http://schemas.microsoft.com/office/drawing/2014/main" id="{3B2C9036-AB93-B178-DFD3-63B70253F794}"/>
              </a:ext>
            </a:extLst>
          </p:cNvPr>
          <p:cNvSpPr>
            <a:spLocks noGrp="1"/>
          </p:cNvSpPr>
          <p:nvPr>
            <p:ph type="body" sz="quarter" idx="36"/>
          </p:nvPr>
        </p:nvSpPr>
        <p:spPr>
          <a:xfrm>
            <a:off x="6930173" y="5533998"/>
            <a:ext cx="4624075" cy="491802"/>
          </a:xfrm>
        </p:spPr>
        <p:txBody>
          <a:bodyPr/>
          <a:lstStyle>
            <a:lvl1pPr>
              <a:defRPr sz="1600" b="0" i="0">
                <a:solidFill>
                  <a:srgbClr val="312D2A"/>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2" name="Title 4">
            <a:extLst>
              <a:ext uri="{FF2B5EF4-FFF2-40B4-BE49-F238E27FC236}">
                <a16:creationId xmlns:a16="http://schemas.microsoft.com/office/drawing/2014/main" id="{91A9B882-C02E-AA69-5D76-BC9AD30D5D6C}"/>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9" name="Text Placeholder 21">
            <a:extLst>
              <a:ext uri="{FF2B5EF4-FFF2-40B4-BE49-F238E27FC236}">
                <a16:creationId xmlns:a16="http://schemas.microsoft.com/office/drawing/2014/main" id="{BD71AD19-D976-94DB-BBF7-3CE30F1FD8BD}"/>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6" name="Text Placeholder 21">
            <a:extLst>
              <a:ext uri="{FF2B5EF4-FFF2-40B4-BE49-F238E27FC236}">
                <a16:creationId xmlns:a16="http://schemas.microsoft.com/office/drawing/2014/main" id="{1332B7DE-726B-35D6-F355-C0701991D03E}"/>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8" name="Text Placeholder 21">
            <a:extLst>
              <a:ext uri="{FF2B5EF4-FFF2-40B4-BE49-F238E27FC236}">
                <a16:creationId xmlns:a16="http://schemas.microsoft.com/office/drawing/2014/main" id="{2250C595-E302-E5B0-7184-1EBCFCB8C0BF}"/>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0" name="Text Placeholder 21">
            <a:extLst>
              <a:ext uri="{FF2B5EF4-FFF2-40B4-BE49-F238E27FC236}">
                <a16:creationId xmlns:a16="http://schemas.microsoft.com/office/drawing/2014/main" id="{9C5C02D1-80F1-C4EF-A04D-C0832F87E22D}"/>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5" name="Text Placeholder 20">
            <a:extLst>
              <a:ext uri="{FF2B5EF4-FFF2-40B4-BE49-F238E27FC236}">
                <a16:creationId xmlns:a16="http://schemas.microsoft.com/office/drawing/2014/main" id="{A317FD50-90CA-A80D-B15B-AFD6AE333BF8}"/>
              </a:ext>
            </a:extLst>
          </p:cNvPr>
          <p:cNvSpPr>
            <a:spLocks noGrp="1"/>
          </p:cNvSpPr>
          <p:nvPr>
            <p:ph type="body" sz="quarter" idx="43" hasCustomPrompt="1"/>
          </p:nvPr>
        </p:nvSpPr>
        <p:spPr>
          <a:xfrm>
            <a:off x="6820103" y="3839873"/>
            <a:ext cx="4624076" cy="1017718"/>
          </a:xfrm>
        </p:spPr>
        <p:txBody>
          <a:bodyPr anchor="b"/>
          <a:lstStyle>
            <a:lvl1pPr marL="108000" indent="-457200">
              <a:lnSpc>
                <a:spcPct val="100000"/>
              </a:lnSpc>
              <a:spcBef>
                <a:spcPts val="0"/>
              </a:spcBef>
              <a:defRPr sz="1800" b="0" i="0">
                <a:solidFill>
                  <a:srgbClr val="312D2A"/>
                </a:solidFill>
                <a:latin typeface="+mj-lt"/>
                <a:cs typeface="Oracle Sans" panose="020B0503020204020204" pitchFamily="34" charset="0"/>
              </a:defRPr>
            </a:lvl1pPr>
          </a:lstStyle>
          <a:p>
            <a:pPr lvl="0"/>
            <a:r>
              <a:rPr lang="en-US" dirty="0"/>
              <a:t>“Click to type customer or partner quote surrounded by quotation marks. Remove or replace placeholder logo as needed.”</a:t>
            </a:r>
          </a:p>
        </p:txBody>
      </p:sp>
      <p:sp>
        <p:nvSpPr>
          <p:cNvPr id="10" name="Text Placeholder 21">
            <a:extLst>
              <a:ext uri="{FF2B5EF4-FFF2-40B4-BE49-F238E27FC236}">
                <a16:creationId xmlns:a16="http://schemas.microsoft.com/office/drawing/2014/main" id="{05B6FA03-3B32-317F-146A-FF91533B266B}"/>
              </a:ext>
            </a:extLst>
          </p:cNvPr>
          <p:cNvSpPr>
            <a:spLocks noGrp="1"/>
          </p:cNvSpPr>
          <p:nvPr>
            <p:ph type="body" sz="quarter" idx="44"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Text Placeholder 21">
            <a:extLst>
              <a:ext uri="{FF2B5EF4-FFF2-40B4-BE49-F238E27FC236}">
                <a16:creationId xmlns:a16="http://schemas.microsoft.com/office/drawing/2014/main" id="{B7DE405A-34F0-159E-EF45-575B9490EF52}"/>
              </a:ext>
            </a:extLst>
          </p:cNvPr>
          <p:cNvSpPr>
            <a:spLocks noGrp="1"/>
          </p:cNvSpPr>
          <p:nvPr>
            <p:ph type="body" sz="quarter" idx="45"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2" name="Text Placeholder 21">
            <a:extLst>
              <a:ext uri="{FF2B5EF4-FFF2-40B4-BE49-F238E27FC236}">
                <a16:creationId xmlns:a16="http://schemas.microsoft.com/office/drawing/2014/main" id="{1F61C3DE-900F-C17F-7167-DBBD9B0C3611}"/>
              </a:ext>
            </a:extLst>
          </p:cNvPr>
          <p:cNvSpPr>
            <a:spLocks noGrp="1"/>
          </p:cNvSpPr>
          <p:nvPr>
            <p:ph type="body" sz="quarter" idx="46"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cxnSp>
        <p:nvCxnSpPr>
          <p:cNvPr id="13" name="Accent Mark">
            <a:extLst>
              <a:ext uri="{FF2B5EF4-FFF2-40B4-BE49-F238E27FC236}">
                <a16:creationId xmlns:a16="http://schemas.microsoft.com/office/drawing/2014/main" id="{3EA0D90E-5EA0-9D3E-E2D5-CDDC8CB6220A}"/>
              </a:ext>
              <a:ext uri="{C183D7F6-B498-43B3-948B-1728B52AA6E4}">
                <adec:decorative xmlns:adec="http://schemas.microsoft.com/office/drawing/2017/decorative" val="1"/>
              </a:ext>
            </a:extLst>
          </p:cNvPr>
          <p:cNvCxnSpPr>
            <a:cxnSpLocks/>
          </p:cNvCxnSpPr>
          <p:nvPr userDrawn="1"/>
        </p:nvCxnSpPr>
        <p:spPr>
          <a:xfrm flipH="1">
            <a:off x="6930173" y="5015615"/>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429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 - Title 2 Column">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835DE06-0B0B-4818-81DB-FDBB019FF7BA}"/>
              </a:ext>
            </a:extLst>
          </p:cNvPr>
          <p:cNvSpPr>
            <a:spLocks noGrp="1"/>
          </p:cNvSpPr>
          <p:nvPr>
            <p:ph type="sldNum" sz="quarter" idx="18"/>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17D7F1A-871E-41E8-ADDC-EC649B1827F4}"/>
              </a:ext>
            </a:extLst>
          </p:cNvPr>
          <p:cNvSpPr>
            <a:spLocks noGrp="1"/>
          </p:cNvSpPr>
          <p:nvPr>
            <p:ph type="ftr" sz="quarter" idx="17"/>
          </p:nvPr>
        </p:nvSpPr>
        <p:spPr/>
        <p:txBody>
          <a:bodyPr/>
          <a:lstStyle>
            <a:lvl1pPr>
              <a:defRPr>
                <a:solidFill>
                  <a:srgbClr val="AEA8A2"/>
                </a:solidFill>
              </a:defRPr>
            </a:lvl1pPr>
          </a:lstStyle>
          <a:p>
            <a:r>
              <a:rPr lang="en-US"/>
              <a:t>Copyright © 2023, Oracle and/or its affiliates  |  Confidential: Internal/Restricted/Highly Restricted</a:t>
            </a:r>
            <a:endParaRPr lang="en-US" dirty="0"/>
          </a:p>
        </p:txBody>
      </p:sp>
      <p:sp>
        <p:nvSpPr>
          <p:cNvPr id="2" name="Date Placeholder 1">
            <a:extLst>
              <a:ext uri="{FF2B5EF4-FFF2-40B4-BE49-F238E27FC236}">
                <a16:creationId xmlns:a16="http://schemas.microsoft.com/office/drawing/2014/main" id="{A5D91B51-6B36-47A4-903E-93C057BB06EB}"/>
              </a:ext>
            </a:extLst>
          </p:cNvPr>
          <p:cNvSpPr>
            <a:spLocks noGrp="1"/>
          </p:cNvSpPr>
          <p:nvPr>
            <p:ph type="dt" sz="half" idx="16"/>
          </p:nvPr>
        </p:nvSpPr>
        <p:spPr/>
        <p:txBody>
          <a:bodyPr/>
          <a:lstStyle>
            <a:lvl1pPr>
              <a:defRPr>
                <a:solidFill>
                  <a:srgbClr val="AEA8A2"/>
                </a:solidFill>
              </a:defRPr>
            </a:lvl1pPr>
          </a:lstStyle>
          <a:p>
            <a:r>
              <a:rPr lang="en-IN"/>
              <a:t>[Date]</a:t>
            </a:r>
            <a:endParaRPr lang="en-IN" dirty="0"/>
          </a:p>
        </p:txBody>
      </p:sp>
    </p:spTree>
    <p:extLst>
      <p:ext uri="{BB962C8B-B14F-4D97-AF65-F5344CB8AC3E}">
        <p14:creationId xmlns:p14="http://schemas.microsoft.com/office/powerpoint/2010/main" val="3823501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3_Light - Photo/video + Quote">
    <p:bg>
      <p:bgPr>
        <a:solidFill>
          <a:srgbClr val="E5E2D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BE8D15C-AD53-2FB8-3BB4-75486AEADC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
          <a:stretch/>
        </p:blipFill>
        <p:spPr>
          <a:xfrm>
            <a:off x="6216294" y="3428999"/>
            <a:ext cx="5982586" cy="3429001"/>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9" name="Plus Sign">
            <a:extLst>
              <a:ext uri="{FF2B5EF4-FFF2-40B4-BE49-F238E27FC236}">
                <a16:creationId xmlns:a16="http://schemas.microsoft.com/office/drawing/2014/main" id="{2455AA71-3BEC-2B9C-31FA-38B9F090AB84}"/>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3" name="Content Placeholder 7">
            <a:extLst>
              <a:ext uri="{FF2B5EF4-FFF2-40B4-BE49-F238E27FC236}">
                <a16:creationId xmlns:a16="http://schemas.microsoft.com/office/drawing/2014/main" id="{9E18BBA1-19C4-870F-F537-11692DAF51CE}"/>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4" name="OTag">
            <a:extLst>
              <a:ext uri="{FF2B5EF4-FFF2-40B4-BE49-F238E27FC236}">
                <a16:creationId xmlns:a16="http://schemas.microsoft.com/office/drawing/2014/main" id="{AF10765D-B53C-4C54-9062-242A8453AEA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2" name="OTag">
            <a:extLst>
              <a:ext uri="{FF2B5EF4-FFF2-40B4-BE49-F238E27FC236}">
                <a16:creationId xmlns:a16="http://schemas.microsoft.com/office/drawing/2014/main" id="{50F1F99F-0C05-D3F9-FCBF-A99EF4BC1FAD}"/>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Content Placeholder 9">
            <a:extLst>
              <a:ext uri="{FF2B5EF4-FFF2-40B4-BE49-F238E27FC236}">
                <a16:creationId xmlns:a16="http://schemas.microsoft.com/office/drawing/2014/main" id="{6E79F5EE-7F29-78CD-F338-E0CFC9D905D3}"/>
              </a:ext>
            </a:extLst>
          </p:cNvPr>
          <p:cNvSpPr>
            <a:spLocks noGrp="1"/>
          </p:cNvSpPr>
          <p:nvPr>
            <p:ph sz="quarter" idx="23" hasCustomPrompt="1"/>
          </p:nvPr>
        </p:nvSpPr>
        <p:spPr>
          <a:xfrm>
            <a:off x="6209414" y="0"/>
            <a:ext cx="5982586" cy="3428999"/>
          </a:xfrm>
          <a:solidFill>
            <a:schemeClr val="tx1">
              <a:lumMod val="10000"/>
              <a:lumOff val="90000"/>
            </a:schemeClr>
          </a:solidFill>
        </p:spPr>
        <p:txBody>
          <a:bodyPr anchor="ctr"/>
          <a:lstStyle>
            <a:lvl1pPr algn="ct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7" name="Text Placeholder 64">
            <a:extLst>
              <a:ext uri="{FF2B5EF4-FFF2-40B4-BE49-F238E27FC236}">
                <a16:creationId xmlns:a16="http://schemas.microsoft.com/office/drawing/2014/main" id="{6D556644-9EAD-C770-4A48-9A804263D582}"/>
              </a:ext>
            </a:extLst>
          </p:cNvPr>
          <p:cNvSpPr>
            <a:spLocks noGrp="1"/>
          </p:cNvSpPr>
          <p:nvPr>
            <p:ph type="body" sz="quarter" idx="37"/>
          </p:nvPr>
        </p:nvSpPr>
        <p:spPr>
          <a:xfrm>
            <a:off x="6930173" y="5226221"/>
            <a:ext cx="4624075" cy="266291"/>
          </a:xfr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lang="en-US" sz="1600" b="1" i="0" kern="1200" dirty="0">
                <a:solidFill>
                  <a:srgbClr val="312D2A"/>
                </a:solidFill>
                <a:latin typeface="Oracle Sans Extra Bold" panose="020B0503020204020204" pitchFamily="34" charset="0"/>
                <a:ea typeface="+mn-ea"/>
                <a:cs typeface="Oracle Sans Extra Bold" panose="020B0503020204020204" pitchFamily="34" charset="0"/>
              </a:defRPr>
            </a:lvl1pPr>
          </a:lstStyle>
          <a:p>
            <a:pPr lvl="0"/>
            <a:r>
              <a:rPr lang="en-US"/>
              <a:t>Edit Master text styles</a:t>
            </a:r>
          </a:p>
        </p:txBody>
      </p:sp>
      <p:sp>
        <p:nvSpPr>
          <p:cNvPr id="38" name="Text Placeholder 63">
            <a:extLst>
              <a:ext uri="{FF2B5EF4-FFF2-40B4-BE49-F238E27FC236}">
                <a16:creationId xmlns:a16="http://schemas.microsoft.com/office/drawing/2014/main" id="{D35751E4-E524-2757-D2CF-5E88B3CC3F26}"/>
              </a:ext>
            </a:extLst>
          </p:cNvPr>
          <p:cNvSpPr>
            <a:spLocks noGrp="1"/>
          </p:cNvSpPr>
          <p:nvPr>
            <p:ph type="body" sz="quarter" idx="36"/>
          </p:nvPr>
        </p:nvSpPr>
        <p:spPr>
          <a:xfrm>
            <a:off x="6930173" y="5533998"/>
            <a:ext cx="4624075" cy="491802"/>
          </a:xfrm>
        </p:spPr>
        <p:txBody>
          <a:bodyPr/>
          <a:lstStyle>
            <a:lvl1pPr>
              <a:defRPr sz="1600" b="0" i="0">
                <a:solidFill>
                  <a:srgbClr val="312D2A"/>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2" name="Title 4">
            <a:extLst>
              <a:ext uri="{FF2B5EF4-FFF2-40B4-BE49-F238E27FC236}">
                <a16:creationId xmlns:a16="http://schemas.microsoft.com/office/drawing/2014/main" id="{8609192B-F7EB-3433-808B-687CE519622F}"/>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7" name="Text Placeholder 21">
            <a:extLst>
              <a:ext uri="{FF2B5EF4-FFF2-40B4-BE49-F238E27FC236}">
                <a16:creationId xmlns:a16="http://schemas.microsoft.com/office/drawing/2014/main" id="{AD0BD616-B7D4-1EEB-2BF3-B45559CCABE7}"/>
              </a:ext>
            </a:extLst>
          </p:cNvPr>
          <p:cNvSpPr>
            <a:spLocks noGrp="1"/>
          </p:cNvSpPr>
          <p:nvPr>
            <p:ph type="body" sz="quarter" idx="44"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7" name="Text Placeholder 21">
            <a:extLst>
              <a:ext uri="{FF2B5EF4-FFF2-40B4-BE49-F238E27FC236}">
                <a16:creationId xmlns:a16="http://schemas.microsoft.com/office/drawing/2014/main" id="{D0C67638-5BFF-26E5-FFCB-B03A90255749}"/>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9" name="Text Placeholder 21">
            <a:extLst>
              <a:ext uri="{FF2B5EF4-FFF2-40B4-BE49-F238E27FC236}">
                <a16:creationId xmlns:a16="http://schemas.microsoft.com/office/drawing/2014/main" id="{A0FA7E9C-6C30-4F06-6610-6243D48A21D2}"/>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3" name="Text Placeholder 21">
            <a:extLst>
              <a:ext uri="{FF2B5EF4-FFF2-40B4-BE49-F238E27FC236}">
                <a16:creationId xmlns:a16="http://schemas.microsoft.com/office/drawing/2014/main" id="{44AD134C-8F90-E0E8-50DA-DD245D9F9B44}"/>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6" name="Text Placeholder 20">
            <a:extLst>
              <a:ext uri="{FF2B5EF4-FFF2-40B4-BE49-F238E27FC236}">
                <a16:creationId xmlns:a16="http://schemas.microsoft.com/office/drawing/2014/main" id="{D5052AFA-8B32-6C68-68AA-B681073955C2}"/>
              </a:ext>
            </a:extLst>
          </p:cNvPr>
          <p:cNvSpPr>
            <a:spLocks noGrp="1"/>
          </p:cNvSpPr>
          <p:nvPr>
            <p:ph type="body" sz="quarter" idx="43" hasCustomPrompt="1"/>
          </p:nvPr>
        </p:nvSpPr>
        <p:spPr>
          <a:xfrm>
            <a:off x="6820103" y="3839873"/>
            <a:ext cx="4624076" cy="1017718"/>
          </a:xfrm>
        </p:spPr>
        <p:txBody>
          <a:bodyPr anchor="b"/>
          <a:lstStyle>
            <a:lvl1pPr marL="108000" indent="-457200">
              <a:lnSpc>
                <a:spcPct val="100000"/>
              </a:lnSpc>
              <a:spcBef>
                <a:spcPts val="0"/>
              </a:spcBef>
              <a:defRPr sz="1800" b="0" i="0">
                <a:solidFill>
                  <a:srgbClr val="312D2A"/>
                </a:solidFill>
                <a:latin typeface="+mj-lt"/>
                <a:cs typeface="Oracle Sans" panose="020B0503020204020204" pitchFamily="34" charset="0"/>
              </a:defRPr>
            </a:lvl1pPr>
          </a:lstStyle>
          <a:p>
            <a:pPr lvl="0"/>
            <a:r>
              <a:rPr lang="en-US" dirty="0"/>
              <a:t>“Click to type customer or partner quote surrounded by quotation marks. Remove or replace placeholder logo as needed.”</a:t>
            </a:r>
          </a:p>
        </p:txBody>
      </p:sp>
      <p:sp>
        <p:nvSpPr>
          <p:cNvPr id="10" name="Text Placeholder 21">
            <a:extLst>
              <a:ext uri="{FF2B5EF4-FFF2-40B4-BE49-F238E27FC236}">
                <a16:creationId xmlns:a16="http://schemas.microsoft.com/office/drawing/2014/main" id="{50211C17-EEFC-94FC-6620-A8E8B710730E}"/>
              </a:ext>
            </a:extLst>
          </p:cNvPr>
          <p:cNvSpPr>
            <a:spLocks noGrp="1"/>
          </p:cNvSpPr>
          <p:nvPr>
            <p:ph type="body" sz="quarter" idx="45"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Text Placeholder 21">
            <a:extLst>
              <a:ext uri="{FF2B5EF4-FFF2-40B4-BE49-F238E27FC236}">
                <a16:creationId xmlns:a16="http://schemas.microsoft.com/office/drawing/2014/main" id="{3377E06F-5B74-C885-215A-895A6993EF51}"/>
              </a:ext>
            </a:extLst>
          </p:cNvPr>
          <p:cNvSpPr>
            <a:spLocks noGrp="1"/>
          </p:cNvSpPr>
          <p:nvPr>
            <p:ph type="body" sz="quarter" idx="46"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2" name="Text Placeholder 21">
            <a:extLst>
              <a:ext uri="{FF2B5EF4-FFF2-40B4-BE49-F238E27FC236}">
                <a16:creationId xmlns:a16="http://schemas.microsoft.com/office/drawing/2014/main" id="{15F6B33E-59AC-6A0F-78AC-90C28912420F}"/>
              </a:ext>
            </a:extLst>
          </p:cNvPr>
          <p:cNvSpPr>
            <a:spLocks noGrp="1"/>
          </p:cNvSpPr>
          <p:nvPr>
            <p:ph type="body" sz="quarter" idx="47"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cxnSp>
        <p:nvCxnSpPr>
          <p:cNvPr id="14" name="Accent Mark">
            <a:extLst>
              <a:ext uri="{FF2B5EF4-FFF2-40B4-BE49-F238E27FC236}">
                <a16:creationId xmlns:a16="http://schemas.microsoft.com/office/drawing/2014/main" id="{437EA44A-B58A-C2FB-B385-20778BC05D72}"/>
              </a:ext>
              <a:ext uri="{C183D7F6-B498-43B3-948B-1728B52AA6E4}">
                <adec:decorative xmlns:adec="http://schemas.microsoft.com/office/drawing/2017/decorative" val="1"/>
              </a:ext>
            </a:extLst>
          </p:cNvPr>
          <p:cNvCxnSpPr>
            <a:cxnSpLocks/>
          </p:cNvCxnSpPr>
          <p:nvPr userDrawn="1"/>
        </p:nvCxnSpPr>
        <p:spPr>
          <a:xfrm flipH="1">
            <a:off x="6930173" y="5015615"/>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9427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1_Light - Photo/video + Stats">
    <p:bg>
      <p:bgPr>
        <a:solidFill>
          <a:srgbClr val="E5E2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5DB7B7-99DC-4ED2-2C1D-6F7AD699E2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
          <a:stretch/>
        </p:blipFill>
        <p:spPr>
          <a:xfrm>
            <a:off x="6216294" y="3428999"/>
            <a:ext cx="5982586" cy="3429001"/>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Content Placeholder 9">
            <a:extLst>
              <a:ext uri="{FF2B5EF4-FFF2-40B4-BE49-F238E27FC236}">
                <a16:creationId xmlns:a16="http://schemas.microsoft.com/office/drawing/2014/main" id="{DD4E3846-B8A2-396C-9828-EAD504044D6C}"/>
              </a:ext>
            </a:extLst>
          </p:cNvPr>
          <p:cNvSpPr>
            <a:spLocks noGrp="1"/>
          </p:cNvSpPr>
          <p:nvPr>
            <p:ph sz="quarter" idx="23" hasCustomPrompt="1"/>
          </p:nvPr>
        </p:nvSpPr>
        <p:spPr>
          <a:xfrm>
            <a:off x="6209414" y="0"/>
            <a:ext cx="5982586" cy="3428999"/>
          </a:xfrm>
          <a:solidFill>
            <a:schemeClr val="tx1">
              <a:lumMod val="10000"/>
              <a:lumOff val="90000"/>
            </a:schemeClr>
          </a:solidFill>
        </p:spPr>
        <p:txBody>
          <a:bodyPr anchor="ctr"/>
          <a:lstStyle>
            <a:lvl1pPr algn="ct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8" name="Text Placeholder 21">
            <a:extLst>
              <a:ext uri="{FF2B5EF4-FFF2-40B4-BE49-F238E27FC236}">
                <a16:creationId xmlns:a16="http://schemas.microsoft.com/office/drawing/2014/main" id="{A09066AE-B1C6-1803-2E18-046410E5CCE1}"/>
              </a:ext>
            </a:extLst>
          </p:cNvPr>
          <p:cNvSpPr>
            <a:spLocks noGrp="1"/>
          </p:cNvSpPr>
          <p:nvPr>
            <p:ph type="body" sz="quarter" idx="14" hasCustomPrompt="1"/>
          </p:nvPr>
        </p:nvSpPr>
        <p:spPr>
          <a:xfrm>
            <a:off x="6763067" y="3878232"/>
            <a:ext cx="159091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9" name="Text Placeholder 21">
            <a:extLst>
              <a:ext uri="{FF2B5EF4-FFF2-40B4-BE49-F238E27FC236}">
                <a16:creationId xmlns:a16="http://schemas.microsoft.com/office/drawing/2014/main" id="{A4139B1C-246E-474C-5F2F-13C8137011B1}"/>
              </a:ext>
            </a:extLst>
          </p:cNvPr>
          <p:cNvSpPr>
            <a:spLocks noGrp="1"/>
          </p:cNvSpPr>
          <p:nvPr>
            <p:ph type="body" sz="quarter" idx="30" hasCustomPrompt="1"/>
          </p:nvPr>
        </p:nvSpPr>
        <p:spPr>
          <a:xfrm>
            <a:off x="8472476" y="3889390"/>
            <a:ext cx="3237574" cy="603016"/>
          </a:xfrm>
          <a:prstGeom prst="rect">
            <a:avLst/>
          </a:prstGeom>
        </p:spPr>
        <p:txBody>
          <a:bodyPr lIns="0" tIns="0" rIns="0" bIns="0" anchor="ctr"/>
          <a:lstStyle>
            <a:lvl1pPr algn="l">
              <a:lnSpc>
                <a:spcPct val="10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10" name="Text Placeholder 21">
            <a:extLst>
              <a:ext uri="{FF2B5EF4-FFF2-40B4-BE49-F238E27FC236}">
                <a16:creationId xmlns:a16="http://schemas.microsoft.com/office/drawing/2014/main" id="{1A5C4CD2-9990-6959-6689-21AA3328F1A0}"/>
              </a:ext>
            </a:extLst>
          </p:cNvPr>
          <p:cNvSpPr>
            <a:spLocks noGrp="1"/>
          </p:cNvSpPr>
          <p:nvPr>
            <p:ph type="body" sz="quarter" idx="44" hasCustomPrompt="1"/>
          </p:nvPr>
        </p:nvSpPr>
        <p:spPr>
          <a:xfrm>
            <a:off x="6763067" y="4689859"/>
            <a:ext cx="159091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1" name="Text Placeholder 21">
            <a:extLst>
              <a:ext uri="{FF2B5EF4-FFF2-40B4-BE49-F238E27FC236}">
                <a16:creationId xmlns:a16="http://schemas.microsoft.com/office/drawing/2014/main" id="{9DD40A63-6810-B941-70C1-0956327339F7}"/>
              </a:ext>
            </a:extLst>
          </p:cNvPr>
          <p:cNvSpPr>
            <a:spLocks noGrp="1"/>
          </p:cNvSpPr>
          <p:nvPr>
            <p:ph type="body" sz="quarter" idx="45" hasCustomPrompt="1"/>
          </p:nvPr>
        </p:nvSpPr>
        <p:spPr>
          <a:xfrm>
            <a:off x="8472476" y="4701017"/>
            <a:ext cx="3237574" cy="603016"/>
          </a:xfrm>
          <a:prstGeom prst="rect">
            <a:avLst/>
          </a:prstGeom>
          <a:noFill/>
        </p:spPr>
        <p:txBody>
          <a:bodyPr vert="horz" lIns="0" tIns="0" rIns="0" bIns="0" rtlCol="0" anchor="ctr">
            <a:noAutofit/>
          </a:bodyPr>
          <a:lstStyle>
            <a:lvl1pPr>
              <a:defRPr lang="en-US" sz="1200" dirty="0">
                <a:solidFill>
                  <a:srgbClr val="312D2A"/>
                </a:solidFill>
                <a:latin typeface="Oracle Sans Light" panose="020B0403020204020204" pitchFamily="34" charset="0"/>
                <a:cs typeface="Oracle Sans Light" panose="020B0403020204020204" pitchFamily="34" charset="0"/>
              </a:defRPr>
            </a:lvl1pPr>
          </a:lstStyle>
          <a:p>
            <a:pPr lvl="0">
              <a:lnSpc>
                <a:spcPct val="100000"/>
              </a:lnSpc>
              <a:spcBef>
                <a:spcPts val="0"/>
              </a:spcBef>
              <a:spcAft>
                <a:spcPts val="400"/>
              </a:spcAft>
            </a:pPr>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26" name="Text Placeholder 21">
            <a:extLst>
              <a:ext uri="{FF2B5EF4-FFF2-40B4-BE49-F238E27FC236}">
                <a16:creationId xmlns:a16="http://schemas.microsoft.com/office/drawing/2014/main" id="{962E356D-192D-DE6B-1662-1C5AFC15061D}"/>
              </a:ext>
            </a:extLst>
          </p:cNvPr>
          <p:cNvSpPr>
            <a:spLocks noGrp="1"/>
          </p:cNvSpPr>
          <p:nvPr>
            <p:ph type="body" sz="quarter" idx="33" hasCustomPrompt="1"/>
          </p:nvPr>
        </p:nvSpPr>
        <p:spPr>
          <a:xfrm>
            <a:off x="6763067" y="5502568"/>
            <a:ext cx="159091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7" name="Text Placeholder 21">
            <a:extLst>
              <a:ext uri="{FF2B5EF4-FFF2-40B4-BE49-F238E27FC236}">
                <a16:creationId xmlns:a16="http://schemas.microsoft.com/office/drawing/2014/main" id="{758F79CC-E884-E348-23EC-27E1964F886B}"/>
              </a:ext>
            </a:extLst>
          </p:cNvPr>
          <p:cNvSpPr>
            <a:spLocks noGrp="1"/>
          </p:cNvSpPr>
          <p:nvPr>
            <p:ph type="body" sz="quarter" idx="34" hasCustomPrompt="1"/>
          </p:nvPr>
        </p:nvSpPr>
        <p:spPr>
          <a:xfrm>
            <a:off x="8472476" y="5513726"/>
            <a:ext cx="3237574" cy="603016"/>
          </a:xfrm>
          <a:prstGeom prst="rect">
            <a:avLst/>
          </a:prstGeom>
          <a:noFill/>
        </p:spPr>
        <p:txBody>
          <a:bodyPr vert="horz" lIns="0" tIns="0" rIns="0" bIns="0" rtlCol="0" anchor="ctr">
            <a:noAutofit/>
          </a:bodyPr>
          <a:lstStyle>
            <a:lvl1pPr>
              <a:defRPr lang="en-US" sz="1200" dirty="0">
                <a:solidFill>
                  <a:srgbClr val="312D2A"/>
                </a:solidFill>
                <a:latin typeface="Oracle Sans Light" panose="020B0403020204020204" pitchFamily="34" charset="0"/>
                <a:cs typeface="Oracle Sans Light" panose="020B0403020204020204" pitchFamily="34" charset="0"/>
              </a:defRPr>
            </a:lvl1pPr>
          </a:lstStyle>
          <a:p>
            <a:pPr lvl="0">
              <a:lnSpc>
                <a:spcPct val="100000"/>
              </a:lnSpc>
              <a:spcBef>
                <a:spcPts val="0"/>
              </a:spcBef>
              <a:spcAft>
                <a:spcPts val="400"/>
              </a:spcAft>
            </a:pPr>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28" name="Title 4">
            <a:extLst>
              <a:ext uri="{FF2B5EF4-FFF2-40B4-BE49-F238E27FC236}">
                <a16:creationId xmlns:a16="http://schemas.microsoft.com/office/drawing/2014/main" id="{167796AE-D851-E7B8-C6C7-C27D6677D7CB}"/>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29" name="Text Placeholder 21">
            <a:extLst>
              <a:ext uri="{FF2B5EF4-FFF2-40B4-BE49-F238E27FC236}">
                <a16:creationId xmlns:a16="http://schemas.microsoft.com/office/drawing/2014/main" id="{59D97CDF-76E8-1CD7-41A8-05DD0CF61FC8}"/>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Text Placeholder 21">
            <a:extLst>
              <a:ext uri="{FF2B5EF4-FFF2-40B4-BE49-F238E27FC236}">
                <a16:creationId xmlns:a16="http://schemas.microsoft.com/office/drawing/2014/main" id="{F408CC84-F30F-9DBF-16BD-6563512D9DA5}"/>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3" name="Text Placeholder 21">
            <a:extLst>
              <a:ext uri="{FF2B5EF4-FFF2-40B4-BE49-F238E27FC236}">
                <a16:creationId xmlns:a16="http://schemas.microsoft.com/office/drawing/2014/main" id="{8AF92CD2-E803-C36C-8B59-CF5EF2C4DA5F}"/>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5" name="Text Placeholder 21">
            <a:extLst>
              <a:ext uri="{FF2B5EF4-FFF2-40B4-BE49-F238E27FC236}">
                <a16:creationId xmlns:a16="http://schemas.microsoft.com/office/drawing/2014/main" id="{417D5312-8AA7-CC7E-B7C0-C9604C8DCB1E}"/>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7" name="Text Placeholder 21">
            <a:extLst>
              <a:ext uri="{FF2B5EF4-FFF2-40B4-BE49-F238E27FC236}">
                <a16:creationId xmlns:a16="http://schemas.microsoft.com/office/drawing/2014/main" id="{188B06A2-BF1E-0CD8-F5A8-77066B0E8ABB}"/>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Text Placeholder 21">
            <a:extLst>
              <a:ext uri="{FF2B5EF4-FFF2-40B4-BE49-F238E27FC236}">
                <a16:creationId xmlns:a16="http://schemas.microsoft.com/office/drawing/2014/main" id="{0CF9BEC6-E96E-34F8-1775-7727666C536E}"/>
              </a:ext>
            </a:extLst>
          </p:cNvPr>
          <p:cNvSpPr>
            <a:spLocks noGrp="1"/>
          </p:cNvSpPr>
          <p:nvPr>
            <p:ph type="body" sz="quarter" idx="46"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9" name="Text Placeholder 21">
            <a:extLst>
              <a:ext uri="{FF2B5EF4-FFF2-40B4-BE49-F238E27FC236}">
                <a16:creationId xmlns:a16="http://schemas.microsoft.com/office/drawing/2014/main" id="{AE06AFA5-D6D6-CD98-CC1B-F3764A91F66B}"/>
              </a:ext>
            </a:extLst>
          </p:cNvPr>
          <p:cNvSpPr>
            <a:spLocks noGrp="1"/>
          </p:cNvSpPr>
          <p:nvPr>
            <p:ph type="body" sz="quarter" idx="47"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6190435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2_Light - Photo/video + Stats">
    <p:bg>
      <p:bgPr>
        <a:solidFill>
          <a:srgbClr val="E5E2D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E39EAD-3E53-1FBB-754D-0C4964304F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
          <a:stretch/>
        </p:blipFill>
        <p:spPr>
          <a:xfrm>
            <a:off x="6216294" y="3428999"/>
            <a:ext cx="5982586" cy="3429001"/>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2" name="OTag">
            <a:extLst>
              <a:ext uri="{FF2B5EF4-FFF2-40B4-BE49-F238E27FC236}">
                <a16:creationId xmlns:a16="http://schemas.microsoft.com/office/drawing/2014/main" id="{2BD84AB8-084C-B722-CE1B-F1DA9D195E7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3" name="OTag">
            <a:extLst>
              <a:ext uri="{FF2B5EF4-FFF2-40B4-BE49-F238E27FC236}">
                <a16:creationId xmlns:a16="http://schemas.microsoft.com/office/drawing/2014/main" id="{3398175F-49BB-384F-6EC1-ABBADD31BC0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8" name="Content Placeholder 9">
            <a:extLst>
              <a:ext uri="{FF2B5EF4-FFF2-40B4-BE49-F238E27FC236}">
                <a16:creationId xmlns:a16="http://schemas.microsoft.com/office/drawing/2014/main" id="{B4F7C2C6-55CD-CCAC-E35B-F60A218CF312}"/>
              </a:ext>
            </a:extLst>
          </p:cNvPr>
          <p:cNvSpPr>
            <a:spLocks noGrp="1"/>
          </p:cNvSpPr>
          <p:nvPr>
            <p:ph sz="quarter" idx="23" hasCustomPrompt="1"/>
          </p:nvPr>
        </p:nvSpPr>
        <p:spPr>
          <a:xfrm>
            <a:off x="6209414" y="0"/>
            <a:ext cx="5982586" cy="3428999"/>
          </a:xfrm>
          <a:solidFill>
            <a:schemeClr val="tx1">
              <a:lumMod val="10000"/>
              <a:lumOff val="90000"/>
            </a:schemeClr>
          </a:solidFill>
        </p:spPr>
        <p:txBody>
          <a:bodyPr anchor="ctr"/>
          <a:lstStyle>
            <a:lvl1pPr algn="ct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11" name="Text Placeholder 21">
            <a:extLst>
              <a:ext uri="{FF2B5EF4-FFF2-40B4-BE49-F238E27FC236}">
                <a16:creationId xmlns:a16="http://schemas.microsoft.com/office/drawing/2014/main" id="{A8B0B783-7273-B4AF-0F15-CA2D06F39B01}"/>
              </a:ext>
            </a:extLst>
          </p:cNvPr>
          <p:cNvSpPr>
            <a:spLocks noGrp="1"/>
          </p:cNvSpPr>
          <p:nvPr>
            <p:ph type="body" sz="quarter" idx="14" hasCustomPrompt="1"/>
          </p:nvPr>
        </p:nvSpPr>
        <p:spPr>
          <a:xfrm>
            <a:off x="6763067" y="3878232"/>
            <a:ext cx="159091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4" name="Text Placeholder 21">
            <a:extLst>
              <a:ext uri="{FF2B5EF4-FFF2-40B4-BE49-F238E27FC236}">
                <a16:creationId xmlns:a16="http://schemas.microsoft.com/office/drawing/2014/main" id="{40FE0DA6-95EC-F060-91B0-05C3A1562596}"/>
              </a:ext>
            </a:extLst>
          </p:cNvPr>
          <p:cNvSpPr>
            <a:spLocks noGrp="1"/>
          </p:cNvSpPr>
          <p:nvPr>
            <p:ph type="body" sz="quarter" idx="44" hasCustomPrompt="1"/>
          </p:nvPr>
        </p:nvSpPr>
        <p:spPr>
          <a:xfrm>
            <a:off x="6763067" y="4689859"/>
            <a:ext cx="159091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6" name="Text Placeholder 21">
            <a:extLst>
              <a:ext uri="{FF2B5EF4-FFF2-40B4-BE49-F238E27FC236}">
                <a16:creationId xmlns:a16="http://schemas.microsoft.com/office/drawing/2014/main" id="{F38D054B-07C4-393B-6416-16704BBB9375}"/>
              </a:ext>
            </a:extLst>
          </p:cNvPr>
          <p:cNvSpPr>
            <a:spLocks noGrp="1"/>
          </p:cNvSpPr>
          <p:nvPr>
            <p:ph type="body" sz="quarter" idx="33" hasCustomPrompt="1"/>
          </p:nvPr>
        </p:nvSpPr>
        <p:spPr>
          <a:xfrm>
            <a:off x="6763067" y="5502568"/>
            <a:ext cx="159091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8" name="Title 4">
            <a:extLst>
              <a:ext uri="{FF2B5EF4-FFF2-40B4-BE49-F238E27FC236}">
                <a16:creationId xmlns:a16="http://schemas.microsoft.com/office/drawing/2014/main" id="{0F72CE3D-8040-4D48-4B44-26647D680DDC}"/>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9" name="Text Placeholder 21">
            <a:extLst>
              <a:ext uri="{FF2B5EF4-FFF2-40B4-BE49-F238E27FC236}">
                <a16:creationId xmlns:a16="http://schemas.microsoft.com/office/drawing/2014/main" id="{5B915CA5-B536-8929-064C-F85A6155FC6F}"/>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 name="Text Placeholder 21">
            <a:extLst>
              <a:ext uri="{FF2B5EF4-FFF2-40B4-BE49-F238E27FC236}">
                <a16:creationId xmlns:a16="http://schemas.microsoft.com/office/drawing/2014/main" id="{04C404C2-343F-B716-2CF9-4A3402BFE0B4}"/>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0" name="Text Placeholder 21">
            <a:extLst>
              <a:ext uri="{FF2B5EF4-FFF2-40B4-BE49-F238E27FC236}">
                <a16:creationId xmlns:a16="http://schemas.microsoft.com/office/drawing/2014/main" id="{9373D042-11C5-F445-DD26-3AC0F88C9850}"/>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0" name="Text Placeholder 21">
            <a:extLst>
              <a:ext uri="{FF2B5EF4-FFF2-40B4-BE49-F238E27FC236}">
                <a16:creationId xmlns:a16="http://schemas.microsoft.com/office/drawing/2014/main" id="{C6FDBDE7-238A-44BA-EF5E-9D8514492296}"/>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C8BEBA48-C0B7-A724-9CFA-12803D25FABC}"/>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A9134F3A-4A85-AC38-BDC1-B954422A7949}"/>
              </a:ext>
            </a:extLst>
          </p:cNvPr>
          <p:cNvSpPr>
            <a:spLocks noGrp="1"/>
          </p:cNvSpPr>
          <p:nvPr>
            <p:ph type="body" sz="quarter" idx="46"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B0A7679E-5BA5-CE9A-29D8-A90AD5F214AE}"/>
              </a:ext>
            </a:extLst>
          </p:cNvPr>
          <p:cNvSpPr>
            <a:spLocks noGrp="1"/>
          </p:cNvSpPr>
          <p:nvPr>
            <p:ph type="body" sz="quarter" idx="47"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9" name="Text Placeholder 21">
            <a:extLst>
              <a:ext uri="{FF2B5EF4-FFF2-40B4-BE49-F238E27FC236}">
                <a16:creationId xmlns:a16="http://schemas.microsoft.com/office/drawing/2014/main" id="{C00BFA81-5E45-B3D6-7C06-684300590547}"/>
              </a:ext>
            </a:extLst>
          </p:cNvPr>
          <p:cNvSpPr>
            <a:spLocks noGrp="1"/>
          </p:cNvSpPr>
          <p:nvPr>
            <p:ph type="body" sz="quarter" idx="30" hasCustomPrompt="1"/>
          </p:nvPr>
        </p:nvSpPr>
        <p:spPr>
          <a:xfrm>
            <a:off x="8472476" y="3889390"/>
            <a:ext cx="3237574" cy="603016"/>
          </a:xfrm>
          <a:prstGeom prst="rect">
            <a:avLst/>
          </a:prstGeom>
        </p:spPr>
        <p:txBody>
          <a:bodyPr lIns="0" tIns="0" rIns="0" bIns="0" anchor="ctr"/>
          <a:lstStyle>
            <a:lvl1pPr algn="l">
              <a:lnSpc>
                <a:spcPct val="10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0" name="Text Placeholder 21">
            <a:extLst>
              <a:ext uri="{FF2B5EF4-FFF2-40B4-BE49-F238E27FC236}">
                <a16:creationId xmlns:a16="http://schemas.microsoft.com/office/drawing/2014/main" id="{51B81FD6-58E1-F44D-1BFD-7065DD1FEEC0}"/>
              </a:ext>
            </a:extLst>
          </p:cNvPr>
          <p:cNvSpPr>
            <a:spLocks noGrp="1"/>
          </p:cNvSpPr>
          <p:nvPr>
            <p:ph type="body" sz="quarter" idx="45" hasCustomPrompt="1"/>
          </p:nvPr>
        </p:nvSpPr>
        <p:spPr>
          <a:xfrm>
            <a:off x="8472476" y="4701017"/>
            <a:ext cx="3237574" cy="603016"/>
          </a:xfrm>
          <a:prstGeom prst="rect">
            <a:avLst/>
          </a:prstGeom>
          <a:noFill/>
        </p:spPr>
        <p:txBody>
          <a:bodyPr vert="horz" lIns="0" tIns="0" rIns="0" bIns="0" rtlCol="0" anchor="ctr">
            <a:noAutofit/>
          </a:bodyPr>
          <a:lstStyle>
            <a:lvl1pPr>
              <a:defRPr lang="en-US" sz="1200" dirty="0">
                <a:solidFill>
                  <a:srgbClr val="312D2A"/>
                </a:solidFill>
                <a:latin typeface="Oracle Sans Light" panose="020B0403020204020204" pitchFamily="34" charset="0"/>
                <a:cs typeface="Oracle Sans Light" panose="020B0403020204020204" pitchFamily="34" charset="0"/>
              </a:defRPr>
            </a:lvl1pPr>
          </a:lstStyle>
          <a:p>
            <a:pPr lvl="0">
              <a:lnSpc>
                <a:spcPct val="100000"/>
              </a:lnSpc>
              <a:spcBef>
                <a:spcPts val="0"/>
              </a:spcBef>
              <a:spcAft>
                <a:spcPts val="400"/>
              </a:spcAft>
            </a:pPr>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1" name="Text Placeholder 21">
            <a:extLst>
              <a:ext uri="{FF2B5EF4-FFF2-40B4-BE49-F238E27FC236}">
                <a16:creationId xmlns:a16="http://schemas.microsoft.com/office/drawing/2014/main" id="{930AFFC0-165D-E43F-9BD6-91DA28E86020}"/>
              </a:ext>
            </a:extLst>
          </p:cNvPr>
          <p:cNvSpPr>
            <a:spLocks noGrp="1"/>
          </p:cNvSpPr>
          <p:nvPr>
            <p:ph type="body" sz="quarter" idx="34" hasCustomPrompt="1"/>
          </p:nvPr>
        </p:nvSpPr>
        <p:spPr>
          <a:xfrm>
            <a:off x="8472476" y="5513726"/>
            <a:ext cx="3237574" cy="603016"/>
          </a:xfrm>
          <a:prstGeom prst="rect">
            <a:avLst/>
          </a:prstGeom>
          <a:noFill/>
        </p:spPr>
        <p:txBody>
          <a:bodyPr vert="horz" lIns="0" tIns="0" rIns="0" bIns="0" rtlCol="0" anchor="ctr">
            <a:noAutofit/>
          </a:bodyPr>
          <a:lstStyle>
            <a:lvl1pPr>
              <a:defRPr lang="en-US" sz="1200" dirty="0">
                <a:solidFill>
                  <a:srgbClr val="312D2A"/>
                </a:solidFill>
                <a:latin typeface="Oracle Sans Light" panose="020B0403020204020204" pitchFamily="34" charset="0"/>
                <a:cs typeface="Oracle Sans Light" panose="020B0403020204020204" pitchFamily="34" charset="0"/>
              </a:defRPr>
            </a:lvl1pPr>
          </a:lstStyle>
          <a:p>
            <a:pPr lvl="0">
              <a:lnSpc>
                <a:spcPct val="100000"/>
              </a:lnSpc>
              <a:spcBef>
                <a:spcPts val="0"/>
              </a:spcBef>
              <a:spcAft>
                <a:spcPts val="400"/>
              </a:spcAft>
            </a:pPr>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Tree>
    <p:extLst>
      <p:ext uri="{BB962C8B-B14F-4D97-AF65-F5344CB8AC3E}">
        <p14:creationId xmlns:p14="http://schemas.microsoft.com/office/powerpoint/2010/main" val="1239523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3_Light - Photo/video + Stats">
    <p:bg>
      <p:bgPr>
        <a:solidFill>
          <a:srgbClr val="E5E2D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71F7DF-FD03-4585-2853-4BFC92769F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
          <a:stretch/>
        </p:blipFill>
        <p:spPr>
          <a:xfrm>
            <a:off x="6216294" y="3428999"/>
            <a:ext cx="5982586" cy="3429001"/>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9" name="Plus Sign">
            <a:extLst>
              <a:ext uri="{FF2B5EF4-FFF2-40B4-BE49-F238E27FC236}">
                <a16:creationId xmlns:a16="http://schemas.microsoft.com/office/drawing/2014/main" id="{2455AA71-3BEC-2B9C-31FA-38B9F090AB84}"/>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3" name="Content Placeholder 7">
            <a:extLst>
              <a:ext uri="{FF2B5EF4-FFF2-40B4-BE49-F238E27FC236}">
                <a16:creationId xmlns:a16="http://schemas.microsoft.com/office/drawing/2014/main" id="{9E18BBA1-19C4-870F-F537-11692DAF51CE}"/>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4" name="OTag">
            <a:extLst>
              <a:ext uri="{FF2B5EF4-FFF2-40B4-BE49-F238E27FC236}">
                <a16:creationId xmlns:a16="http://schemas.microsoft.com/office/drawing/2014/main" id="{AF10765D-B53C-4C54-9062-242A8453AEA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2" name="OTag">
            <a:extLst>
              <a:ext uri="{FF2B5EF4-FFF2-40B4-BE49-F238E27FC236}">
                <a16:creationId xmlns:a16="http://schemas.microsoft.com/office/drawing/2014/main" id="{50F1F99F-0C05-D3F9-FCBF-A99EF4BC1FAD}"/>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Content Placeholder 9">
            <a:extLst>
              <a:ext uri="{FF2B5EF4-FFF2-40B4-BE49-F238E27FC236}">
                <a16:creationId xmlns:a16="http://schemas.microsoft.com/office/drawing/2014/main" id="{6E79F5EE-7F29-78CD-F338-E0CFC9D905D3}"/>
              </a:ext>
            </a:extLst>
          </p:cNvPr>
          <p:cNvSpPr>
            <a:spLocks noGrp="1"/>
          </p:cNvSpPr>
          <p:nvPr>
            <p:ph sz="quarter" idx="23" hasCustomPrompt="1"/>
          </p:nvPr>
        </p:nvSpPr>
        <p:spPr>
          <a:xfrm>
            <a:off x="6209414" y="0"/>
            <a:ext cx="5982586" cy="3428999"/>
          </a:xfrm>
          <a:solidFill>
            <a:schemeClr val="tx1">
              <a:lumMod val="10000"/>
              <a:lumOff val="90000"/>
            </a:schemeClr>
          </a:solidFill>
        </p:spPr>
        <p:txBody>
          <a:bodyPr anchor="ctr"/>
          <a:lstStyle>
            <a:lvl1pPr algn="ct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Text Placeholder 21">
            <a:extLst>
              <a:ext uri="{FF2B5EF4-FFF2-40B4-BE49-F238E27FC236}">
                <a16:creationId xmlns:a16="http://schemas.microsoft.com/office/drawing/2014/main" id="{AB9C8856-65D1-7984-A224-8505682E354B}"/>
              </a:ext>
            </a:extLst>
          </p:cNvPr>
          <p:cNvSpPr>
            <a:spLocks noGrp="1"/>
          </p:cNvSpPr>
          <p:nvPr>
            <p:ph type="body" sz="quarter" idx="14" hasCustomPrompt="1"/>
          </p:nvPr>
        </p:nvSpPr>
        <p:spPr>
          <a:xfrm>
            <a:off x="6763067" y="3878232"/>
            <a:ext cx="159091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0" name="Text Placeholder 21">
            <a:extLst>
              <a:ext uri="{FF2B5EF4-FFF2-40B4-BE49-F238E27FC236}">
                <a16:creationId xmlns:a16="http://schemas.microsoft.com/office/drawing/2014/main" id="{5BEC0A4B-6796-957A-10DB-5BEB6A3F8537}"/>
              </a:ext>
            </a:extLst>
          </p:cNvPr>
          <p:cNvSpPr>
            <a:spLocks noGrp="1"/>
          </p:cNvSpPr>
          <p:nvPr>
            <p:ph type="body" sz="quarter" idx="44" hasCustomPrompt="1"/>
          </p:nvPr>
        </p:nvSpPr>
        <p:spPr>
          <a:xfrm>
            <a:off x="6763067" y="4689859"/>
            <a:ext cx="159091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3" name="Text Placeholder 21">
            <a:extLst>
              <a:ext uri="{FF2B5EF4-FFF2-40B4-BE49-F238E27FC236}">
                <a16:creationId xmlns:a16="http://schemas.microsoft.com/office/drawing/2014/main" id="{C7FE0B1A-B255-3F67-6EF3-4C40226DF4B0}"/>
              </a:ext>
            </a:extLst>
          </p:cNvPr>
          <p:cNvSpPr>
            <a:spLocks noGrp="1"/>
          </p:cNvSpPr>
          <p:nvPr>
            <p:ph type="body" sz="quarter" idx="33" hasCustomPrompt="1"/>
          </p:nvPr>
        </p:nvSpPr>
        <p:spPr>
          <a:xfrm>
            <a:off x="6763067" y="5502568"/>
            <a:ext cx="1590912" cy="614174"/>
          </a:xfrm>
          <a:prstGeom prst="rect">
            <a:avLst/>
          </a:prstGeom>
        </p:spPr>
        <p:txBody>
          <a:bodyPr lIns="0" tIns="0" rIns="0" bIns="0" anchor="b"/>
          <a:lstStyle>
            <a:lvl1pPr algn="l">
              <a:defRPr sz="36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5" name="Title 4">
            <a:extLst>
              <a:ext uri="{FF2B5EF4-FFF2-40B4-BE49-F238E27FC236}">
                <a16:creationId xmlns:a16="http://schemas.microsoft.com/office/drawing/2014/main" id="{B6E02968-62EA-5104-D2C9-8F143C153D64}"/>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26" name="Text Placeholder 21">
            <a:extLst>
              <a:ext uri="{FF2B5EF4-FFF2-40B4-BE49-F238E27FC236}">
                <a16:creationId xmlns:a16="http://schemas.microsoft.com/office/drawing/2014/main" id="{B2620998-E7D2-1E7D-B73A-B4BC4E27E045}"/>
              </a:ext>
            </a:extLst>
          </p:cNvPr>
          <p:cNvSpPr>
            <a:spLocks noGrp="1"/>
          </p:cNvSpPr>
          <p:nvPr>
            <p:ph type="body" sz="quarter" idx="35" hasCustomPrompt="1"/>
          </p:nvPr>
        </p:nvSpPr>
        <p:spPr>
          <a:xfrm>
            <a:off x="761994" y="2499926"/>
            <a:ext cx="4762530" cy="720907"/>
          </a:xfrm>
          <a:prstGeom prst="rect">
            <a:avLst/>
          </a:prstGeom>
        </p:spPr>
        <p:txBody>
          <a:bodyPr lIns="0" tIns="0" rIns="0" bIns="0"/>
          <a:lstStyle>
            <a:lvl1pPr algn="l">
              <a:lnSpc>
                <a:spcPct val="120000"/>
              </a:lnSpc>
              <a:spcBef>
                <a:spcPts val="0"/>
              </a:spcBef>
              <a:spcAft>
                <a:spcPts val="400"/>
              </a:spcAft>
              <a:defRPr sz="12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Text Placeholder 21">
            <a:extLst>
              <a:ext uri="{FF2B5EF4-FFF2-40B4-BE49-F238E27FC236}">
                <a16:creationId xmlns:a16="http://schemas.microsoft.com/office/drawing/2014/main" id="{C46197CC-7568-CEEC-26C1-0D9BC79B2CC1}"/>
              </a:ext>
            </a:extLst>
          </p:cNvPr>
          <p:cNvSpPr>
            <a:spLocks noGrp="1"/>
          </p:cNvSpPr>
          <p:nvPr>
            <p:ph type="body" sz="quarter" idx="32" hasCustomPrompt="1"/>
          </p:nvPr>
        </p:nvSpPr>
        <p:spPr>
          <a:xfrm>
            <a:off x="761994" y="3347761"/>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4" name="Text Placeholder 21">
            <a:extLst>
              <a:ext uri="{FF2B5EF4-FFF2-40B4-BE49-F238E27FC236}">
                <a16:creationId xmlns:a16="http://schemas.microsoft.com/office/drawing/2014/main" id="{8FA4465A-E70F-DFEC-7D55-0848B3C21AD2}"/>
              </a:ext>
            </a:extLst>
          </p:cNvPr>
          <p:cNvSpPr>
            <a:spLocks noGrp="1"/>
          </p:cNvSpPr>
          <p:nvPr>
            <p:ph type="body" sz="quarter" idx="39" hasCustomPrompt="1"/>
          </p:nvPr>
        </p:nvSpPr>
        <p:spPr>
          <a:xfrm>
            <a:off x="761994" y="4350689"/>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6" name="Text Placeholder 21">
            <a:extLst>
              <a:ext uri="{FF2B5EF4-FFF2-40B4-BE49-F238E27FC236}">
                <a16:creationId xmlns:a16="http://schemas.microsoft.com/office/drawing/2014/main" id="{443D53DD-A13E-4DAB-8DBF-433461F421D8}"/>
              </a:ext>
            </a:extLst>
          </p:cNvPr>
          <p:cNvSpPr>
            <a:spLocks noGrp="1"/>
          </p:cNvSpPr>
          <p:nvPr>
            <p:ph type="body" sz="quarter" idx="41" hasCustomPrompt="1"/>
          </p:nvPr>
        </p:nvSpPr>
        <p:spPr>
          <a:xfrm>
            <a:off x="761994" y="5353617"/>
            <a:ext cx="4762532" cy="162478"/>
          </a:xfrm>
          <a:prstGeom prst="rect">
            <a:avLst/>
          </a:prstGeom>
        </p:spPr>
        <p:txBody>
          <a:bodyPr lIns="0" tIns="0" rIns="0" bIns="0"/>
          <a:lstStyle>
            <a:lvl1pPr marL="180975" indent="-180975" algn="l">
              <a:spcAft>
                <a:spcPts val="6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IN" dirty="0"/>
              <a:t>Subhead goes here</a:t>
            </a:r>
            <a:endParaRPr lang="en-US" dirty="0"/>
          </a:p>
        </p:txBody>
      </p:sp>
      <p:sp>
        <p:nvSpPr>
          <p:cNvPr id="18" name="Text Placeholder 21">
            <a:extLst>
              <a:ext uri="{FF2B5EF4-FFF2-40B4-BE49-F238E27FC236}">
                <a16:creationId xmlns:a16="http://schemas.microsoft.com/office/drawing/2014/main" id="{E11A3479-ED47-5E62-844E-4D924D77D46F}"/>
              </a:ext>
            </a:extLst>
          </p:cNvPr>
          <p:cNvSpPr>
            <a:spLocks noGrp="1"/>
          </p:cNvSpPr>
          <p:nvPr>
            <p:ph type="body" sz="quarter" idx="43" hasCustomPrompt="1"/>
          </p:nvPr>
        </p:nvSpPr>
        <p:spPr>
          <a:xfrm>
            <a:off x="768875" y="35896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9" name="Text Placeholder 21">
            <a:extLst>
              <a:ext uri="{FF2B5EF4-FFF2-40B4-BE49-F238E27FC236}">
                <a16:creationId xmlns:a16="http://schemas.microsoft.com/office/drawing/2014/main" id="{BF683295-4B45-8FFF-1E3A-2A7AC0C6B2C8}"/>
              </a:ext>
            </a:extLst>
          </p:cNvPr>
          <p:cNvSpPr>
            <a:spLocks noGrp="1"/>
          </p:cNvSpPr>
          <p:nvPr>
            <p:ph type="body" sz="quarter" idx="46" hasCustomPrompt="1"/>
          </p:nvPr>
        </p:nvSpPr>
        <p:spPr>
          <a:xfrm>
            <a:off x="768875" y="4588760"/>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90124FE4-1395-5C70-AF24-9697875032E1}"/>
              </a:ext>
            </a:extLst>
          </p:cNvPr>
          <p:cNvSpPr>
            <a:spLocks noGrp="1"/>
          </p:cNvSpPr>
          <p:nvPr>
            <p:ph type="body" sz="quarter" idx="47" hasCustomPrompt="1"/>
          </p:nvPr>
        </p:nvSpPr>
        <p:spPr>
          <a:xfrm>
            <a:off x="768875" y="5596293"/>
            <a:ext cx="4762530" cy="606635"/>
          </a:xfrm>
          <a:prstGeom prst="rect">
            <a:avLst/>
          </a:prstGeom>
        </p:spPr>
        <p:txBody>
          <a:bodyPr lIns="180000" tIns="0" rIns="0" bIns="0"/>
          <a:lstStyle>
            <a:lvl1pPr algn="l">
              <a:lnSpc>
                <a:spcPts val="1680"/>
              </a:lnSpc>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489A57E7-CE11-3ED2-A4F4-520290B986CD}"/>
              </a:ext>
            </a:extLst>
          </p:cNvPr>
          <p:cNvSpPr>
            <a:spLocks noGrp="1"/>
          </p:cNvSpPr>
          <p:nvPr>
            <p:ph type="body" sz="quarter" idx="30" hasCustomPrompt="1"/>
          </p:nvPr>
        </p:nvSpPr>
        <p:spPr>
          <a:xfrm>
            <a:off x="8472476" y="3889390"/>
            <a:ext cx="3237574" cy="603016"/>
          </a:xfrm>
          <a:prstGeom prst="rect">
            <a:avLst/>
          </a:prstGeom>
        </p:spPr>
        <p:txBody>
          <a:bodyPr lIns="0" tIns="0" rIns="0" bIns="0" anchor="ctr"/>
          <a:lstStyle>
            <a:lvl1pPr algn="l">
              <a:lnSpc>
                <a:spcPct val="10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1" name="Text Placeholder 21">
            <a:extLst>
              <a:ext uri="{FF2B5EF4-FFF2-40B4-BE49-F238E27FC236}">
                <a16:creationId xmlns:a16="http://schemas.microsoft.com/office/drawing/2014/main" id="{03CEBCF7-F507-ED0B-CDCB-7BF152F6D073}"/>
              </a:ext>
            </a:extLst>
          </p:cNvPr>
          <p:cNvSpPr>
            <a:spLocks noGrp="1"/>
          </p:cNvSpPr>
          <p:nvPr>
            <p:ph type="body" sz="quarter" idx="45" hasCustomPrompt="1"/>
          </p:nvPr>
        </p:nvSpPr>
        <p:spPr>
          <a:xfrm>
            <a:off x="8472476" y="4701017"/>
            <a:ext cx="3237574" cy="603016"/>
          </a:xfrm>
          <a:prstGeom prst="rect">
            <a:avLst/>
          </a:prstGeom>
          <a:noFill/>
        </p:spPr>
        <p:txBody>
          <a:bodyPr vert="horz" lIns="0" tIns="0" rIns="0" bIns="0" rtlCol="0" anchor="ctr">
            <a:noAutofit/>
          </a:bodyPr>
          <a:lstStyle>
            <a:lvl1pPr>
              <a:defRPr lang="en-US" sz="1200" dirty="0">
                <a:solidFill>
                  <a:srgbClr val="312D2A"/>
                </a:solidFill>
                <a:latin typeface="Oracle Sans Light" panose="020B0403020204020204" pitchFamily="34" charset="0"/>
                <a:cs typeface="Oracle Sans Light" panose="020B0403020204020204" pitchFamily="34" charset="0"/>
              </a:defRPr>
            </a:lvl1pPr>
          </a:lstStyle>
          <a:p>
            <a:pPr lvl="0">
              <a:lnSpc>
                <a:spcPct val="100000"/>
              </a:lnSpc>
              <a:spcBef>
                <a:spcPts val="0"/>
              </a:spcBef>
              <a:spcAft>
                <a:spcPts val="400"/>
              </a:spcAft>
            </a:pPr>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2" name="Text Placeholder 21">
            <a:extLst>
              <a:ext uri="{FF2B5EF4-FFF2-40B4-BE49-F238E27FC236}">
                <a16:creationId xmlns:a16="http://schemas.microsoft.com/office/drawing/2014/main" id="{00F9E766-1D66-36E7-0134-451941EC5431}"/>
              </a:ext>
            </a:extLst>
          </p:cNvPr>
          <p:cNvSpPr>
            <a:spLocks noGrp="1"/>
          </p:cNvSpPr>
          <p:nvPr>
            <p:ph type="body" sz="quarter" idx="34" hasCustomPrompt="1"/>
          </p:nvPr>
        </p:nvSpPr>
        <p:spPr>
          <a:xfrm>
            <a:off x="8472476" y="5513726"/>
            <a:ext cx="3237574" cy="603016"/>
          </a:xfrm>
          <a:prstGeom prst="rect">
            <a:avLst/>
          </a:prstGeom>
          <a:noFill/>
        </p:spPr>
        <p:txBody>
          <a:bodyPr vert="horz" lIns="0" tIns="0" rIns="0" bIns="0" rtlCol="0" anchor="ctr">
            <a:noAutofit/>
          </a:bodyPr>
          <a:lstStyle>
            <a:lvl1pPr>
              <a:defRPr lang="en-US" sz="1200" dirty="0">
                <a:solidFill>
                  <a:srgbClr val="312D2A"/>
                </a:solidFill>
                <a:latin typeface="Oracle Sans Light" panose="020B0403020204020204" pitchFamily="34" charset="0"/>
                <a:cs typeface="Oracle Sans Light" panose="020B0403020204020204" pitchFamily="34" charset="0"/>
              </a:defRPr>
            </a:lvl1pPr>
          </a:lstStyle>
          <a:p>
            <a:pPr lvl="0">
              <a:lnSpc>
                <a:spcPct val="100000"/>
              </a:lnSpc>
              <a:spcBef>
                <a:spcPts val="0"/>
              </a:spcBef>
              <a:spcAft>
                <a:spcPts val="400"/>
              </a:spcAft>
            </a:pPr>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Tree>
    <p:extLst>
      <p:ext uri="{BB962C8B-B14F-4D97-AF65-F5344CB8AC3E}">
        <p14:creationId xmlns:p14="http://schemas.microsoft.com/office/powerpoint/2010/main" val="37234231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_Light - Picture + Layout">
    <p:bg>
      <p:bgPr>
        <a:solidFill>
          <a:srgbClr val="E5E2DE"/>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11" name="Title 4">
            <a:extLst>
              <a:ext uri="{FF2B5EF4-FFF2-40B4-BE49-F238E27FC236}">
                <a16:creationId xmlns:a16="http://schemas.microsoft.com/office/drawing/2014/main" id="{E36534E6-577C-4DA9-AC74-3CE11FF2D520}"/>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2" name="Text Placeholder 21">
            <a:extLst>
              <a:ext uri="{FF2B5EF4-FFF2-40B4-BE49-F238E27FC236}">
                <a16:creationId xmlns:a16="http://schemas.microsoft.com/office/drawing/2014/main" id="{D279FAD0-A905-0E2A-0AFF-1DB1303DEF13}"/>
              </a:ext>
            </a:extLst>
          </p:cNvPr>
          <p:cNvSpPr>
            <a:spLocks noGrp="1"/>
          </p:cNvSpPr>
          <p:nvPr>
            <p:ph type="body" sz="quarter" idx="35" hasCustomPrompt="1"/>
          </p:nvPr>
        </p:nvSpPr>
        <p:spPr>
          <a:xfrm>
            <a:off x="761994" y="2499926"/>
            <a:ext cx="4762530" cy="1741585"/>
          </a:xfrm>
          <a:prstGeom prst="rect">
            <a:avLst/>
          </a:prstGeom>
        </p:spPr>
        <p:txBody>
          <a:bodyPr lIns="0" tIns="0" rIns="0" bIns="0"/>
          <a:lstStyle>
            <a:lvl1pPr algn="l">
              <a:lnSpc>
                <a:spcPct val="12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3" name="Text Placeholder 21">
            <a:extLst>
              <a:ext uri="{FF2B5EF4-FFF2-40B4-BE49-F238E27FC236}">
                <a16:creationId xmlns:a16="http://schemas.microsoft.com/office/drawing/2014/main" id="{B8D8C09C-F0D5-99BF-FBDA-DABD6EE7F019}"/>
              </a:ext>
            </a:extLst>
          </p:cNvPr>
          <p:cNvSpPr>
            <a:spLocks noGrp="1"/>
          </p:cNvSpPr>
          <p:nvPr>
            <p:ph type="body" sz="quarter" idx="14" hasCustomPrompt="1"/>
          </p:nvPr>
        </p:nvSpPr>
        <p:spPr>
          <a:xfrm>
            <a:off x="761994"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0" name="Text Placeholder 21">
            <a:extLst>
              <a:ext uri="{FF2B5EF4-FFF2-40B4-BE49-F238E27FC236}">
                <a16:creationId xmlns:a16="http://schemas.microsoft.com/office/drawing/2014/main" id="{83703A7C-EA73-7A97-F6BD-BE30E0C765C9}"/>
              </a:ext>
            </a:extLst>
          </p:cNvPr>
          <p:cNvSpPr>
            <a:spLocks noGrp="1"/>
          </p:cNvSpPr>
          <p:nvPr>
            <p:ph type="body" sz="quarter" idx="30" hasCustomPrompt="1"/>
          </p:nvPr>
        </p:nvSpPr>
        <p:spPr>
          <a:xfrm>
            <a:off x="761994" y="5325986"/>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2" name="Text Placeholder 21">
            <a:extLst>
              <a:ext uri="{FF2B5EF4-FFF2-40B4-BE49-F238E27FC236}">
                <a16:creationId xmlns:a16="http://schemas.microsoft.com/office/drawing/2014/main" id="{2106C2D2-ACAD-2F9E-6819-0DC0F68F0B5C}"/>
              </a:ext>
            </a:extLst>
          </p:cNvPr>
          <p:cNvSpPr>
            <a:spLocks noGrp="1"/>
          </p:cNvSpPr>
          <p:nvPr>
            <p:ph type="body" sz="quarter" idx="44" hasCustomPrompt="1"/>
          </p:nvPr>
        </p:nvSpPr>
        <p:spPr>
          <a:xfrm>
            <a:off x="2391925"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3" name="Text Placeholder 21">
            <a:extLst>
              <a:ext uri="{FF2B5EF4-FFF2-40B4-BE49-F238E27FC236}">
                <a16:creationId xmlns:a16="http://schemas.microsoft.com/office/drawing/2014/main" id="{B049014C-ECCB-2A92-0B0F-EBFE880DA00A}"/>
              </a:ext>
            </a:extLst>
          </p:cNvPr>
          <p:cNvSpPr>
            <a:spLocks noGrp="1"/>
          </p:cNvSpPr>
          <p:nvPr>
            <p:ph type="body" sz="quarter" idx="45" hasCustomPrompt="1"/>
          </p:nvPr>
        </p:nvSpPr>
        <p:spPr>
          <a:xfrm>
            <a:off x="2391925"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4" name="Text Placeholder 21">
            <a:extLst>
              <a:ext uri="{FF2B5EF4-FFF2-40B4-BE49-F238E27FC236}">
                <a16:creationId xmlns:a16="http://schemas.microsoft.com/office/drawing/2014/main" id="{5990E5F4-C326-A001-0901-8F29F041A599}"/>
              </a:ext>
            </a:extLst>
          </p:cNvPr>
          <p:cNvSpPr>
            <a:spLocks noGrp="1"/>
          </p:cNvSpPr>
          <p:nvPr>
            <p:ph type="body" sz="quarter" idx="33" hasCustomPrompt="1"/>
          </p:nvPr>
        </p:nvSpPr>
        <p:spPr>
          <a:xfrm>
            <a:off x="4021856"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5" name="Text Placeholder 21">
            <a:extLst>
              <a:ext uri="{FF2B5EF4-FFF2-40B4-BE49-F238E27FC236}">
                <a16:creationId xmlns:a16="http://schemas.microsoft.com/office/drawing/2014/main" id="{B8299B64-5D00-C5AE-65E2-C23CFA82208F}"/>
              </a:ext>
            </a:extLst>
          </p:cNvPr>
          <p:cNvSpPr>
            <a:spLocks noGrp="1"/>
          </p:cNvSpPr>
          <p:nvPr>
            <p:ph type="body" sz="quarter" idx="34" hasCustomPrompt="1"/>
          </p:nvPr>
        </p:nvSpPr>
        <p:spPr>
          <a:xfrm>
            <a:off x="4021856"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pic>
        <p:nvPicPr>
          <p:cNvPr id="8" name="OTag">
            <a:extLst>
              <a:ext uri="{FF2B5EF4-FFF2-40B4-BE49-F238E27FC236}">
                <a16:creationId xmlns:a16="http://schemas.microsoft.com/office/drawing/2014/main" id="{E6605E2D-21D5-08C3-5B85-64A87BAAED6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9" name="Picture Placeholder 4">
            <a:extLst>
              <a:ext uri="{FF2B5EF4-FFF2-40B4-BE49-F238E27FC236}">
                <a16:creationId xmlns:a16="http://schemas.microsoft.com/office/drawing/2014/main" id="{8C05B5D7-E115-67A0-1B4B-2056DB3A2BB4}"/>
              </a:ext>
            </a:extLst>
          </p:cNvPr>
          <p:cNvSpPr>
            <a:spLocks noGrp="1"/>
          </p:cNvSpPr>
          <p:nvPr>
            <p:ph type="pic" sz="quarter" idx="10"/>
          </p:nvPr>
        </p:nvSpPr>
        <p:spPr>
          <a:xfrm>
            <a:off x="6205352" y="0"/>
            <a:ext cx="5986648" cy="6858000"/>
          </a:xfrm>
        </p:spPr>
        <p:txBody>
          <a:bodyPr anchor="ctr"/>
          <a:lstStyle>
            <a:lvl1pPr algn="ctr">
              <a:defRPr sz="1400">
                <a:solidFill>
                  <a:srgbClr val="312D2A"/>
                </a:solidFill>
              </a:defRPr>
            </a:lvl1pPr>
          </a:lstStyle>
          <a:p>
            <a:r>
              <a:rPr lang="en-US"/>
              <a:t>Click icon to add picture</a:t>
            </a:r>
            <a:endParaRPr lang="en-US" dirty="0"/>
          </a:p>
        </p:txBody>
      </p:sp>
    </p:spTree>
    <p:extLst>
      <p:ext uri="{BB962C8B-B14F-4D97-AF65-F5344CB8AC3E}">
        <p14:creationId xmlns:p14="http://schemas.microsoft.com/office/powerpoint/2010/main" val="34351825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2_Light - Picture + Layout">
    <p:bg>
      <p:bgPr>
        <a:solidFill>
          <a:srgbClr val="E5E2DE"/>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6" name="Text Placeholder 21">
            <a:extLst>
              <a:ext uri="{FF2B5EF4-FFF2-40B4-BE49-F238E27FC236}">
                <a16:creationId xmlns:a16="http://schemas.microsoft.com/office/drawing/2014/main" id="{E6873078-812F-65C5-C233-D2B76F281D9C}"/>
              </a:ext>
            </a:extLst>
          </p:cNvPr>
          <p:cNvSpPr>
            <a:spLocks noGrp="1"/>
          </p:cNvSpPr>
          <p:nvPr>
            <p:ph type="body" sz="quarter" idx="14" hasCustomPrompt="1"/>
          </p:nvPr>
        </p:nvSpPr>
        <p:spPr>
          <a:xfrm>
            <a:off x="761994"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7" name="Text Placeholder 21">
            <a:extLst>
              <a:ext uri="{FF2B5EF4-FFF2-40B4-BE49-F238E27FC236}">
                <a16:creationId xmlns:a16="http://schemas.microsoft.com/office/drawing/2014/main" id="{EEDFFABF-52CF-D2A3-889C-AF22FAFF3BDD}"/>
              </a:ext>
            </a:extLst>
          </p:cNvPr>
          <p:cNvSpPr>
            <a:spLocks noGrp="1"/>
          </p:cNvSpPr>
          <p:nvPr>
            <p:ph type="body" sz="quarter" idx="30" hasCustomPrompt="1"/>
          </p:nvPr>
        </p:nvSpPr>
        <p:spPr>
          <a:xfrm>
            <a:off x="761994" y="5325986"/>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0" name="Text Placeholder 21">
            <a:extLst>
              <a:ext uri="{FF2B5EF4-FFF2-40B4-BE49-F238E27FC236}">
                <a16:creationId xmlns:a16="http://schemas.microsoft.com/office/drawing/2014/main" id="{4FA97366-1933-4699-AF76-774D4672F1AD}"/>
              </a:ext>
            </a:extLst>
          </p:cNvPr>
          <p:cNvSpPr>
            <a:spLocks noGrp="1"/>
          </p:cNvSpPr>
          <p:nvPr>
            <p:ph type="body" sz="quarter" idx="44" hasCustomPrompt="1"/>
          </p:nvPr>
        </p:nvSpPr>
        <p:spPr>
          <a:xfrm>
            <a:off x="2391925"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1" name="Text Placeholder 21">
            <a:extLst>
              <a:ext uri="{FF2B5EF4-FFF2-40B4-BE49-F238E27FC236}">
                <a16:creationId xmlns:a16="http://schemas.microsoft.com/office/drawing/2014/main" id="{0C5139D7-54C3-ACA6-7D91-D5D96969DB87}"/>
              </a:ext>
            </a:extLst>
          </p:cNvPr>
          <p:cNvSpPr>
            <a:spLocks noGrp="1"/>
          </p:cNvSpPr>
          <p:nvPr>
            <p:ph type="body" sz="quarter" idx="45" hasCustomPrompt="1"/>
          </p:nvPr>
        </p:nvSpPr>
        <p:spPr>
          <a:xfrm>
            <a:off x="2391925"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2" name="Text Placeholder 21">
            <a:extLst>
              <a:ext uri="{FF2B5EF4-FFF2-40B4-BE49-F238E27FC236}">
                <a16:creationId xmlns:a16="http://schemas.microsoft.com/office/drawing/2014/main" id="{B8A55487-28D8-F7EC-D465-CA174C53791A}"/>
              </a:ext>
            </a:extLst>
          </p:cNvPr>
          <p:cNvSpPr>
            <a:spLocks noGrp="1"/>
          </p:cNvSpPr>
          <p:nvPr>
            <p:ph type="body" sz="quarter" idx="33" hasCustomPrompt="1"/>
          </p:nvPr>
        </p:nvSpPr>
        <p:spPr>
          <a:xfrm>
            <a:off x="4021856"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3" name="Text Placeholder 21">
            <a:extLst>
              <a:ext uri="{FF2B5EF4-FFF2-40B4-BE49-F238E27FC236}">
                <a16:creationId xmlns:a16="http://schemas.microsoft.com/office/drawing/2014/main" id="{82B96EDD-BC97-7D98-73A6-710D14462F21}"/>
              </a:ext>
            </a:extLst>
          </p:cNvPr>
          <p:cNvSpPr>
            <a:spLocks noGrp="1"/>
          </p:cNvSpPr>
          <p:nvPr>
            <p:ph type="body" sz="quarter" idx="34" hasCustomPrompt="1"/>
          </p:nvPr>
        </p:nvSpPr>
        <p:spPr>
          <a:xfrm>
            <a:off x="4021856"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 name="Title 4">
            <a:extLst>
              <a:ext uri="{FF2B5EF4-FFF2-40B4-BE49-F238E27FC236}">
                <a16:creationId xmlns:a16="http://schemas.microsoft.com/office/drawing/2014/main" id="{91B2FC8B-A2AA-4C16-EABF-2A5DFFB9C717}"/>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0" name="Text Placeholder 21">
            <a:extLst>
              <a:ext uri="{FF2B5EF4-FFF2-40B4-BE49-F238E27FC236}">
                <a16:creationId xmlns:a16="http://schemas.microsoft.com/office/drawing/2014/main" id="{3EF46D04-9B21-A763-C8C4-371FA45961E1}"/>
              </a:ext>
            </a:extLst>
          </p:cNvPr>
          <p:cNvSpPr>
            <a:spLocks noGrp="1"/>
          </p:cNvSpPr>
          <p:nvPr>
            <p:ph type="body" sz="quarter" idx="35" hasCustomPrompt="1"/>
          </p:nvPr>
        </p:nvSpPr>
        <p:spPr>
          <a:xfrm>
            <a:off x="761994" y="2499926"/>
            <a:ext cx="4762530" cy="1741585"/>
          </a:xfrm>
          <a:prstGeom prst="rect">
            <a:avLst/>
          </a:prstGeom>
        </p:spPr>
        <p:txBody>
          <a:bodyPr lIns="0" tIns="0" rIns="0" bIns="0"/>
          <a:lstStyle>
            <a:lvl1pPr algn="l">
              <a:lnSpc>
                <a:spcPct val="12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pic>
        <p:nvPicPr>
          <p:cNvPr id="12" name="OTag">
            <a:extLst>
              <a:ext uri="{FF2B5EF4-FFF2-40B4-BE49-F238E27FC236}">
                <a16:creationId xmlns:a16="http://schemas.microsoft.com/office/drawing/2014/main" id="{48027B04-3E99-649D-AC7B-E3F97FEC4E3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3" name="Picture Placeholder 4">
            <a:extLst>
              <a:ext uri="{FF2B5EF4-FFF2-40B4-BE49-F238E27FC236}">
                <a16:creationId xmlns:a16="http://schemas.microsoft.com/office/drawing/2014/main" id="{C64D0D9E-2084-EF06-B2F4-8F9931FC4E7E}"/>
              </a:ext>
            </a:extLst>
          </p:cNvPr>
          <p:cNvSpPr>
            <a:spLocks noGrp="1"/>
          </p:cNvSpPr>
          <p:nvPr>
            <p:ph type="pic" sz="quarter" idx="10"/>
          </p:nvPr>
        </p:nvSpPr>
        <p:spPr>
          <a:xfrm>
            <a:off x="6205352" y="0"/>
            <a:ext cx="5986648" cy="6858000"/>
          </a:xfrm>
        </p:spPr>
        <p:txBody>
          <a:bodyPr anchor="ctr"/>
          <a:lstStyle>
            <a:lvl1pPr algn="ctr">
              <a:defRPr sz="1400">
                <a:solidFill>
                  <a:srgbClr val="312D2A"/>
                </a:solidFill>
              </a:defRPr>
            </a:lvl1pPr>
          </a:lstStyle>
          <a:p>
            <a:r>
              <a:rPr lang="en-US"/>
              <a:t>Click icon to add picture</a:t>
            </a:r>
            <a:endParaRPr lang="en-US" dirty="0"/>
          </a:p>
        </p:txBody>
      </p:sp>
    </p:spTree>
    <p:extLst>
      <p:ext uri="{BB962C8B-B14F-4D97-AF65-F5344CB8AC3E}">
        <p14:creationId xmlns:p14="http://schemas.microsoft.com/office/powerpoint/2010/main" val="336662685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3_Light - Picture + Layout">
    <p:bg>
      <p:bgPr>
        <a:solidFill>
          <a:srgbClr val="E5E2DE"/>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9" name="Plus Sign">
            <a:extLst>
              <a:ext uri="{FF2B5EF4-FFF2-40B4-BE49-F238E27FC236}">
                <a16:creationId xmlns:a16="http://schemas.microsoft.com/office/drawing/2014/main" id="{2455AA71-3BEC-2B9C-31FA-38B9F090AB84}"/>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3" name="Content Placeholder 7">
            <a:extLst>
              <a:ext uri="{FF2B5EF4-FFF2-40B4-BE49-F238E27FC236}">
                <a16:creationId xmlns:a16="http://schemas.microsoft.com/office/drawing/2014/main" id="{9E18BBA1-19C4-870F-F537-11692DAF51CE}"/>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Text Placeholder 21">
            <a:extLst>
              <a:ext uri="{FF2B5EF4-FFF2-40B4-BE49-F238E27FC236}">
                <a16:creationId xmlns:a16="http://schemas.microsoft.com/office/drawing/2014/main" id="{404BC813-D7AB-F1BA-AD08-ED953FB7D0F5}"/>
              </a:ext>
            </a:extLst>
          </p:cNvPr>
          <p:cNvSpPr>
            <a:spLocks noGrp="1"/>
          </p:cNvSpPr>
          <p:nvPr>
            <p:ph type="body" sz="quarter" idx="14" hasCustomPrompt="1"/>
          </p:nvPr>
        </p:nvSpPr>
        <p:spPr>
          <a:xfrm>
            <a:off x="761994"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8" name="Text Placeholder 21">
            <a:extLst>
              <a:ext uri="{FF2B5EF4-FFF2-40B4-BE49-F238E27FC236}">
                <a16:creationId xmlns:a16="http://schemas.microsoft.com/office/drawing/2014/main" id="{20F37456-6C8E-BEA0-85DC-911C938B6264}"/>
              </a:ext>
            </a:extLst>
          </p:cNvPr>
          <p:cNvSpPr>
            <a:spLocks noGrp="1"/>
          </p:cNvSpPr>
          <p:nvPr>
            <p:ph type="body" sz="quarter" idx="30" hasCustomPrompt="1"/>
          </p:nvPr>
        </p:nvSpPr>
        <p:spPr>
          <a:xfrm>
            <a:off x="761994" y="5325986"/>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1" name="Text Placeholder 21">
            <a:extLst>
              <a:ext uri="{FF2B5EF4-FFF2-40B4-BE49-F238E27FC236}">
                <a16:creationId xmlns:a16="http://schemas.microsoft.com/office/drawing/2014/main" id="{8ADD2658-B18D-B13F-5DCF-22E8F5687D46}"/>
              </a:ext>
            </a:extLst>
          </p:cNvPr>
          <p:cNvSpPr>
            <a:spLocks noGrp="1"/>
          </p:cNvSpPr>
          <p:nvPr>
            <p:ph type="body" sz="quarter" idx="44" hasCustomPrompt="1"/>
          </p:nvPr>
        </p:nvSpPr>
        <p:spPr>
          <a:xfrm>
            <a:off x="2391925"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2" name="Text Placeholder 21">
            <a:extLst>
              <a:ext uri="{FF2B5EF4-FFF2-40B4-BE49-F238E27FC236}">
                <a16:creationId xmlns:a16="http://schemas.microsoft.com/office/drawing/2014/main" id="{E71BD6B2-59E2-11C8-AD31-0069ECC7BC6D}"/>
              </a:ext>
            </a:extLst>
          </p:cNvPr>
          <p:cNvSpPr>
            <a:spLocks noGrp="1"/>
          </p:cNvSpPr>
          <p:nvPr>
            <p:ph type="body" sz="quarter" idx="45" hasCustomPrompt="1"/>
          </p:nvPr>
        </p:nvSpPr>
        <p:spPr>
          <a:xfrm>
            <a:off x="2391925"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3" name="Text Placeholder 21">
            <a:extLst>
              <a:ext uri="{FF2B5EF4-FFF2-40B4-BE49-F238E27FC236}">
                <a16:creationId xmlns:a16="http://schemas.microsoft.com/office/drawing/2014/main" id="{FEB3F671-EE39-D9FE-7833-F99B08E6C15D}"/>
              </a:ext>
            </a:extLst>
          </p:cNvPr>
          <p:cNvSpPr>
            <a:spLocks noGrp="1"/>
          </p:cNvSpPr>
          <p:nvPr>
            <p:ph type="body" sz="quarter" idx="33" hasCustomPrompt="1"/>
          </p:nvPr>
        </p:nvSpPr>
        <p:spPr>
          <a:xfrm>
            <a:off x="4021856"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4DDF9CFF-9F97-2BCC-B8F0-5F9909EC0BFC}"/>
              </a:ext>
            </a:extLst>
          </p:cNvPr>
          <p:cNvSpPr>
            <a:spLocks noGrp="1"/>
          </p:cNvSpPr>
          <p:nvPr>
            <p:ph type="body" sz="quarter" idx="34" hasCustomPrompt="1"/>
          </p:nvPr>
        </p:nvSpPr>
        <p:spPr>
          <a:xfrm>
            <a:off x="4021856"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 name="Title 4">
            <a:extLst>
              <a:ext uri="{FF2B5EF4-FFF2-40B4-BE49-F238E27FC236}">
                <a16:creationId xmlns:a16="http://schemas.microsoft.com/office/drawing/2014/main" id="{7A965556-1ABB-CCFC-3AB2-CD6FFF07903F}"/>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0" name="Text Placeholder 21">
            <a:extLst>
              <a:ext uri="{FF2B5EF4-FFF2-40B4-BE49-F238E27FC236}">
                <a16:creationId xmlns:a16="http://schemas.microsoft.com/office/drawing/2014/main" id="{9106E9AB-ED1D-92E1-2391-8ED3B67D4644}"/>
              </a:ext>
            </a:extLst>
          </p:cNvPr>
          <p:cNvSpPr>
            <a:spLocks noGrp="1"/>
          </p:cNvSpPr>
          <p:nvPr>
            <p:ph type="body" sz="quarter" idx="35" hasCustomPrompt="1"/>
          </p:nvPr>
        </p:nvSpPr>
        <p:spPr>
          <a:xfrm>
            <a:off x="761994" y="2499926"/>
            <a:ext cx="4762530" cy="1741585"/>
          </a:xfrm>
          <a:prstGeom prst="rect">
            <a:avLst/>
          </a:prstGeom>
        </p:spPr>
        <p:txBody>
          <a:bodyPr lIns="0" tIns="0" rIns="0" bIns="0"/>
          <a:lstStyle>
            <a:lvl1pPr algn="l">
              <a:lnSpc>
                <a:spcPct val="12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pic>
        <p:nvPicPr>
          <p:cNvPr id="12" name="OTag">
            <a:extLst>
              <a:ext uri="{FF2B5EF4-FFF2-40B4-BE49-F238E27FC236}">
                <a16:creationId xmlns:a16="http://schemas.microsoft.com/office/drawing/2014/main" id="{E5F9DFB3-ABA7-F592-5DD3-B5BD3AC6FF9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4" name="Picture Placeholder 4">
            <a:extLst>
              <a:ext uri="{FF2B5EF4-FFF2-40B4-BE49-F238E27FC236}">
                <a16:creationId xmlns:a16="http://schemas.microsoft.com/office/drawing/2014/main" id="{DDA040C8-D861-C92B-87B5-908E010F88E4}"/>
              </a:ext>
            </a:extLst>
          </p:cNvPr>
          <p:cNvSpPr>
            <a:spLocks noGrp="1"/>
          </p:cNvSpPr>
          <p:nvPr>
            <p:ph type="pic" sz="quarter" idx="10"/>
          </p:nvPr>
        </p:nvSpPr>
        <p:spPr>
          <a:xfrm>
            <a:off x="6205352" y="0"/>
            <a:ext cx="5986648" cy="6858000"/>
          </a:xfrm>
        </p:spPr>
        <p:txBody>
          <a:bodyPr anchor="ctr"/>
          <a:lstStyle>
            <a:lvl1pPr algn="ctr">
              <a:defRPr sz="1400">
                <a:solidFill>
                  <a:srgbClr val="312D2A"/>
                </a:solidFill>
              </a:defRPr>
            </a:lvl1pPr>
          </a:lstStyle>
          <a:p>
            <a:r>
              <a:rPr lang="en-US"/>
              <a:t>Click icon to add picture</a:t>
            </a:r>
            <a:endParaRPr lang="en-US" dirty="0"/>
          </a:p>
        </p:txBody>
      </p:sp>
    </p:spTree>
    <p:extLst>
      <p:ext uri="{BB962C8B-B14F-4D97-AF65-F5344CB8AC3E}">
        <p14:creationId xmlns:p14="http://schemas.microsoft.com/office/powerpoint/2010/main" val="33731520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Light - Stat + Texture">
    <p:bg>
      <p:bgPr>
        <a:solidFill>
          <a:srgbClr val="E5E2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67C1B4-F333-424F-AE9A-70F09B89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2457"/>
          <a:stretch/>
        </p:blipFill>
        <p:spPr>
          <a:xfrm>
            <a:off x="6390404" y="1"/>
            <a:ext cx="5801596"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13" name="Text Placeholder 21">
            <a:extLst>
              <a:ext uri="{FF2B5EF4-FFF2-40B4-BE49-F238E27FC236}">
                <a16:creationId xmlns:a16="http://schemas.microsoft.com/office/drawing/2014/main" id="{B8D8C09C-F0D5-99BF-FBDA-DABD6EE7F019}"/>
              </a:ext>
            </a:extLst>
          </p:cNvPr>
          <p:cNvSpPr>
            <a:spLocks noGrp="1"/>
          </p:cNvSpPr>
          <p:nvPr>
            <p:ph type="body" sz="quarter" idx="14" hasCustomPrompt="1"/>
          </p:nvPr>
        </p:nvSpPr>
        <p:spPr>
          <a:xfrm>
            <a:off x="761994"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0" name="Text Placeholder 21">
            <a:extLst>
              <a:ext uri="{FF2B5EF4-FFF2-40B4-BE49-F238E27FC236}">
                <a16:creationId xmlns:a16="http://schemas.microsoft.com/office/drawing/2014/main" id="{83703A7C-EA73-7A97-F6BD-BE30E0C765C9}"/>
              </a:ext>
            </a:extLst>
          </p:cNvPr>
          <p:cNvSpPr>
            <a:spLocks noGrp="1"/>
          </p:cNvSpPr>
          <p:nvPr>
            <p:ph type="body" sz="quarter" idx="30" hasCustomPrompt="1"/>
          </p:nvPr>
        </p:nvSpPr>
        <p:spPr>
          <a:xfrm>
            <a:off x="761994" y="5325986"/>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2" name="Text Placeholder 21">
            <a:extLst>
              <a:ext uri="{FF2B5EF4-FFF2-40B4-BE49-F238E27FC236}">
                <a16:creationId xmlns:a16="http://schemas.microsoft.com/office/drawing/2014/main" id="{2106C2D2-ACAD-2F9E-6819-0DC0F68F0B5C}"/>
              </a:ext>
            </a:extLst>
          </p:cNvPr>
          <p:cNvSpPr>
            <a:spLocks noGrp="1"/>
          </p:cNvSpPr>
          <p:nvPr>
            <p:ph type="body" sz="quarter" idx="44" hasCustomPrompt="1"/>
          </p:nvPr>
        </p:nvSpPr>
        <p:spPr>
          <a:xfrm>
            <a:off x="2391925"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3" name="Text Placeholder 21">
            <a:extLst>
              <a:ext uri="{FF2B5EF4-FFF2-40B4-BE49-F238E27FC236}">
                <a16:creationId xmlns:a16="http://schemas.microsoft.com/office/drawing/2014/main" id="{B049014C-ECCB-2A92-0B0F-EBFE880DA00A}"/>
              </a:ext>
            </a:extLst>
          </p:cNvPr>
          <p:cNvSpPr>
            <a:spLocks noGrp="1"/>
          </p:cNvSpPr>
          <p:nvPr>
            <p:ph type="body" sz="quarter" idx="45" hasCustomPrompt="1"/>
          </p:nvPr>
        </p:nvSpPr>
        <p:spPr>
          <a:xfrm>
            <a:off x="2391925"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4" name="Text Placeholder 21">
            <a:extLst>
              <a:ext uri="{FF2B5EF4-FFF2-40B4-BE49-F238E27FC236}">
                <a16:creationId xmlns:a16="http://schemas.microsoft.com/office/drawing/2014/main" id="{5990E5F4-C326-A001-0901-8F29F041A599}"/>
              </a:ext>
            </a:extLst>
          </p:cNvPr>
          <p:cNvSpPr>
            <a:spLocks noGrp="1"/>
          </p:cNvSpPr>
          <p:nvPr>
            <p:ph type="body" sz="quarter" idx="33" hasCustomPrompt="1"/>
          </p:nvPr>
        </p:nvSpPr>
        <p:spPr>
          <a:xfrm>
            <a:off x="4021856"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5" name="Text Placeholder 21">
            <a:extLst>
              <a:ext uri="{FF2B5EF4-FFF2-40B4-BE49-F238E27FC236}">
                <a16:creationId xmlns:a16="http://schemas.microsoft.com/office/drawing/2014/main" id="{B8299B64-5D00-C5AE-65E2-C23CFA82208F}"/>
              </a:ext>
            </a:extLst>
          </p:cNvPr>
          <p:cNvSpPr>
            <a:spLocks noGrp="1"/>
          </p:cNvSpPr>
          <p:nvPr>
            <p:ph type="body" sz="quarter" idx="34" hasCustomPrompt="1"/>
          </p:nvPr>
        </p:nvSpPr>
        <p:spPr>
          <a:xfrm>
            <a:off x="4021856"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4" name="Title 4">
            <a:extLst>
              <a:ext uri="{FF2B5EF4-FFF2-40B4-BE49-F238E27FC236}">
                <a16:creationId xmlns:a16="http://schemas.microsoft.com/office/drawing/2014/main" id="{61FF0295-EF5F-9440-F896-76ED928CBEBB}"/>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9" name="Text Placeholder 21">
            <a:extLst>
              <a:ext uri="{FF2B5EF4-FFF2-40B4-BE49-F238E27FC236}">
                <a16:creationId xmlns:a16="http://schemas.microsoft.com/office/drawing/2014/main" id="{3971EFA6-5D6D-FB0C-1E0B-DF3AC1C34DC2}"/>
              </a:ext>
            </a:extLst>
          </p:cNvPr>
          <p:cNvSpPr>
            <a:spLocks noGrp="1"/>
          </p:cNvSpPr>
          <p:nvPr>
            <p:ph type="body" sz="quarter" idx="35" hasCustomPrompt="1"/>
          </p:nvPr>
        </p:nvSpPr>
        <p:spPr>
          <a:xfrm>
            <a:off x="761994" y="2499926"/>
            <a:ext cx="4762530" cy="1741585"/>
          </a:xfrm>
          <a:prstGeom prst="rect">
            <a:avLst/>
          </a:prstGeom>
        </p:spPr>
        <p:txBody>
          <a:bodyPr lIns="0" tIns="0" rIns="0" bIns="0"/>
          <a:lstStyle>
            <a:lvl1pPr algn="l">
              <a:lnSpc>
                <a:spcPct val="12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393655097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2_Light - Stat + Texture">
    <p:bg>
      <p:bgPr>
        <a:solidFill>
          <a:srgbClr val="E5E2DE"/>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EED733-A7AE-2B3B-6110-C1A7B43879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2457"/>
          <a:stretch/>
        </p:blipFill>
        <p:spPr>
          <a:xfrm>
            <a:off x="6390404" y="1"/>
            <a:ext cx="5801596"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2" name="OTag">
            <a:extLst>
              <a:ext uri="{FF2B5EF4-FFF2-40B4-BE49-F238E27FC236}">
                <a16:creationId xmlns:a16="http://schemas.microsoft.com/office/drawing/2014/main" id="{2BD84AB8-084C-B722-CE1B-F1DA9D195E7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3" name="OTag">
            <a:extLst>
              <a:ext uri="{FF2B5EF4-FFF2-40B4-BE49-F238E27FC236}">
                <a16:creationId xmlns:a16="http://schemas.microsoft.com/office/drawing/2014/main" id="{3398175F-49BB-384F-6EC1-ABBADD31BC0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6" name="Text Placeholder 21">
            <a:extLst>
              <a:ext uri="{FF2B5EF4-FFF2-40B4-BE49-F238E27FC236}">
                <a16:creationId xmlns:a16="http://schemas.microsoft.com/office/drawing/2014/main" id="{E6873078-812F-65C5-C233-D2B76F281D9C}"/>
              </a:ext>
            </a:extLst>
          </p:cNvPr>
          <p:cNvSpPr>
            <a:spLocks noGrp="1"/>
          </p:cNvSpPr>
          <p:nvPr>
            <p:ph type="body" sz="quarter" idx="14" hasCustomPrompt="1"/>
          </p:nvPr>
        </p:nvSpPr>
        <p:spPr>
          <a:xfrm>
            <a:off x="761994"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7" name="Text Placeholder 21">
            <a:extLst>
              <a:ext uri="{FF2B5EF4-FFF2-40B4-BE49-F238E27FC236}">
                <a16:creationId xmlns:a16="http://schemas.microsoft.com/office/drawing/2014/main" id="{EEDFFABF-52CF-D2A3-889C-AF22FAFF3BDD}"/>
              </a:ext>
            </a:extLst>
          </p:cNvPr>
          <p:cNvSpPr>
            <a:spLocks noGrp="1"/>
          </p:cNvSpPr>
          <p:nvPr>
            <p:ph type="body" sz="quarter" idx="30" hasCustomPrompt="1"/>
          </p:nvPr>
        </p:nvSpPr>
        <p:spPr>
          <a:xfrm>
            <a:off x="761994" y="5325986"/>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0" name="Text Placeholder 21">
            <a:extLst>
              <a:ext uri="{FF2B5EF4-FFF2-40B4-BE49-F238E27FC236}">
                <a16:creationId xmlns:a16="http://schemas.microsoft.com/office/drawing/2014/main" id="{4FA97366-1933-4699-AF76-774D4672F1AD}"/>
              </a:ext>
            </a:extLst>
          </p:cNvPr>
          <p:cNvSpPr>
            <a:spLocks noGrp="1"/>
          </p:cNvSpPr>
          <p:nvPr>
            <p:ph type="body" sz="quarter" idx="44" hasCustomPrompt="1"/>
          </p:nvPr>
        </p:nvSpPr>
        <p:spPr>
          <a:xfrm>
            <a:off x="2391925"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1" name="Text Placeholder 21">
            <a:extLst>
              <a:ext uri="{FF2B5EF4-FFF2-40B4-BE49-F238E27FC236}">
                <a16:creationId xmlns:a16="http://schemas.microsoft.com/office/drawing/2014/main" id="{0C5139D7-54C3-ACA6-7D91-D5D96969DB87}"/>
              </a:ext>
            </a:extLst>
          </p:cNvPr>
          <p:cNvSpPr>
            <a:spLocks noGrp="1"/>
          </p:cNvSpPr>
          <p:nvPr>
            <p:ph type="body" sz="quarter" idx="45" hasCustomPrompt="1"/>
          </p:nvPr>
        </p:nvSpPr>
        <p:spPr>
          <a:xfrm>
            <a:off x="2391925"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2" name="Text Placeholder 21">
            <a:extLst>
              <a:ext uri="{FF2B5EF4-FFF2-40B4-BE49-F238E27FC236}">
                <a16:creationId xmlns:a16="http://schemas.microsoft.com/office/drawing/2014/main" id="{B8A55487-28D8-F7EC-D465-CA174C53791A}"/>
              </a:ext>
            </a:extLst>
          </p:cNvPr>
          <p:cNvSpPr>
            <a:spLocks noGrp="1"/>
          </p:cNvSpPr>
          <p:nvPr>
            <p:ph type="body" sz="quarter" idx="33" hasCustomPrompt="1"/>
          </p:nvPr>
        </p:nvSpPr>
        <p:spPr>
          <a:xfrm>
            <a:off x="4021856"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3" name="Text Placeholder 21">
            <a:extLst>
              <a:ext uri="{FF2B5EF4-FFF2-40B4-BE49-F238E27FC236}">
                <a16:creationId xmlns:a16="http://schemas.microsoft.com/office/drawing/2014/main" id="{82B96EDD-BC97-7D98-73A6-710D14462F21}"/>
              </a:ext>
            </a:extLst>
          </p:cNvPr>
          <p:cNvSpPr>
            <a:spLocks noGrp="1"/>
          </p:cNvSpPr>
          <p:nvPr>
            <p:ph type="body" sz="quarter" idx="34" hasCustomPrompt="1"/>
          </p:nvPr>
        </p:nvSpPr>
        <p:spPr>
          <a:xfrm>
            <a:off x="4021856"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 name="Title 4">
            <a:extLst>
              <a:ext uri="{FF2B5EF4-FFF2-40B4-BE49-F238E27FC236}">
                <a16:creationId xmlns:a16="http://schemas.microsoft.com/office/drawing/2014/main" id="{8C9C64A8-A829-7546-F115-E760AD9E0B1B}"/>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1" name="Text Placeholder 21">
            <a:extLst>
              <a:ext uri="{FF2B5EF4-FFF2-40B4-BE49-F238E27FC236}">
                <a16:creationId xmlns:a16="http://schemas.microsoft.com/office/drawing/2014/main" id="{E323853D-9C0E-F1FC-0DD6-BFBA69126D0A}"/>
              </a:ext>
            </a:extLst>
          </p:cNvPr>
          <p:cNvSpPr>
            <a:spLocks noGrp="1"/>
          </p:cNvSpPr>
          <p:nvPr>
            <p:ph type="body" sz="quarter" idx="35" hasCustomPrompt="1"/>
          </p:nvPr>
        </p:nvSpPr>
        <p:spPr>
          <a:xfrm>
            <a:off x="761994" y="2499926"/>
            <a:ext cx="4762530" cy="1741585"/>
          </a:xfrm>
          <a:prstGeom prst="rect">
            <a:avLst/>
          </a:prstGeom>
        </p:spPr>
        <p:txBody>
          <a:bodyPr lIns="0" tIns="0" rIns="0" bIns="0"/>
          <a:lstStyle>
            <a:lvl1pPr algn="l">
              <a:lnSpc>
                <a:spcPct val="12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37868831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3_Light - Stat + Texture">
    <p:bg>
      <p:bgPr>
        <a:solidFill>
          <a:srgbClr val="E5E2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E16F80-E7F8-2F8C-ECA1-A63B906AAE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2457"/>
          <a:stretch/>
        </p:blipFill>
        <p:spPr>
          <a:xfrm>
            <a:off x="6390404" y="1"/>
            <a:ext cx="5801596" cy="6857999"/>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9" name="Plus Sign">
            <a:extLst>
              <a:ext uri="{FF2B5EF4-FFF2-40B4-BE49-F238E27FC236}">
                <a16:creationId xmlns:a16="http://schemas.microsoft.com/office/drawing/2014/main" id="{2455AA71-3BEC-2B9C-31FA-38B9F090AB84}"/>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3" name="Content Placeholder 7">
            <a:extLst>
              <a:ext uri="{FF2B5EF4-FFF2-40B4-BE49-F238E27FC236}">
                <a16:creationId xmlns:a16="http://schemas.microsoft.com/office/drawing/2014/main" id="{9E18BBA1-19C4-870F-F537-11692DAF51CE}"/>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4" name="OTag">
            <a:extLst>
              <a:ext uri="{FF2B5EF4-FFF2-40B4-BE49-F238E27FC236}">
                <a16:creationId xmlns:a16="http://schemas.microsoft.com/office/drawing/2014/main" id="{AF10765D-B53C-4C54-9062-242A8453AEA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2" name="OTag">
            <a:extLst>
              <a:ext uri="{FF2B5EF4-FFF2-40B4-BE49-F238E27FC236}">
                <a16:creationId xmlns:a16="http://schemas.microsoft.com/office/drawing/2014/main" id="{50F1F99F-0C05-D3F9-FCBF-A99EF4BC1FAD}"/>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7" name="Text Placeholder 21">
            <a:extLst>
              <a:ext uri="{FF2B5EF4-FFF2-40B4-BE49-F238E27FC236}">
                <a16:creationId xmlns:a16="http://schemas.microsoft.com/office/drawing/2014/main" id="{404BC813-D7AB-F1BA-AD08-ED953FB7D0F5}"/>
              </a:ext>
            </a:extLst>
          </p:cNvPr>
          <p:cNvSpPr>
            <a:spLocks noGrp="1"/>
          </p:cNvSpPr>
          <p:nvPr>
            <p:ph type="body" sz="quarter" idx="14" hasCustomPrompt="1"/>
          </p:nvPr>
        </p:nvSpPr>
        <p:spPr>
          <a:xfrm>
            <a:off x="761994"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8" name="Text Placeholder 21">
            <a:extLst>
              <a:ext uri="{FF2B5EF4-FFF2-40B4-BE49-F238E27FC236}">
                <a16:creationId xmlns:a16="http://schemas.microsoft.com/office/drawing/2014/main" id="{20F37456-6C8E-BEA0-85DC-911C938B6264}"/>
              </a:ext>
            </a:extLst>
          </p:cNvPr>
          <p:cNvSpPr>
            <a:spLocks noGrp="1"/>
          </p:cNvSpPr>
          <p:nvPr>
            <p:ph type="body" sz="quarter" idx="30" hasCustomPrompt="1"/>
          </p:nvPr>
        </p:nvSpPr>
        <p:spPr>
          <a:xfrm>
            <a:off x="761994" y="5325986"/>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1" name="Text Placeholder 21">
            <a:extLst>
              <a:ext uri="{FF2B5EF4-FFF2-40B4-BE49-F238E27FC236}">
                <a16:creationId xmlns:a16="http://schemas.microsoft.com/office/drawing/2014/main" id="{8ADD2658-B18D-B13F-5DCF-22E8F5687D46}"/>
              </a:ext>
            </a:extLst>
          </p:cNvPr>
          <p:cNvSpPr>
            <a:spLocks noGrp="1"/>
          </p:cNvSpPr>
          <p:nvPr>
            <p:ph type="body" sz="quarter" idx="44" hasCustomPrompt="1"/>
          </p:nvPr>
        </p:nvSpPr>
        <p:spPr>
          <a:xfrm>
            <a:off x="2391925"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2" name="Text Placeholder 21">
            <a:extLst>
              <a:ext uri="{FF2B5EF4-FFF2-40B4-BE49-F238E27FC236}">
                <a16:creationId xmlns:a16="http://schemas.microsoft.com/office/drawing/2014/main" id="{E71BD6B2-59E2-11C8-AD31-0069ECC7BC6D}"/>
              </a:ext>
            </a:extLst>
          </p:cNvPr>
          <p:cNvSpPr>
            <a:spLocks noGrp="1"/>
          </p:cNvSpPr>
          <p:nvPr>
            <p:ph type="body" sz="quarter" idx="45" hasCustomPrompt="1"/>
          </p:nvPr>
        </p:nvSpPr>
        <p:spPr>
          <a:xfrm>
            <a:off x="2391925"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3" name="Text Placeholder 21">
            <a:extLst>
              <a:ext uri="{FF2B5EF4-FFF2-40B4-BE49-F238E27FC236}">
                <a16:creationId xmlns:a16="http://schemas.microsoft.com/office/drawing/2014/main" id="{FEB3F671-EE39-D9FE-7833-F99B08E6C15D}"/>
              </a:ext>
            </a:extLst>
          </p:cNvPr>
          <p:cNvSpPr>
            <a:spLocks noGrp="1"/>
          </p:cNvSpPr>
          <p:nvPr>
            <p:ph type="body" sz="quarter" idx="33" hasCustomPrompt="1"/>
          </p:nvPr>
        </p:nvSpPr>
        <p:spPr>
          <a:xfrm>
            <a:off x="4021856"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4DDF9CFF-9F97-2BCC-B8F0-5F9909EC0BFC}"/>
              </a:ext>
            </a:extLst>
          </p:cNvPr>
          <p:cNvSpPr>
            <a:spLocks noGrp="1"/>
          </p:cNvSpPr>
          <p:nvPr>
            <p:ph type="body" sz="quarter" idx="34" hasCustomPrompt="1"/>
          </p:nvPr>
        </p:nvSpPr>
        <p:spPr>
          <a:xfrm>
            <a:off x="4021856"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7" name="Title 4">
            <a:extLst>
              <a:ext uri="{FF2B5EF4-FFF2-40B4-BE49-F238E27FC236}">
                <a16:creationId xmlns:a16="http://schemas.microsoft.com/office/drawing/2014/main" id="{6B6DF113-6DDB-D847-8F5E-0C58920C4F71}"/>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1" name="Text Placeholder 21">
            <a:extLst>
              <a:ext uri="{FF2B5EF4-FFF2-40B4-BE49-F238E27FC236}">
                <a16:creationId xmlns:a16="http://schemas.microsoft.com/office/drawing/2014/main" id="{99667DD9-6032-6210-215C-4BC2D5DC7582}"/>
              </a:ext>
            </a:extLst>
          </p:cNvPr>
          <p:cNvSpPr>
            <a:spLocks noGrp="1"/>
          </p:cNvSpPr>
          <p:nvPr>
            <p:ph type="body" sz="quarter" idx="35" hasCustomPrompt="1"/>
          </p:nvPr>
        </p:nvSpPr>
        <p:spPr>
          <a:xfrm>
            <a:off x="761994" y="2499926"/>
            <a:ext cx="4762530" cy="1741585"/>
          </a:xfrm>
          <a:prstGeom prst="rect">
            <a:avLst/>
          </a:prstGeom>
        </p:spPr>
        <p:txBody>
          <a:bodyPr lIns="0" tIns="0" rIns="0" bIns="0"/>
          <a:lstStyle>
            <a:lvl1pPr algn="l">
              <a:lnSpc>
                <a:spcPct val="12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1355497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ht - Title_Pill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Oracle Logo" descr="Oracle Logo">
            <a:extLst>
              <a:ext uri="{FF2B5EF4-FFF2-40B4-BE49-F238E27FC236}">
                <a16:creationId xmlns:a16="http://schemas.microsoft.com/office/drawing/2014/main" id="{37E7F181-1615-4A41-B1E8-B9FF5CDED018}"/>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4950" y="1132368"/>
            <a:ext cx="1524893" cy="32004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3999" b="0" dirty="0">
                <a:latin typeface="+mn-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4"/>
            <a:ext cx="10158984" cy="341247"/>
          </a:xfrm>
          <a:prstGeom prst="rect">
            <a:avLst/>
          </a:prstGeom>
          <a:noFill/>
        </p:spPr>
        <p:txBody>
          <a:bodyPr>
            <a:noAutofit/>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5"/>
                </a:solidFill>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9"/>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7"/>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cxnSp>
        <p:nvCxnSpPr>
          <p:cNvPr id="2" name="Accent Mark">
            <a:extLst>
              <a:ext uri="{FF2B5EF4-FFF2-40B4-BE49-F238E27FC236}">
                <a16:creationId xmlns:a16="http://schemas.microsoft.com/office/drawing/2014/main" id="{1B83E8D3-A676-A79D-8C1E-56CFC44113F7}"/>
              </a:ext>
              <a:ext uri="{C183D7F6-B498-43B3-948B-1728B52AA6E4}">
                <adec:decorative xmlns:adec="http://schemas.microsoft.com/office/drawing/2017/decorative" val="1"/>
              </a:ext>
            </a:extLst>
          </p:cNvPr>
          <p:cNvCxnSpPr>
            <a:cxnSpLocks/>
          </p:cNvCxnSpPr>
          <p:nvPr userDrawn="1"/>
        </p:nvCxnSpPr>
        <p:spPr>
          <a:xfrm flipH="1">
            <a:off x="1023271" y="4187952"/>
            <a:ext cx="374904"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70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1_Light - Stat + Quote">
    <p:bg>
      <p:bgPr>
        <a:solidFill>
          <a:srgbClr val="E5E2D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09EF46-0172-8368-F9EC-BBDC4B4237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2457"/>
          <a:stretch/>
        </p:blipFill>
        <p:spPr>
          <a:xfrm>
            <a:off x="6390404" y="1"/>
            <a:ext cx="5801596" cy="6857999"/>
          </a:xfrm>
          <a:prstGeom prst="rect">
            <a:avLst/>
          </a:prstGeom>
        </p:spPr>
      </p:pic>
      <p:sp>
        <p:nvSpPr>
          <p:cNvPr id="21" name="Text Placeholder 64">
            <a:extLst>
              <a:ext uri="{FF2B5EF4-FFF2-40B4-BE49-F238E27FC236}">
                <a16:creationId xmlns:a16="http://schemas.microsoft.com/office/drawing/2014/main" id="{519B8E70-6BB9-0E68-C016-E3334173A093}"/>
              </a:ext>
            </a:extLst>
          </p:cNvPr>
          <p:cNvSpPr>
            <a:spLocks noGrp="1"/>
          </p:cNvSpPr>
          <p:nvPr>
            <p:ph type="body" sz="quarter" idx="37"/>
          </p:nvPr>
        </p:nvSpPr>
        <p:spPr>
          <a:xfrm>
            <a:off x="7516606" y="5035691"/>
            <a:ext cx="3727130" cy="266291"/>
          </a:xfrm>
        </p:spPr>
        <p:txBody>
          <a:bodyPr/>
          <a:lstStyle>
            <a:lvl1pPr>
              <a:defRPr b="1" i="0">
                <a:solidFill>
                  <a:srgbClr val="312D2A"/>
                </a:solidFill>
                <a:latin typeface="Oracle Sans Extra Bold" panose="020B0503020204020204" pitchFamily="34" charset="0"/>
                <a:cs typeface="Oracle Sans Extra Bold" panose="020B0503020204020204" pitchFamily="34" charset="0"/>
              </a:defRPr>
            </a:lvl1pPr>
          </a:lstStyle>
          <a:p>
            <a:pPr lvl="0"/>
            <a:r>
              <a:rPr lang="en-US"/>
              <a:t>Edit Master text styles</a:t>
            </a:r>
          </a:p>
        </p:txBody>
      </p:sp>
      <p:sp>
        <p:nvSpPr>
          <p:cNvPr id="26" name="Text Placeholder 63">
            <a:extLst>
              <a:ext uri="{FF2B5EF4-FFF2-40B4-BE49-F238E27FC236}">
                <a16:creationId xmlns:a16="http://schemas.microsoft.com/office/drawing/2014/main" id="{DA3EC8B8-247B-56C3-591B-7C76FD3BAC0B}"/>
              </a:ext>
            </a:extLst>
          </p:cNvPr>
          <p:cNvSpPr>
            <a:spLocks noGrp="1"/>
          </p:cNvSpPr>
          <p:nvPr>
            <p:ph type="body" sz="quarter" idx="36"/>
          </p:nvPr>
        </p:nvSpPr>
        <p:spPr>
          <a:xfrm>
            <a:off x="7516606" y="5343468"/>
            <a:ext cx="3727130" cy="491802"/>
          </a:xfrm>
        </p:spPr>
        <p:txBody>
          <a:bodyPr/>
          <a:lstStyle>
            <a:lvl1pPr>
              <a:defRPr b="0" i="0">
                <a:solidFill>
                  <a:srgbClr val="312D2A"/>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27" name="Text Placeholder 9">
            <a:extLst>
              <a:ext uri="{FF2B5EF4-FFF2-40B4-BE49-F238E27FC236}">
                <a16:creationId xmlns:a16="http://schemas.microsoft.com/office/drawing/2014/main" id="{0CBD5BEE-60A6-C177-3DC2-F155D6B16183}"/>
              </a:ext>
            </a:extLst>
          </p:cNvPr>
          <p:cNvSpPr>
            <a:spLocks noGrp="1"/>
          </p:cNvSpPr>
          <p:nvPr>
            <p:ph type="body" sz="quarter" idx="46" hasCustomPrompt="1"/>
          </p:nvPr>
        </p:nvSpPr>
        <p:spPr>
          <a:xfrm>
            <a:off x="7365998" y="1613847"/>
            <a:ext cx="3727130" cy="2729615"/>
          </a:xfrm>
        </p:spPr>
        <p:txBody>
          <a:bodyPr anchor="b"/>
          <a:lstStyle>
            <a:lvl1pPr marL="144000" indent="-457200">
              <a:lnSpc>
                <a:spcPct val="100000"/>
              </a:lnSpc>
              <a:spcBef>
                <a:spcPts val="0"/>
              </a:spcBef>
              <a:defRPr sz="2400">
                <a:solidFill>
                  <a:srgbClr val="312D2A"/>
                </a:solidFill>
                <a:latin typeface="+mj-lt"/>
              </a:defRPr>
            </a:lvl1pPr>
          </a:lstStyle>
          <a:p>
            <a:pPr lvl="0"/>
            <a:r>
              <a:rPr lang="en-GB" dirty="0"/>
              <a:t>“Click to type customer or partner quote surrounded by quotation marks. Remove or replace placeholder logo as needed.”</a:t>
            </a:r>
            <a:endParaRPr lang="en-US" dirty="0"/>
          </a:p>
        </p:txBody>
      </p:sp>
      <p:cxnSp>
        <p:nvCxnSpPr>
          <p:cNvPr id="28" name="Accent Mark">
            <a:extLst>
              <a:ext uri="{FF2B5EF4-FFF2-40B4-BE49-F238E27FC236}">
                <a16:creationId xmlns:a16="http://schemas.microsoft.com/office/drawing/2014/main" id="{B5DDE430-9B98-28B2-6D04-B2701B87876F}"/>
              </a:ext>
              <a:ext uri="{C183D7F6-B498-43B3-948B-1728B52AA6E4}">
                <adec:decorative xmlns:adec="http://schemas.microsoft.com/office/drawing/2017/decorative" val="1"/>
              </a:ext>
            </a:extLst>
          </p:cNvPr>
          <p:cNvCxnSpPr>
            <a:cxnSpLocks/>
          </p:cNvCxnSpPr>
          <p:nvPr userDrawn="1"/>
        </p:nvCxnSpPr>
        <p:spPr>
          <a:xfrm flipH="1">
            <a:off x="7516606" y="4651548"/>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13" name="Text Placeholder 21">
            <a:extLst>
              <a:ext uri="{FF2B5EF4-FFF2-40B4-BE49-F238E27FC236}">
                <a16:creationId xmlns:a16="http://schemas.microsoft.com/office/drawing/2014/main" id="{B8D8C09C-F0D5-99BF-FBDA-DABD6EE7F019}"/>
              </a:ext>
            </a:extLst>
          </p:cNvPr>
          <p:cNvSpPr>
            <a:spLocks noGrp="1"/>
          </p:cNvSpPr>
          <p:nvPr>
            <p:ph type="body" sz="quarter" idx="14" hasCustomPrompt="1"/>
          </p:nvPr>
        </p:nvSpPr>
        <p:spPr>
          <a:xfrm>
            <a:off x="761994"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0" name="Text Placeholder 21">
            <a:extLst>
              <a:ext uri="{FF2B5EF4-FFF2-40B4-BE49-F238E27FC236}">
                <a16:creationId xmlns:a16="http://schemas.microsoft.com/office/drawing/2014/main" id="{83703A7C-EA73-7A97-F6BD-BE30E0C765C9}"/>
              </a:ext>
            </a:extLst>
          </p:cNvPr>
          <p:cNvSpPr>
            <a:spLocks noGrp="1"/>
          </p:cNvSpPr>
          <p:nvPr>
            <p:ph type="body" sz="quarter" idx="30" hasCustomPrompt="1"/>
          </p:nvPr>
        </p:nvSpPr>
        <p:spPr>
          <a:xfrm>
            <a:off x="761994" y="5325986"/>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2" name="Text Placeholder 21">
            <a:extLst>
              <a:ext uri="{FF2B5EF4-FFF2-40B4-BE49-F238E27FC236}">
                <a16:creationId xmlns:a16="http://schemas.microsoft.com/office/drawing/2014/main" id="{2106C2D2-ACAD-2F9E-6819-0DC0F68F0B5C}"/>
              </a:ext>
            </a:extLst>
          </p:cNvPr>
          <p:cNvSpPr>
            <a:spLocks noGrp="1"/>
          </p:cNvSpPr>
          <p:nvPr>
            <p:ph type="body" sz="quarter" idx="44" hasCustomPrompt="1"/>
          </p:nvPr>
        </p:nvSpPr>
        <p:spPr>
          <a:xfrm>
            <a:off x="2391925"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3" name="Text Placeholder 21">
            <a:extLst>
              <a:ext uri="{FF2B5EF4-FFF2-40B4-BE49-F238E27FC236}">
                <a16:creationId xmlns:a16="http://schemas.microsoft.com/office/drawing/2014/main" id="{B049014C-ECCB-2A92-0B0F-EBFE880DA00A}"/>
              </a:ext>
            </a:extLst>
          </p:cNvPr>
          <p:cNvSpPr>
            <a:spLocks noGrp="1"/>
          </p:cNvSpPr>
          <p:nvPr>
            <p:ph type="body" sz="quarter" idx="45" hasCustomPrompt="1"/>
          </p:nvPr>
        </p:nvSpPr>
        <p:spPr>
          <a:xfrm>
            <a:off x="2391925"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4" name="Text Placeholder 21">
            <a:extLst>
              <a:ext uri="{FF2B5EF4-FFF2-40B4-BE49-F238E27FC236}">
                <a16:creationId xmlns:a16="http://schemas.microsoft.com/office/drawing/2014/main" id="{5990E5F4-C326-A001-0901-8F29F041A599}"/>
              </a:ext>
            </a:extLst>
          </p:cNvPr>
          <p:cNvSpPr>
            <a:spLocks noGrp="1"/>
          </p:cNvSpPr>
          <p:nvPr>
            <p:ph type="body" sz="quarter" idx="33" hasCustomPrompt="1"/>
          </p:nvPr>
        </p:nvSpPr>
        <p:spPr>
          <a:xfrm>
            <a:off x="4021856"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5" name="Text Placeholder 21">
            <a:extLst>
              <a:ext uri="{FF2B5EF4-FFF2-40B4-BE49-F238E27FC236}">
                <a16:creationId xmlns:a16="http://schemas.microsoft.com/office/drawing/2014/main" id="{B8299B64-5D00-C5AE-65E2-C23CFA82208F}"/>
              </a:ext>
            </a:extLst>
          </p:cNvPr>
          <p:cNvSpPr>
            <a:spLocks noGrp="1"/>
          </p:cNvSpPr>
          <p:nvPr>
            <p:ph type="body" sz="quarter" idx="34" hasCustomPrompt="1"/>
          </p:nvPr>
        </p:nvSpPr>
        <p:spPr>
          <a:xfrm>
            <a:off x="4021856"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14" name="Title 4">
            <a:extLst>
              <a:ext uri="{FF2B5EF4-FFF2-40B4-BE49-F238E27FC236}">
                <a16:creationId xmlns:a16="http://schemas.microsoft.com/office/drawing/2014/main" id="{EE1FEED1-5732-8CFE-E28B-BFB0A84EDAB2}"/>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1" name="Text Placeholder 21">
            <a:extLst>
              <a:ext uri="{FF2B5EF4-FFF2-40B4-BE49-F238E27FC236}">
                <a16:creationId xmlns:a16="http://schemas.microsoft.com/office/drawing/2014/main" id="{E240AD61-D0AC-961D-90B4-330DB0FEBA1A}"/>
              </a:ext>
            </a:extLst>
          </p:cNvPr>
          <p:cNvSpPr>
            <a:spLocks noGrp="1"/>
          </p:cNvSpPr>
          <p:nvPr>
            <p:ph type="body" sz="quarter" idx="35" hasCustomPrompt="1"/>
          </p:nvPr>
        </p:nvSpPr>
        <p:spPr>
          <a:xfrm>
            <a:off x="761994" y="2499926"/>
            <a:ext cx="4762530" cy="1741585"/>
          </a:xfrm>
          <a:prstGeom prst="rect">
            <a:avLst/>
          </a:prstGeom>
        </p:spPr>
        <p:txBody>
          <a:bodyPr lIns="0" tIns="0" rIns="0" bIns="0"/>
          <a:lstStyle>
            <a:lvl1pPr algn="l">
              <a:lnSpc>
                <a:spcPct val="12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15858128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2_Light - Stat + Quote">
    <p:bg>
      <p:bgPr>
        <a:solidFill>
          <a:srgbClr val="E5E2D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25495A-2C49-51C1-6610-07E557D2BA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2457"/>
          <a:stretch/>
        </p:blipFill>
        <p:spPr>
          <a:xfrm>
            <a:off x="6390404" y="1"/>
            <a:ext cx="5801596" cy="6857999"/>
          </a:xfrm>
          <a:prstGeom prst="rect">
            <a:avLst/>
          </a:prstGeom>
        </p:spPr>
      </p:pic>
      <p:sp>
        <p:nvSpPr>
          <p:cNvPr id="11" name="Text Placeholder 64">
            <a:extLst>
              <a:ext uri="{FF2B5EF4-FFF2-40B4-BE49-F238E27FC236}">
                <a16:creationId xmlns:a16="http://schemas.microsoft.com/office/drawing/2014/main" id="{ACBF5B68-1687-E2B8-827B-1FC43F925821}"/>
              </a:ext>
            </a:extLst>
          </p:cNvPr>
          <p:cNvSpPr>
            <a:spLocks noGrp="1"/>
          </p:cNvSpPr>
          <p:nvPr>
            <p:ph type="body" sz="quarter" idx="37"/>
          </p:nvPr>
        </p:nvSpPr>
        <p:spPr>
          <a:xfrm>
            <a:off x="7516606" y="5035691"/>
            <a:ext cx="3727130" cy="266291"/>
          </a:xfrm>
        </p:spPr>
        <p:txBody>
          <a:bodyPr/>
          <a:lstStyle>
            <a:lvl1pPr>
              <a:defRPr b="1" i="0">
                <a:solidFill>
                  <a:srgbClr val="312D2A"/>
                </a:solidFill>
                <a:latin typeface="Oracle Sans Extra Bold" panose="020B0503020204020204" pitchFamily="34" charset="0"/>
                <a:cs typeface="Oracle Sans Extra Bold" panose="020B0503020204020204" pitchFamily="34" charset="0"/>
              </a:defRPr>
            </a:lvl1pPr>
          </a:lstStyle>
          <a:p>
            <a:pPr lvl="0"/>
            <a:r>
              <a:rPr lang="en-US"/>
              <a:t>Edit Master text styles</a:t>
            </a:r>
          </a:p>
        </p:txBody>
      </p:sp>
      <p:sp>
        <p:nvSpPr>
          <p:cNvPr id="12" name="Text Placeholder 63">
            <a:extLst>
              <a:ext uri="{FF2B5EF4-FFF2-40B4-BE49-F238E27FC236}">
                <a16:creationId xmlns:a16="http://schemas.microsoft.com/office/drawing/2014/main" id="{3F5A6939-375E-F002-D318-4FB041416BBE}"/>
              </a:ext>
            </a:extLst>
          </p:cNvPr>
          <p:cNvSpPr>
            <a:spLocks noGrp="1"/>
          </p:cNvSpPr>
          <p:nvPr>
            <p:ph type="body" sz="quarter" idx="36"/>
          </p:nvPr>
        </p:nvSpPr>
        <p:spPr>
          <a:xfrm>
            <a:off x="7516606" y="5343468"/>
            <a:ext cx="3727130" cy="491802"/>
          </a:xfrm>
        </p:spPr>
        <p:txBody>
          <a:bodyPr/>
          <a:lstStyle>
            <a:lvl1pPr>
              <a:defRPr b="0" i="0">
                <a:solidFill>
                  <a:srgbClr val="312D2A"/>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24" name="Text Placeholder 9">
            <a:extLst>
              <a:ext uri="{FF2B5EF4-FFF2-40B4-BE49-F238E27FC236}">
                <a16:creationId xmlns:a16="http://schemas.microsoft.com/office/drawing/2014/main" id="{FDCDA8D4-CC00-B121-03D9-1C88FC6F6889}"/>
              </a:ext>
            </a:extLst>
          </p:cNvPr>
          <p:cNvSpPr>
            <a:spLocks noGrp="1"/>
          </p:cNvSpPr>
          <p:nvPr>
            <p:ph type="body" sz="quarter" idx="46" hasCustomPrompt="1"/>
          </p:nvPr>
        </p:nvSpPr>
        <p:spPr>
          <a:xfrm>
            <a:off x="7365998" y="1613847"/>
            <a:ext cx="3727130" cy="2729615"/>
          </a:xfrm>
        </p:spPr>
        <p:txBody>
          <a:bodyPr anchor="b"/>
          <a:lstStyle>
            <a:lvl1pPr marL="144000" indent="-457200">
              <a:lnSpc>
                <a:spcPct val="100000"/>
              </a:lnSpc>
              <a:spcBef>
                <a:spcPts val="0"/>
              </a:spcBef>
              <a:defRPr sz="2400">
                <a:solidFill>
                  <a:srgbClr val="312D2A"/>
                </a:solidFill>
                <a:latin typeface="+mj-lt"/>
              </a:defRPr>
            </a:lvl1pPr>
          </a:lstStyle>
          <a:p>
            <a:pPr lvl="0"/>
            <a:r>
              <a:rPr lang="en-GB" dirty="0"/>
              <a:t>“Click to type customer or partner quote surrounded by quotation marks. Remove or replace placeholder logo as needed.”</a:t>
            </a:r>
            <a:endParaRPr lang="en-US" dirty="0"/>
          </a:p>
        </p:txBody>
      </p:sp>
      <p:cxnSp>
        <p:nvCxnSpPr>
          <p:cNvPr id="25" name="Accent Mark">
            <a:extLst>
              <a:ext uri="{FF2B5EF4-FFF2-40B4-BE49-F238E27FC236}">
                <a16:creationId xmlns:a16="http://schemas.microsoft.com/office/drawing/2014/main" id="{2DDC163D-1C13-11F5-8E09-40ECC9C04396}"/>
              </a:ext>
              <a:ext uri="{C183D7F6-B498-43B3-948B-1728B52AA6E4}">
                <adec:decorative xmlns:adec="http://schemas.microsoft.com/office/drawing/2017/decorative" val="1"/>
              </a:ext>
            </a:extLst>
          </p:cNvPr>
          <p:cNvCxnSpPr>
            <a:cxnSpLocks/>
          </p:cNvCxnSpPr>
          <p:nvPr userDrawn="1"/>
        </p:nvCxnSpPr>
        <p:spPr>
          <a:xfrm flipH="1">
            <a:off x="7516606" y="4651548"/>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2" name="OTag">
            <a:extLst>
              <a:ext uri="{FF2B5EF4-FFF2-40B4-BE49-F238E27FC236}">
                <a16:creationId xmlns:a16="http://schemas.microsoft.com/office/drawing/2014/main" id="{2BD84AB8-084C-B722-CE1B-F1DA9D195E7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3" name="OTag">
            <a:extLst>
              <a:ext uri="{FF2B5EF4-FFF2-40B4-BE49-F238E27FC236}">
                <a16:creationId xmlns:a16="http://schemas.microsoft.com/office/drawing/2014/main" id="{3398175F-49BB-384F-6EC1-ABBADD31BC0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3" name="Text Placeholder 21">
            <a:extLst>
              <a:ext uri="{FF2B5EF4-FFF2-40B4-BE49-F238E27FC236}">
                <a16:creationId xmlns:a16="http://schemas.microsoft.com/office/drawing/2014/main" id="{38228DFD-F194-20BD-949D-B445E18A1ED4}"/>
              </a:ext>
            </a:extLst>
          </p:cNvPr>
          <p:cNvSpPr>
            <a:spLocks noGrp="1"/>
          </p:cNvSpPr>
          <p:nvPr>
            <p:ph type="body" sz="quarter" idx="14" hasCustomPrompt="1"/>
          </p:nvPr>
        </p:nvSpPr>
        <p:spPr>
          <a:xfrm>
            <a:off x="761994"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4" name="Text Placeholder 21">
            <a:extLst>
              <a:ext uri="{FF2B5EF4-FFF2-40B4-BE49-F238E27FC236}">
                <a16:creationId xmlns:a16="http://schemas.microsoft.com/office/drawing/2014/main" id="{ABF924FD-6748-36A3-6195-0891FEBC03FF}"/>
              </a:ext>
            </a:extLst>
          </p:cNvPr>
          <p:cNvSpPr>
            <a:spLocks noGrp="1"/>
          </p:cNvSpPr>
          <p:nvPr>
            <p:ph type="body" sz="quarter" idx="30" hasCustomPrompt="1"/>
          </p:nvPr>
        </p:nvSpPr>
        <p:spPr>
          <a:xfrm>
            <a:off x="761994" y="5325986"/>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15" name="Text Placeholder 21">
            <a:extLst>
              <a:ext uri="{FF2B5EF4-FFF2-40B4-BE49-F238E27FC236}">
                <a16:creationId xmlns:a16="http://schemas.microsoft.com/office/drawing/2014/main" id="{62FCADD5-64AD-4CC6-3BA5-BC8EDA3EC601}"/>
              </a:ext>
            </a:extLst>
          </p:cNvPr>
          <p:cNvSpPr>
            <a:spLocks noGrp="1"/>
          </p:cNvSpPr>
          <p:nvPr>
            <p:ph type="body" sz="quarter" idx="44" hasCustomPrompt="1"/>
          </p:nvPr>
        </p:nvSpPr>
        <p:spPr>
          <a:xfrm>
            <a:off x="2391925"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6" name="Text Placeholder 21">
            <a:extLst>
              <a:ext uri="{FF2B5EF4-FFF2-40B4-BE49-F238E27FC236}">
                <a16:creationId xmlns:a16="http://schemas.microsoft.com/office/drawing/2014/main" id="{22E74E6D-D20F-12B8-B81A-6D85B718241D}"/>
              </a:ext>
            </a:extLst>
          </p:cNvPr>
          <p:cNvSpPr>
            <a:spLocks noGrp="1"/>
          </p:cNvSpPr>
          <p:nvPr>
            <p:ph type="body" sz="quarter" idx="45" hasCustomPrompt="1"/>
          </p:nvPr>
        </p:nvSpPr>
        <p:spPr>
          <a:xfrm>
            <a:off x="2391925"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17" name="Text Placeholder 21">
            <a:extLst>
              <a:ext uri="{FF2B5EF4-FFF2-40B4-BE49-F238E27FC236}">
                <a16:creationId xmlns:a16="http://schemas.microsoft.com/office/drawing/2014/main" id="{172538FC-6394-6F48-FFDE-A0BB460B4637}"/>
              </a:ext>
            </a:extLst>
          </p:cNvPr>
          <p:cNvSpPr>
            <a:spLocks noGrp="1"/>
          </p:cNvSpPr>
          <p:nvPr>
            <p:ph type="body" sz="quarter" idx="33" hasCustomPrompt="1"/>
          </p:nvPr>
        </p:nvSpPr>
        <p:spPr>
          <a:xfrm>
            <a:off x="4021856"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8" name="Text Placeholder 21">
            <a:extLst>
              <a:ext uri="{FF2B5EF4-FFF2-40B4-BE49-F238E27FC236}">
                <a16:creationId xmlns:a16="http://schemas.microsoft.com/office/drawing/2014/main" id="{DC4A42F6-C10A-0100-0A92-05A55D7FEBAA}"/>
              </a:ext>
            </a:extLst>
          </p:cNvPr>
          <p:cNvSpPr>
            <a:spLocks noGrp="1"/>
          </p:cNvSpPr>
          <p:nvPr>
            <p:ph type="body" sz="quarter" idx="34" hasCustomPrompt="1"/>
          </p:nvPr>
        </p:nvSpPr>
        <p:spPr>
          <a:xfrm>
            <a:off x="4021856"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9" name="Title 4">
            <a:extLst>
              <a:ext uri="{FF2B5EF4-FFF2-40B4-BE49-F238E27FC236}">
                <a16:creationId xmlns:a16="http://schemas.microsoft.com/office/drawing/2014/main" id="{70699912-D79E-5B38-0351-661CFB34E3B1}"/>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2" name="Text Placeholder 21">
            <a:extLst>
              <a:ext uri="{FF2B5EF4-FFF2-40B4-BE49-F238E27FC236}">
                <a16:creationId xmlns:a16="http://schemas.microsoft.com/office/drawing/2014/main" id="{4A24BCDD-626E-FDE7-82A1-0B3C4BF2ABE1}"/>
              </a:ext>
            </a:extLst>
          </p:cNvPr>
          <p:cNvSpPr>
            <a:spLocks noGrp="1"/>
          </p:cNvSpPr>
          <p:nvPr>
            <p:ph type="body" sz="quarter" idx="35" hasCustomPrompt="1"/>
          </p:nvPr>
        </p:nvSpPr>
        <p:spPr>
          <a:xfrm>
            <a:off x="761994" y="2499926"/>
            <a:ext cx="4762530" cy="1741585"/>
          </a:xfrm>
          <a:prstGeom prst="rect">
            <a:avLst/>
          </a:prstGeom>
        </p:spPr>
        <p:txBody>
          <a:bodyPr lIns="0" tIns="0" rIns="0" bIns="0"/>
          <a:lstStyle>
            <a:lvl1pPr algn="l">
              <a:lnSpc>
                <a:spcPct val="12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15615412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3_Light - Stat + Quote">
    <p:bg>
      <p:bgPr>
        <a:solidFill>
          <a:srgbClr val="E5E2DE"/>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ED1AD2-229A-F08F-C2E6-6F84052E56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2457"/>
          <a:stretch/>
        </p:blipFill>
        <p:spPr>
          <a:xfrm>
            <a:off x="6390404" y="1"/>
            <a:ext cx="5801596" cy="6857999"/>
          </a:xfrm>
          <a:prstGeom prst="rect">
            <a:avLst/>
          </a:prstGeom>
        </p:spPr>
      </p:pic>
      <p:sp>
        <p:nvSpPr>
          <p:cNvPr id="12" name="Text Placeholder 64">
            <a:extLst>
              <a:ext uri="{FF2B5EF4-FFF2-40B4-BE49-F238E27FC236}">
                <a16:creationId xmlns:a16="http://schemas.microsoft.com/office/drawing/2014/main" id="{A82E17BA-FFB6-D7CF-E292-067AE552E856}"/>
              </a:ext>
            </a:extLst>
          </p:cNvPr>
          <p:cNvSpPr>
            <a:spLocks noGrp="1"/>
          </p:cNvSpPr>
          <p:nvPr>
            <p:ph type="body" sz="quarter" idx="37"/>
          </p:nvPr>
        </p:nvSpPr>
        <p:spPr>
          <a:xfrm>
            <a:off x="7516606" y="5035691"/>
            <a:ext cx="3727130" cy="266291"/>
          </a:xfr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lang="en-US" sz="1800" b="1" i="0" kern="1200" dirty="0">
                <a:solidFill>
                  <a:srgbClr val="312D2A"/>
                </a:solidFill>
                <a:latin typeface="Oracle Sans Extra Bold" panose="020B0503020204020204" pitchFamily="34" charset="0"/>
                <a:ea typeface="+mn-ea"/>
                <a:cs typeface="Oracle Sans Extra Bold" panose="020B0503020204020204" pitchFamily="34" charset="0"/>
              </a:defRPr>
            </a:lvl1pPr>
          </a:lstStyle>
          <a:p>
            <a:pPr lvl="0"/>
            <a:r>
              <a:rPr lang="en-US"/>
              <a:t>Edit Master text styles</a:t>
            </a:r>
          </a:p>
        </p:txBody>
      </p:sp>
      <p:sp>
        <p:nvSpPr>
          <p:cNvPr id="25" name="Text Placeholder 63">
            <a:extLst>
              <a:ext uri="{FF2B5EF4-FFF2-40B4-BE49-F238E27FC236}">
                <a16:creationId xmlns:a16="http://schemas.microsoft.com/office/drawing/2014/main" id="{A6011700-371B-2A02-809B-ADBE7AF1EB65}"/>
              </a:ext>
            </a:extLst>
          </p:cNvPr>
          <p:cNvSpPr>
            <a:spLocks noGrp="1"/>
          </p:cNvSpPr>
          <p:nvPr>
            <p:ph type="body" sz="quarter" idx="36"/>
          </p:nvPr>
        </p:nvSpPr>
        <p:spPr>
          <a:xfrm>
            <a:off x="7516606" y="5343468"/>
            <a:ext cx="3727130" cy="491802"/>
          </a:xfr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lang="en-US" sz="1800" b="0" i="0" kern="1200" dirty="0">
                <a:solidFill>
                  <a:srgbClr val="312D2A"/>
                </a:solidFill>
                <a:latin typeface="Oracle Sans Light" panose="020B0403020204020204" pitchFamily="34" charset="0"/>
                <a:ea typeface="+mn-ea"/>
                <a:cs typeface="Oracle Sans Light" panose="020B0403020204020204" pitchFamily="34" charset="0"/>
              </a:defRPr>
            </a:lvl1pPr>
          </a:lstStyle>
          <a:p>
            <a:pPr lvl="0"/>
            <a:r>
              <a:rPr lang="en-US"/>
              <a:t>Edit Master text styles</a:t>
            </a:r>
          </a:p>
        </p:txBody>
      </p:sp>
      <p:sp>
        <p:nvSpPr>
          <p:cNvPr id="26" name="Text Placeholder 9">
            <a:extLst>
              <a:ext uri="{FF2B5EF4-FFF2-40B4-BE49-F238E27FC236}">
                <a16:creationId xmlns:a16="http://schemas.microsoft.com/office/drawing/2014/main" id="{318DE51E-4DA9-9731-7BFE-69455AD19DF1}"/>
              </a:ext>
            </a:extLst>
          </p:cNvPr>
          <p:cNvSpPr>
            <a:spLocks noGrp="1"/>
          </p:cNvSpPr>
          <p:nvPr>
            <p:ph type="body" sz="quarter" idx="46" hasCustomPrompt="1"/>
          </p:nvPr>
        </p:nvSpPr>
        <p:spPr>
          <a:xfrm>
            <a:off x="7365998" y="1613847"/>
            <a:ext cx="3727130" cy="2729615"/>
          </a:xfrm>
        </p:spPr>
        <p:txBody>
          <a:bodyPr anchor="b"/>
          <a:lstStyle>
            <a:lvl1pPr marL="144000" indent="-457200">
              <a:lnSpc>
                <a:spcPct val="100000"/>
              </a:lnSpc>
              <a:spcBef>
                <a:spcPts val="0"/>
              </a:spcBef>
              <a:defRPr sz="2400">
                <a:solidFill>
                  <a:srgbClr val="312D2A"/>
                </a:solidFill>
                <a:latin typeface="+mj-lt"/>
              </a:defRPr>
            </a:lvl1pPr>
          </a:lstStyle>
          <a:p>
            <a:pPr lvl="0"/>
            <a:r>
              <a:rPr lang="en-GB" dirty="0"/>
              <a:t>“Click to type customer or partner quote surrounded by quotation marks. Remove or replace placeholder logo as needed.”</a:t>
            </a:r>
            <a:endParaRPr lang="en-US" dirty="0"/>
          </a:p>
        </p:txBody>
      </p:sp>
      <p:cxnSp>
        <p:nvCxnSpPr>
          <p:cNvPr id="27" name="Accent Mark">
            <a:extLst>
              <a:ext uri="{FF2B5EF4-FFF2-40B4-BE49-F238E27FC236}">
                <a16:creationId xmlns:a16="http://schemas.microsoft.com/office/drawing/2014/main" id="{956B6FFC-CB30-03D8-6875-9D4B6E9DAFA5}"/>
              </a:ext>
              <a:ext uri="{C183D7F6-B498-43B3-948B-1728B52AA6E4}">
                <adec:decorative xmlns:adec="http://schemas.microsoft.com/office/drawing/2017/decorative" val="1"/>
              </a:ext>
            </a:extLst>
          </p:cNvPr>
          <p:cNvCxnSpPr>
            <a:cxnSpLocks/>
          </p:cNvCxnSpPr>
          <p:nvPr userDrawn="1"/>
        </p:nvCxnSpPr>
        <p:spPr>
          <a:xfrm flipH="1">
            <a:off x="7516606" y="4651548"/>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9" name="Plus Sign">
            <a:extLst>
              <a:ext uri="{FF2B5EF4-FFF2-40B4-BE49-F238E27FC236}">
                <a16:creationId xmlns:a16="http://schemas.microsoft.com/office/drawing/2014/main" id="{2455AA71-3BEC-2B9C-31FA-38B9F090AB84}"/>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3" name="Content Placeholder 7">
            <a:extLst>
              <a:ext uri="{FF2B5EF4-FFF2-40B4-BE49-F238E27FC236}">
                <a16:creationId xmlns:a16="http://schemas.microsoft.com/office/drawing/2014/main" id="{9E18BBA1-19C4-870F-F537-11692DAF51CE}"/>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4" name="OTag">
            <a:extLst>
              <a:ext uri="{FF2B5EF4-FFF2-40B4-BE49-F238E27FC236}">
                <a16:creationId xmlns:a16="http://schemas.microsoft.com/office/drawing/2014/main" id="{AF10765D-B53C-4C54-9062-242A8453AEA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2" name="OTag">
            <a:extLst>
              <a:ext uri="{FF2B5EF4-FFF2-40B4-BE49-F238E27FC236}">
                <a16:creationId xmlns:a16="http://schemas.microsoft.com/office/drawing/2014/main" id="{50F1F99F-0C05-D3F9-FCBF-A99EF4BC1FAD}"/>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4" name="Text Placeholder 21">
            <a:extLst>
              <a:ext uri="{FF2B5EF4-FFF2-40B4-BE49-F238E27FC236}">
                <a16:creationId xmlns:a16="http://schemas.microsoft.com/office/drawing/2014/main" id="{B12135D1-3DA7-FC5B-38BE-D33F44C4E753}"/>
              </a:ext>
            </a:extLst>
          </p:cNvPr>
          <p:cNvSpPr>
            <a:spLocks noGrp="1"/>
          </p:cNvSpPr>
          <p:nvPr>
            <p:ph type="body" sz="quarter" idx="14" hasCustomPrompt="1"/>
          </p:nvPr>
        </p:nvSpPr>
        <p:spPr>
          <a:xfrm>
            <a:off x="761994"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5" name="Text Placeholder 21">
            <a:extLst>
              <a:ext uri="{FF2B5EF4-FFF2-40B4-BE49-F238E27FC236}">
                <a16:creationId xmlns:a16="http://schemas.microsoft.com/office/drawing/2014/main" id="{69AB24A2-1E5A-B1D8-888D-1ED600ED139D}"/>
              </a:ext>
            </a:extLst>
          </p:cNvPr>
          <p:cNvSpPr>
            <a:spLocks noGrp="1"/>
          </p:cNvSpPr>
          <p:nvPr>
            <p:ph type="body" sz="quarter" idx="30" hasCustomPrompt="1"/>
          </p:nvPr>
        </p:nvSpPr>
        <p:spPr>
          <a:xfrm>
            <a:off x="761994" y="5325986"/>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16" name="Text Placeholder 21">
            <a:extLst>
              <a:ext uri="{FF2B5EF4-FFF2-40B4-BE49-F238E27FC236}">
                <a16:creationId xmlns:a16="http://schemas.microsoft.com/office/drawing/2014/main" id="{83A9AFA5-6510-657D-3987-1578C59592B1}"/>
              </a:ext>
            </a:extLst>
          </p:cNvPr>
          <p:cNvSpPr>
            <a:spLocks noGrp="1"/>
          </p:cNvSpPr>
          <p:nvPr>
            <p:ph type="body" sz="quarter" idx="44" hasCustomPrompt="1"/>
          </p:nvPr>
        </p:nvSpPr>
        <p:spPr>
          <a:xfrm>
            <a:off x="2391925"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7" name="Text Placeholder 21">
            <a:extLst>
              <a:ext uri="{FF2B5EF4-FFF2-40B4-BE49-F238E27FC236}">
                <a16:creationId xmlns:a16="http://schemas.microsoft.com/office/drawing/2014/main" id="{6E770767-D052-D57A-692A-4CE7BE8FB168}"/>
              </a:ext>
            </a:extLst>
          </p:cNvPr>
          <p:cNvSpPr>
            <a:spLocks noGrp="1"/>
          </p:cNvSpPr>
          <p:nvPr>
            <p:ph type="body" sz="quarter" idx="45" hasCustomPrompt="1"/>
          </p:nvPr>
        </p:nvSpPr>
        <p:spPr>
          <a:xfrm>
            <a:off x="2391925"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18" name="Text Placeholder 21">
            <a:extLst>
              <a:ext uri="{FF2B5EF4-FFF2-40B4-BE49-F238E27FC236}">
                <a16:creationId xmlns:a16="http://schemas.microsoft.com/office/drawing/2014/main" id="{781E538C-99A1-45E6-99E9-B22E84E2CC0F}"/>
              </a:ext>
            </a:extLst>
          </p:cNvPr>
          <p:cNvSpPr>
            <a:spLocks noGrp="1"/>
          </p:cNvSpPr>
          <p:nvPr>
            <p:ph type="body" sz="quarter" idx="33" hasCustomPrompt="1"/>
          </p:nvPr>
        </p:nvSpPr>
        <p:spPr>
          <a:xfrm>
            <a:off x="4021856"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19" name="Text Placeholder 21">
            <a:extLst>
              <a:ext uri="{FF2B5EF4-FFF2-40B4-BE49-F238E27FC236}">
                <a16:creationId xmlns:a16="http://schemas.microsoft.com/office/drawing/2014/main" id="{C5217A38-D0C7-9BC9-A29C-0E5C41B730FA}"/>
              </a:ext>
            </a:extLst>
          </p:cNvPr>
          <p:cNvSpPr>
            <a:spLocks noGrp="1"/>
          </p:cNvSpPr>
          <p:nvPr>
            <p:ph type="body" sz="quarter" idx="34" hasCustomPrompt="1"/>
          </p:nvPr>
        </p:nvSpPr>
        <p:spPr>
          <a:xfrm>
            <a:off x="4021856"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0" name="Title 4">
            <a:extLst>
              <a:ext uri="{FF2B5EF4-FFF2-40B4-BE49-F238E27FC236}">
                <a16:creationId xmlns:a16="http://schemas.microsoft.com/office/drawing/2014/main" id="{DBC1576C-3FB3-7DB4-AB9A-447242335E62}"/>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7" name="Text Placeholder 21">
            <a:extLst>
              <a:ext uri="{FF2B5EF4-FFF2-40B4-BE49-F238E27FC236}">
                <a16:creationId xmlns:a16="http://schemas.microsoft.com/office/drawing/2014/main" id="{28B1A1F3-5F7B-F817-6684-FAEE37B53D64}"/>
              </a:ext>
            </a:extLst>
          </p:cNvPr>
          <p:cNvSpPr>
            <a:spLocks noGrp="1"/>
          </p:cNvSpPr>
          <p:nvPr>
            <p:ph type="body" sz="quarter" idx="35" hasCustomPrompt="1"/>
          </p:nvPr>
        </p:nvSpPr>
        <p:spPr>
          <a:xfrm>
            <a:off x="761994" y="2499926"/>
            <a:ext cx="4762530" cy="1741585"/>
          </a:xfrm>
          <a:prstGeom prst="rect">
            <a:avLst/>
          </a:prstGeom>
        </p:spPr>
        <p:txBody>
          <a:bodyPr lIns="0" tIns="0" rIns="0" bIns="0"/>
          <a:lstStyle>
            <a:lvl1pPr algn="l">
              <a:lnSpc>
                <a:spcPct val="12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Tree>
    <p:extLst>
      <p:ext uri="{BB962C8B-B14F-4D97-AF65-F5344CB8AC3E}">
        <p14:creationId xmlns:p14="http://schemas.microsoft.com/office/powerpoint/2010/main" val="25457324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Light - Stat + Quote + Media">
    <p:bg>
      <p:bgPr>
        <a:solidFill>
          <a:srgbClr val="E5E2DE"/>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BC7441-4585-3E8E-27E7-86BBEB8F86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
          <a:stretch/>
        </p:blipFill>
        <p:spPr>
          <a:xfrm>
            <a:off x="6216294" y="3428999"/>
            <a:ext cx="5982586" cy="3429001"/>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13" name="Text Placeholder 21">
            <a:extLst>
              <a:ext uri="{FF2B5EF4-FFF2-40B4-BE49-F238E27FC236}">
                <a16:creationId xmlns:a16="http://schemas.microsoft.com/office/drawing/2014/main" id="{B8D8C09C-F0D5-99BF-FBDA-DABD6EE7F019}"/>
              </a:ext>
            </a:extLst>
          </p:cNvPr>
          <p:cNvSpPr>
            <a:spLocks noGrp="1"/>
          </p:cNvSpPr>
          <p:nvPr>
            <p:ph type="body" sz="quarter" idx="14" hasCustomPrompt="1"/>
          </p:nvPr>
        </p:nvSpPr>
        <p:spPr>
          <a:xfrm>
            <a:off x="761994"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0" name="Text Placeholder 21">
            <a:extLst>
              <a:ext uri="{FF2B5EF4-FFF2-40B4-BE49-F238E27FC236}">
                <a16:creationId xmlns:a16="http://schemas.microsoft.com/office/drawing/2014/main" id="{83703A7C-EA73-7A97-F6BD-BE30E0C765C9}"/>
              </a:ext>
            </a:extLst>
          </p:cNvPr>
          <p:cNvSpPr>
            <a:spLocks noGrp="1"/>
          </p:cNvSpPr>
          <p:nvPr>
            <p:ph type="body" sz="quarter" idx="30" hasCustomPrompt="1"/>
          </p:nvPr>
        </p:nvSpPr>
        <p:spPr>
          <a:xfrm>
            <a:off x="761994" y="5325986"/>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2" name="Text Placeholder 21">
            <a:extLst>
              <a:ext uri="{FF2B5EF4-FFF2-40B4-BE49-F238E27FC236}">
                <a16:creationId xmlns:a16="http://schemas.microsoft.com/office/drawing/2014/main" id="{2106C2D2-ACAD-2F9E-6819-0DC0F68F0B5C}"/>
              </a:ext>
            </a:extLst>
          </p:cNvPr>
          <p:cNvSpPr>
            <a:spLocks noGrp="1"/>
          </p:cNvSpPr>
          <p:nvPr>
            <p:ph type="body" sz="quarter" idx="44" hasCustomPrompt="1"/>
          </p:nvPr>
        </p:nvSpPr>
        <p:spPr>
          <a:xfrm>
            <a:off x="2391925"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3" name="Text Placeholder 21">
            <a:extLst>
              <a:ext uri="{FF2B5EF4-FFF2-40B4-BE49-F238E27FC236}">
                <a16:creationId xmlns:a16="http://schemas.microsoft.com/office/drawing/2014/main" id="{B049014C-ECCB-2A92-0B0F-EBFE880DA00A}"/>
              </a:ext>
            </a:extLst>
          </p:cNvPr>
          <p:cNvSpPr>
            <a:spLocks noGrp="1"/>
          </p:cNvSpPr>
          <p:nvPr>
            <p:ph type="body" sz="quarter" idx="45" hasCustomPrompt="1"/>
          </p:nvPr>
        </p:nvSpPr>
        <p:spPr>
          <a:xfrm>
            <a:off x="2391925"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4" name="Text Placeholder 21">
            <a:extLst>
              <a:ext uri="{FF2B5EF4-FFF2-40B4-BE49-F238E27FC236}">
                <a16:creationId xmlns:a16="http://schemas.microsoft.com/office/drawing/2014/main" id="{5990E5F4-C326-A001-0901-8F29F041A599}"/>
              </a:ext>
            </a:extLst>
          </p:cNvPr>
          <p:cNvSpPr>
            <a:spLocks noGrp="1"/>
          </p:cNvSpPr>
          <p:nvPr>
            <p:ph type="body" sz="quarter" idx="33" hasCustomPrompt="1"/>
          </p:nvPr>
        </p:nvSpPr>
        <p:spPr>
          <a:xfrm>
            <a:off x="4021856"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5" name="Text Placeholder 21">
            <a:extLst>
              <a:ext uri="{FF2B5EF4-FFF2-40B4-BE49-F238E27FC236}">
                <a16:creationId xmlns:a16="http://schemas.microsoft.com/office/drawing/2014/main" id="{B8299B64-5D00-C5AE-65E2-C23CFA82208F}"/>
              </a:ext>
            </a:extLst>
          </p:cNvPr>
          <p:cNvSpPr>
            <a:spLocks noGrp="1"/>
          </p:cNvSpPr>
          <p:nvPr>
            <p:ph type="body" sz="quarter" idx="34" hasCustomPrompt="1"/>
          </p:nvPr>
        </p:nvSpPr>
        <p:spPr>
          <a:xfrm>
            <a:off x="4021856"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19" name="Content Placeholder 9">
            <a:extLst>
              <a:ext uri="{FF2B5EF4-FFF2-40B4-BE49-F238E27FC236}">
                <a16:creationId xmlns:a16="http://schemas.microsoft.com/office/drawing/2014/main" id="{F2E6FB6D-1636-B062-41C6-E31D547EE985}"/>
              </a:ext>
            </a:extLst>
          </p:cNvPr>
          <p:cNvSpPr>
            <a:spLocks noGrp="1"/>
          </p:cNvSpPr>
          <p:nvPr>
            <p:ph sz="quarter" idx="23" hasCustomPrompt="1"/>
          </p:nvPr>
        </p:nvSpPr>
        <p:spPr>
          <a:xfrm>
            <a:off x="6209414" y="0"/>
            <a:ext cx="5982586" cy="3428999"/>
          </a:xfrm>
          <a:solidFill>
            <a:schemeClr val="tx1">
              <a:lumMod val="10000"/>
              <a:lumOff val="90000"/>
            </a:schemeClr>
          </a:solidFill>
        </p:spPr>
        <p:txBody>
          <a:bodyPr anchor="ctr"/>
          <a:lstStyle>
            <a:lvl1pPr algn="ct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Title 4">
            <a:extLst>
              <a:ext uri="{FF2B5EF4-FFF2-40B4-BE49-F238E27FC236}">
                <a16:creationId xmlns:a16="http://schemas.microsoft.com/office/drawing/2014/main" id="{EC61E888-7730-14DB-DB52-8FC64F862EE8}"/>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8" name="Text Placeholder 64">
            <a:extLst>
              <a:ext uri="{FF2B5EF4-FFF2-40B4-BE49-F238E27FC236}">
                <a16:creationId xmlns:a16="http://schemas.microsoft.com/office/drawing/2014/main" id="{47B15D3A-1A53-AE64-222C-0AC4BEDF87ED}"/>
              </a:ext>
            </a:extLst>
          </p:cNvPr>
          <p:cNvSpPr>
            <a:spLocks noGrp="1"/>
          </p:cNvSpPr>
          <p:nvPr>
            <p:ph type="body" sz="quarter" idx="37"/>
          </p:nvPr>
        </p:nvSpPr>
        <p:spPr>
          <a:xfrm>
            <a:off x="6930173" y="5226221"/>
            <a:ext cx="4624075" cy="266291"/>
          </a:xfrm>
        </p:spPr>
        <p:txBody>
          <a:bodyPr/>
          <a:lstStyle>
            <a:lvl1pPr>
              <a:defRPr sz="16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a:t>Edit Master text styles</a:t>
            </a:r>
          </a:p>
        </p:txBody>
      </p:sp>
      <p:sp>
        <p:nvSpPr>
          <p:cNvPr id="9" name="Text Placeholder 63">
            <a:extLst>
              <a:ext uri="{FF2B5EF4-FFF2-40B4-BE49-F238E27FC236}">
                <a16:creationId xmlns:a16="http://schemas.microsoft.com/office/drawing/2014/main" id="{BFE2F62D-6918-224A-DAA6-A8166F8AD8A9}"/>
              </a:ext>
            </a:extLst>
          </p:cNvPr>
          <p:cNvSpPr>
            <a:spLocks noGrp="1"/>
          </p:cNvSpPr>
          <p:nvPr>
            <p:ph type="body" sz="quarter" idx="36"/>
          </p:nvPr>
        </p:nvSpPr>
        <p:spPr>
          <a:xfrm>
            <a:off x="6930173" y="5533998"/>
            <a:ext cx="4624075" cy="491802"/>
          </a:xfrm>
        </p:spPr>
        <p:txBody>
          <a:bodyPr/>
          <a:lstStyle>
            <a:lvl1pPr>
              <a:defRPr sz="1600" b="0" i="0">
                <a:solidFill>
                  <a:srgbClr val="312D2A"/>
                </a:solidFill>
                <a:latin typeface="Oracle Sans Light" panose="020B0403020204020204" pitchFamily="34" charset="0"/>
                <a:cs typeface="Oracle Sans Light" panose="020B0403020204020204" pitchFamily="34" charset="0"/>
              </a:defRPr>
            </a:lvl1pPr>
          </a:lstStyle>
          <a:p>
            <a:pPr lvl="0"/>
            <a:r>
              <a:rPr lang="en-US"/>
              <a:t>Edit Master text styles</a:t>
            </a:r>
          </a:p>
        </p:txBody>
      </p:sp>
      <p:sp>
        <p:nvSpPr>
          <p:cNvPr id="21" name="Text Placeholder 20">
            <a:extLst>
              <a:ext uri="{FF2B5EF4-FFF2-40B4-BE49-F238E27FC236}">
                <a16:creationId xmlns:a16="http://schemas.microsoft.com/office/drawing/2014/main" id="{992C88EB-8395-3AC6-FE83-B23C00844408}"/>
              </a:ext>
            </a:extLst>
          </p:cNvPr>
          <p:cNvSpPr>
            <a:spLocks noGrp="1"/>
          </p:cNvSpPr>
          <p:nvPr>
            <p:ph type="body" sz="quarter" idx="43" hasCustomPrompt="1"/>
          </p:nvPr>
        </p:nvSpPr>
        <p:spPr>
          <a:xfrm>
            <a:off x="6820103" y="3839873"/>
            <a:ext cx="4624076" cy="1017718"/>
          </a:xfrm>
        </p:spPr>
        <p:txBody>
          <a:bodyPr anchor="b"/>
          <a:lstStyle>
            <a:lvl1pPr marL="108000" indent="-457200">
              <a:lnSpc>
                <a:spcPct val="100000"/>
              </a:lnSpc>
              <a:spcBef>
                <a:spcPts val="0"/>
              </a:spcBef>
              <a:defRPr sz="1800" b="0" i="0">
                <a:solidFill>
                  <a:srgbClr val="312D2A"/>
                </a:solidFill>
                <a:latin typeface="+mj-lt"/>
                <a:cs typeface="Oracle Sans" panose="020B0503020204020204" pitchFamily="34" charset="0"/>
              </a:defRPr>
            </a:lvl1pPr>
          </a:lstStyle>
          <a:p>
            <a:pPr lvl="0"/>
            <a:r>
              <a:rPr lang="en-US" dirty="0"/>
              <a:t>“Click to type customer or partner quote surrounded by quotation marks. Remove or replace placeholder logo as needed.”</a:t>
            </a:r>
          </a:p>
        </p:txBody>
      </p:sp>
      <p:sp>
        <p:nvSpPr>
          <p:cNvPr id="11" name="Text Placeholder 21">
            <a:extLst>
              <a:ext uri="{FF2B5EF4-FFF2-40B4-BE49-F238E27FC236}">
                <a16:creationId xmlns:a16="http://schemas.microsoft.com/office/drawing/2014/main" id="{58EC4767-88B1-02D8-0BF1-6E6CC83FA084}"/>
              </a:ext>
            </a:extLst>
          </p:cNvPr>
          <p:cNvSpPr>
            <a:spLocks noGrp="1"/>
          </p:cNvSpPr>
          <p:nvPr>
            <p:ph type="body" sz="quarter" idx="35" hasCustomPrompt="1"/>
          </p:nvPr>
        </p:nvSpPr>
        <p:spPr>
          <a:xfrm>
            <a:off x="761994" y="2499926"/>
            <a:ext cx="4762530" cy="1741585"/>
          </a:xfrm>
          <a:prstGeom prst="rect">
            <a:avLst/>
          </a:prstGeom>
        </p:spPr>
        <p:txBody>
          <a:bodyPr lIns="0" tIns="0" rIns="0" bIns="0"/>
          <a:lstStyle>
            <a:lvl1pPr algn="l">
              <a:lnSpc>
                <a:spcPct val="12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cxnSp>
        <p:nvCxnSpPr>
          <p:cNvPr id="4" name="Accent Mark">
            <a:extLst>
              <a:ext uri="{FF2B5EF4-FFF2-40B4-BE49-F238E27FC236}">
                <a16:creationId xmlns:a16="http://schemas.microsoft.com/office/drawing/2014/main" id="{E6447C9E-8D33-6A75-8A31-6D7845DD3A91}"/>
              </a:ext>
              <a:ext uri="{C183D7F6-B498-43B3-948B-1728B52AA6E4}">
                <adec:decorative xmlns:adec="http://schemas.microsoft.com/office/drawing/2017/decorative" val="1"/>
              </a:ext>
            </a:extLst>
          </p:cNvPr>
          <p:cNvCxnSpPr>
            <a:cxnSpLocks/>
          </p:cNvCxnSpPr>
          <p:nvPr userDrawn="1"/>
        </p:nvCxnSpPr>
        <p:spPr>
          <a:xfrm flipH="1">
            <a:off x="6930173" y="5016505"/>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0962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2_Light - Stat + Quote + Media">
    <p:bg>
      <p:bgPr>
        <a:solidFill>
          <a:srgbClr val="E5E2D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3A5488-2F76-4316-6CC4-C8C1D3651A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
          <a:stretch/>
        </p:blipFill>
        <p:spPr>
          <a:xfrm>
            <a:off x="6216294" y="3428999"/>
            <a:ext cx="5982586" cy="3429001"/>
          </a:xfrm>
          <a:prstGeom prst="rect">
            <a:avLst/>
          </a:prstGeom>
        </p:spPr>
      </p:pic>
      <p:sp>
        <p:nvSpPr>
          <p:cNvPr id="18" name="Content Placeholder 9">
            <a:extLst>
              <a:ext uri="{FF2B5EF4-FFF2-40B4-BE49-F238E27FC236}">
                <a16:creationId xmlns:a16="http://schemas.microsoft.com/office/drawing/2014/main" id="{F9509F70-D9E4-EB5E-DA40-CA5F6D00EEE5}"/>
              </a:ext>
            </a:extLst>
          </p:cNvPr>
          <p:cNvSpPr>
            <a:spLocks noGrp="1"/>
          </p:cNvSpPr>
          <p:nvPr>
            <p:ph sz="quarter" idx="23" hasCustomPrompt="1"/>
          </p:nvPr>
        </p:nvSpPr>
        <p:spPr>
          <a:xfrm>
            <a:off x="6209414" y="0"/>
            <a:ext cx="5982586" cy="3428999"/>
          </a:xfrm>
          <a:solidFill>
            <a:schemeClr val="tx1">
              <a:lumMod val="10000"/>
              <a:lumOff val="90000"/>
            </a:schemeClr>
          </a:solidFill>
        </p:spPr>
        <p:txBody>
          <a:bodyPr anchor="ctr"/>
          <a:lstStyle>
            <a:lvl1pPr algn="ct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2" name="OTag">
            <a:extLst>
              <a:ext uri="{FF2B5EF4-FFF2-40B4-BE49-F238E27FC236}">
                <a16:creationId xmlns:a16="http://schemas.microsoft.com/office/drawing/2014/main" id="{2BD84AB8-084C-B722-CE1B-F1DA9D195E7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3" name="OTag">
            <a:extLst>
              <a:ext uri="{FF2B5EF4-FFF2-40B4-BE49-F238E27FC236}">
                <a16:creationId xmlns:a16="http://schemas.microsoft.com/office/drawing/2014/main" id="{3398175F-49BB-384F-6EC1-ABBADD31BC0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4" name="Title 4">
            <a:extLst>
              <a:ext uri="{FF2B5EF4-FFF2-40B4-BE49-F238E27FC236}">
                <a16:creationId xmlns:a16="http://schemas.microsoft.com/office/drawing/2014/main" id="{4E6C2D97-EC89-BE03-0BA8-731DE9F0FE11}"/>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26" name="Text Placeholder 21">
            <a:extLst>
              <a:ext uri="{FF2B5EF4-FFF2-40B4-BE49-F238E27FC236}">
                <a16:creationId xmlns:a16="http://schemas.microsoft.com/office/drawing/2014/main" id="{E6873078-812F-65C5-C233-D2B76F281D9C}"/>
              </a:ext>
            </a:extLst>
          </p:cNvPr>
          <p:cNvSpPr>
            <a:spLocks noGrp="1"/>
          </p:cNvSpPr>
          <p:nvPr>
            <p:ph type="body" sz="quarter" idx="14" hasCustomPrompt="1"/>
          </p:nvPr>
        </p:nvSpPr>
        <p:spPr>
          <a:xfrm>
            <a:off x="761994"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7" name="Text Placeholder 21">
            <a:extLst>
              <a:ext uri="{FF2B5EF4-FFF2-40B4-BE49-F238E27FC236}">
                <a16:creationId xmlns:a16="http://schemas.microsoft.com/office/drawing/2014/main" id="{EEDFFABF-52CF-D2A3-889C-AF22FAFF3BDD}"/>
              </a:ext>
            </a:extLst>
          </p:cNvPr>
          <p:cNvSpPr>
            <a:spLocks noGrp="1"/>
          </p:cNvSpPr>
          <p:nvPr>
            <p:ph type="body" sz="quarter" idx="30" hasCustomPrompt="1"/>
          </p:nvPr>
        </p:nvSpPr>
        <p:spPr>
          <a:xfrm>
            <a:off x="761994" y="5325986"/>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0" name="Text Placeholder 21">
            <a:extLst>
              <a:ext uri="{FF2B5EF4-FFF2-40B4-BE49-F238E27FC236}">
                <a16:creationId xmlns:a16="http://schemas.microsoft.com/office/drawing/2014/main" id="{4FA97366-1933-4699-AF76-774D4672F1AD}"/>
              </a:ext>
            </a:extLst>
          </p:cNvPr>
          <p:cNvSpPr>
            <a:spLocks noGrp="1"/>
          </p:cNvSpPr>
          <p:nvPr>
            <p:ph type="body" sz="quarter" idx="44" hasCustomPrompt="1"/>
          </p:nvPr>
        </p:nvSpPr>
        <p:spPr>
          <a:xfrm>
            <a:off x="2391925"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1" name="Text Placeholder 21">
            <a:extLst>
              <a:ext uri="{FF2B5EF4-FFF2-40B4-BE49-F238E27FC236}">
                <a16:creationId xmlns:a16="http://schemas.microsoft.com/office/drawing/2014/main" id="{0C5139D7-54C3-ACA6-7D91-D5D96969DB87}"/>
              </a:ext>
            </a:extLst>
          </p:cNvPr>
          <p:cNvSpPr>
            <a:spLocks noGrp="1"/>
          </p:cNvSpPr>
          <p:nvPr>
            <p:ph type="body" sz="quarter" idx="45" hasCustomPrompt="1"/>
          </p:nvPr>
        </p:nvSpPr>
        <p:spPr>
          <a:xfrm>
            <a:off x="2391925"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2" name="Text Placeholder 21">
            <a:extLst>
              <a:ext uri="{FF2B5EF4-FFF2-40B4-BE49-F238E27FC236}">
                <a16:creationId xmlns:a16="http://schemas.microsoft.com/office/drawing/2014/main" id="{B8A55487-28D8-F7EC-D465-CA174C53791A}"/>
              </a:ext>
            </a:extLst>
          </p:cNvPr>
          <p:cNvSpPr>
            <a:spLocks noGrp="1"/>
          </p:cNvSpPr>
          <p:nvPr>
            <p:ph type="body" sz="quarter" idx="33" hasCustomPrompt="1"/>
          </p:nvPr>
        </p:nvSpPr>
        <p:spPr>
          <a:xfrm>
            <a:off x="4021856"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3" name="Text Placeholder 21">
            <a:extLst>
              <a:ext uri="{FF2B5EF4-FFF2-40B4-BE49-F238E27FC236}">
                <a16:creationId xmlns:a16="http://schemas.microsoft.com/office/drawing/2014/main" id="{82B96EDD-BC97-7D98-73A6-710D14462F21}"/>
              </a:ext>
            </a:extLst>
          </p:cNvPr>
          <p:cNvSpPr>
            <a:spLocks noGrp="1"/>
          </p:cNvSpPr>
          <p:nvPr>
            <p:ph type="body" sz="quarter" idx="34" hasCustomPrompt="1"/>
          </p:nvPr>
        </p:nvSpPr>
        <p:spPr>
          <a:xfrm>
            <a:off x="4021856"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 name="Text Placeholder 64">
            <a:extLst>
              <a:ext uri="{FF2B5EF4-FFF2-40B4-BE49-F238E27FC236}">
                <a16:creationId xmlns:a16="http://schemas.microsoft.com/office/drawing/2014/main" id="{928223FF-4C96-4C87-903A-8F2C33F4DF79}"/>
              </a:ext>
            </a:extLst>
          </p:cNvPr>
          <p:cNvSpPr>
            <a:spLocks noGrp="1"/>
          </p:cNvSpPr>
          <p:nvPr>
            <p:ph type="body" sz="quarter" idx="37"/>
          </p:nvPr>
        </p:nvSpPr>
        <p:spPr>
          <a:xfrm>
            <a:off x="6930173" y="5226221"/>
            <a:ext cx="4624075" cy="266291"/>
          </a:xfr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lang="en-US" sz="1600" b="1" i="0" kern="1200" dirty="0">
                <a:solidFill>
                  <a:srgbClr val="312D2A"/>
                </a:solidFill>
                <a:latin typeface="Oracle Sans Extra Bold" panose="020B0503020204020204" pitchFamily="34" charset="0"/>
                <a:ea typeface="+mn-ea"/>
                <a:cs typeface="Oracle Sans Extra Bold" panose="020B0503020204020204" pitchFamily="34" charset="0"/>
              </a:defRPr>
            </a:lvl1pPr>
          </a:lstStyle>
          <a:p>
            <a:pPr lvl="0"/>
            <a:r>
              <a:rPr lang="en-US"/>
              <a:t>Edit Master text styles</a:t>
            </a:r>
          </a:p>
        </p:txBody>
      </p:sp>
      <p:sp>
        <p:nvSpPr>
          <p:cNvPr id="9" name="Text Placeholder 63">
            <a:extLst>
              <a:ext uri="{FF2B5EF4-FFF2-40B4-BE49-F238E27FC236}">
                <a16:creationId xmlns:a16="http://schemas.microsoft.com/office/drawing/2014/main" id="{869A35B3-08C6-2551-44A5-28684E4F6EE6}"/>
              </a:ext>
            </a:extLst>
          </p:cNvPr>
          <p:cNvSpPr>
            <a:spLocks noGrp="1"/>
          </p:cNvSpPr>
          <p:nvPr>
            <p:ph type="body" sz="quarter" idx="36"/>
          </p:nvPr>
        </p:nvSpPr>
        <p:spPr>
          <a:xfrm>
            <a:off x="6930173" y="5533998"/>
            <a:ext cx="4624075" cy="491802"/>
          </a:xfr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lang="en-US" sz="1600" b="0" i="0" kern="1200" dirty="0">
                <a:solidFill>
                  <a:srgbClr val="312D2A"/>
                </a:solidFill>
                <a:latin typeface="Oracle Sans Light" panose="020B0403020204020204" pitchFamily="34" charset="0"/>
                <a:ea typeface="+mn-ea"/>
                <a:cs typeface="Oracle Sans Light" panose="020B0403020204020204" pitchFamily="34" charset="0"/>
              </a:defRPr>
            </a:lvl1pPr>
          </a:lstStyle>
          <a:p>
            <a:pPr lvl="0"/>
            <a:r>
              <a:rPr lang="en-US"/>
              <a:t>Edit Master text styles</a:t>
            </a:r>
          </a:p>
        </p:txBody>
      </p:sp>
      <p:sp>
        <p:nvSpPr>
          <p:cNvPr id="12" name="Text Placeholder 21">
            <a:extLst>
              <a:ext uri="{FF2B5EF4-FFF2-40B4-BE49-F238E27FC236}">
                <a16:creationId xmlns:a16="http://schemas.microsoft.com/office/drawing/2014/main" id="{9353750C-74FE-93AC-DE4D-EB1604E2E8B9}"/>
              </a:ext>
            </a:extLst>
          </p:cNvPr>
          <p:cNvSpPr>
            <a:spLocks noGrp="1"/>
          </p:cNvSpPr>
          <p:nvPr>
            <p:ph type="body" sz="quarter" idx="35" hasCustomPrompt="1"/>
          </p:nvPr>
        </p:nvSpPr>
        <p:spPr>
          <a:xfrm>
            <a:off x="761994" y="2499926"/>
            <a:ext cx="4762530" cy="1741585"/>
          </a:xfrm>
          <a:prstGeom prst="rect">
            <a:avLst/>
          </a:prstGeom>
        </p:spPr>
        <p:txBody>
          <a:bodyPr lIns="0" tIns="0" rIns="0" bIns="0"/>
          <a:lstStyle>
            <a:lvl1pPr algn="l">
              <a:lnSpc>
                <a:spcPct val="12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cxnSp>
        <p:nvCxnSpPr>
          <p:cNvPr id="14" name="Accent Mark">
            <a:extLst>
              <a:ext uri="{FF2B5EF4-FFF2-40B4-BE49-F238E27FC236}">
                <a16:creationId xmlns:a16="http://schemas.microsoft.com/office/drawing/2014/main" id="{30D7E56A-8B8F-43E2-BEE9-3B3C4B24F8D9}"/>
              </a:ext>
              <a:ext uri="{C183D7F6-B498-43B3-948B-1728B52AA6E4}">
                <adec:decorative xmlns:adec="http://schemas.microsoft.com/office/drawing/2017/decorative" val="1"/>
              </a:ext>
            </a:extLst>
          </p:cNvPr>
          <p:cNvCxnSpPr>
            <a:cxnSpLocks/>
          </p:cNvCxnSpPr>
          <p:nvPr userDrawn="1"/>
        </p:nvCxnSpPr>
        <p:spPr>
          <a:xfrm flipH="1">
            <a:off x="6930173" y="5016505"/>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20">
            <a:extLst>
              <a:ext uri="{FF2B5EF4-FFF2-40B4-BE49-F238E27FC236}">
                <a16:creationId xmlns:a16="http://schemas.microsoft.com/office/drawing/2014/main" id="{39D2E56C-83AE-CD1A-1BB7-E9523FFFFDC7}"/>
              </a:ext>
            </a:extLst>
          </p:cNvPr>
          <p:cNvSpPr>
            <a:spLocks noGrp="1"/>
          </p:cNvSpPr>
          <p:nvPr>
            <p:ph type="body" sz="quarter" idx="43" hasCustomPrompt="1"/>
          </p:nvPr>
        </p:nvSpPr>
        <p:spPr>
          <a:xfrm>
            <a:off x="6820103" y="3839873"/>
            <a:ext cx="4624076" cy="1017718"/>
          </a:xfrm>
        </p:spPr>
        <p:txBody>
          <a:bodyPr anchor="b"/>
          <a:lstStyle>
            <a:lvl1pPr marL="108000" indent="-457200">
              <a:lnSpc>
                <a:spcPct val="100000"/>
              </a:lnSpc>
              <a:spcBef>
                <a:spcPts val="0"/>
              </a:spcBef>
              <a:defRPr sz="1800" b="0" i="0">
                <a:solidFill>
                  <a:srgbClr val="312D2A"/>
                </a:solidFill>
                <a:latin typeface="+mj-lt"/>
                <a:cs typeface="Oracle Sans" panose="020B0503020204020204" pitchFamily="34" charset="0"/>
              </a:defRPr>
            </a:lvl1pPr>
          </a:lstStyle>
          <a:p>
            <a:pPr lvl="0"/>
            <a:r>
              <a:rPr lang="en-US" dirty="0"/>
              <a:t>“Click to type customer or partner quote surrounded by quotation marks. Remove or replace placeholder logo as needed.”</a:t>
            </a:r>
          </a:p>
        </p:txBody>
      </p:sp>
    </p:spTree>
    <p:extLst>
      <p:ext uri="{BB962C8B-B14F-4D97-AF65-F5344CB8AC3E}">
        <p14:creationId xmlns:p14="http://schemas.microsoft.com/office/powerpoint/2010/main" val="19779171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3_Light - Stat + Quote + Media">
    <p:bg>
      <p:bgPr>
        <a:solidFill>
          <a:srgbClr val="E5E2DE"/>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14F1F83-F9A3-4091-D9E9-C0B4BC3333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
          <a:stretch/>
        </p:blipFill>
        <p:spPr>
          <a:xfrm>
            <a:off x="6216294" y="3428999"/>
            <a:ext cx="5982586" cy="3429001"/>
          </a:xfrm>
          <a:prstGeom prst="rect">
            <a:avLst/>
          </a:prstGeom>
        </p:spPr>
      </p:pic>
      <p:sp>
        <p:nvSpPr>
          <p:cNvPr id="15" name="Text Placeholder 64">
            <a:extLst>
              <a:ext uri="{FF2B5EF4-FFF2-40B4-BE49-F238E27FC236}">
                <a16:creationId xmlns:a16="http://schemas.microsoft.com/office/drawing/2014/main" id="{D27FB504-A4C4-163F-6EE4-D1BF84A0C57C}"/>
              </a:ext>
            </a:extLst>
          </p:cNvPr>
          <p:cNvSpPr>
            <a:spLocks noGrp="1"/>
          </p:cNvSpPr>
          <p:nvPr>
            <p:ph type="body" sz="quarter" idx="37"/>
          </p:nvPr>
        </p:nvSpPr>
        <p:spPr>
          <a:xfrm>
            <a:off x="6930173" y="5226221"/>
            <a:ext cx="4624075" cy="266291"/>
          </a:xfrm>
        </p:spPr>
        <p:txBody>
          <a:bodyPr/>
          <a:lstStyle>
            <a:lvl1pPr>
              <a:defRPr sz="16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a:t>Edit Master text styles</a:t>
            </a:r>
          </a:p>
        </p:txBody>
      </p:sp>
      <p:sp>
        <p:nvSpPr>
          <p:cNvPr id="16" name="Text Placeholder 63">
            <a:extLst>
              <a:ext uri="{FF2B5EF4-FFF2-40B4-BE49-F238E27FC236}">
                <a16:creationId xmlns:a16="http://schemas.microsoft.com/office/drawing/2014/main" id="{46122C57-F004-EA3F-62FF-0EF25C7FEBFD}"/>
              </a:ext>
            </a:extLst>
          </p:cNvPr>
          <p:cNvSpPr>
            <a:spLocks noGrp="1"/>
          </p:cNvSpPr>
          <p:nvPr>
            <p:ph type="body" sz="quarter" idx="36"/>
          </p:nvPr>
        </p:nvSpPr>
        <p:spPr>
          <a:xfrm>
            <a:off x="6930173" y="5533998"/>
            <a:ext cx="4624075" cy="491802"/>
          </a:xfr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lang="en-US" sz="1600" b="0" i="0" kern="1200" dirty="0">
                <a:solidFill>
                  <a:srgbClr val="312D2A"/>
                </a:solidFill>
                <a:latin typeface="Oracle Sans Light" panose="020B0403020204020204" pitchFamily="34" charset="0"/>
                <a:ea typeface="+mn-ea"/>
                <a:cs typeface="Oracle Sans Light" panose="020B0403020204020204" pitchFamily="34" charset="0"/>
              </a:defRPr>
            </a:lvl1pPr>
          </a:lstStyle>
          <a:p>
            <a:pPr lvl="0"/>
            <a:r>
              <a:rPr lang="en-US"/>
              <a:t>Edit Master text styles</a:t>
            </a:r>
          </a:p>
        </p:txBody>
      </p:sp>
      <p:sp>
        <p:nvSpPr>
          <p:cNvPr id="19" name="Content Placeholder 9">
            <a:extLst>
              <a:ext uri="{FF2B5EF4-FFF2-40B4-BE49-F238E27FC236}">
                <a16:creationId xmlns:a16="http://schemas.microsoft.com/office/drawing/2014/main" id="{F399D6CB-C30D-B0AB-F771-A7753D90A1C2}"/>
              </a:ext>
            </a:extLst>
          </p:cNvPr>
          <p:cNvSpPr>
            <a:spLocks noGrp="1"/>
          </p:cNvSpPr>
          <p:nvPr>
            <p:ph sz="quarter" idx="23" hasCustomPrompt="1"/>
          </p:nvPr>
        </p:nvSpPr>
        <p:spPr>
          <a:xfrm>
            <a:off x="6209414" y="0"/>
            <a:ext cx="5982586" cy="3428999"/>
          </a:xfrm>
          <a:solidFill>
            <a:schemeClr val="tx1">
              <a:lumMod val="10000"/>
              <a:lumOff val="90000"/>
            </a:schemeClr>
          </a:solidFill>
        </p:spPr>
        <p:txBody>
          <a:bodyPr anchor="ctr"/>
          <a:lstStyle>
            <a:lvl1pPr algn="ct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3" name="Oracle Logo">
            <a:extLst>
              <a:ext uri="{FF2B5EF4-FFF2-40B4-BE49-F238E27FC236}">
                <a16:creationId xmlns:a16="http://schemas.microsoft.com/office/drawing/2014/main" id="{D6220EA6-E230-EF5E-1E96-CF13C1127E57}"/>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 name="Plus Sign">
            <a:extLst>
              <a:ext uri="{FF2B5EF4-FFF2-40B4-BE49-F238E27FC236}">
                <a16:creationId xmlns:a16="http://schemas.microsoft.com/office/drawing/2014/main" id="{889C2474-0A48-87B9-ED6A-FD2EF7F367F7}"/>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356453F7-AD72-2B27-04B4-727D2A71230B}"/>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9" name="Plus Sign">
            <a:extLst>
              <a:ext uri="{FF2B5EF4-FFF2-40B4-BE49-F238E27FC236}">
                <a16:creationId xmlns:a16="http://schemas.microsoft.com/office/drawing/2014/main" id="{2455AA71-3BEC-2B9C-31FA-38B9F090AB84}"/>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13" name="Content Placeholder 7">
            <a:extLst>
              <a:ext uri="{FF2B5EF4-FFF2-40B4-BE49-F238E27FC236}">
                <a16:creationId xmlns:a16="http://schemas.microsoft.com/office/drawing/2014/main" id="{9E18BBA1-19C4-870F-F537-11692DAF51CE}"/>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pic>
        <p:nvPicPr>
          <p:cNvPr id="24" name="OTag">
            <a:extLst>
              <a:ext uri="{FF2B5EF4-FFF2-40B4-BE49-F238E27FC236}">
                <a16:creationId xmlns:a16="http://schemas.microsoft.com/office/drawing/2014/main" id="{AF10765D-B53C-4C54-9062-242A8453AEA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2" name="OTag">
            <a:extLst>
              <a:ext uri="{FF2B5EF4-FFF2-40B4-BE49-F238E27FC236}">
                <a16:creationId xmlns:a16="http://schemas.microsoft.com/office/drawing/2014/main" id="{50F1F99F-0C05-D3F9-FCBF-A99EF4BC1FAD}"/>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7" name="Text Placeholder 21">
            <a:extLst>
              <a:ext uri="{FF2B5EF4-FFF2-40B4-BE49-F238E27FC236}">
                <a16:creationId xmlns:a16="http://schemas.microsoft.com/office/drawing/2014/main" id="{404BC813-D7AB-F1BA-AD08-ED953FB7D0F5}"/>
              </a:ext>
            </a:extLst>
          </p:cNvPr>
          <p:cNvSpPr>
            <a:spLocks noGrp="1"/>
          </p:cNvSpPr>
          <p:nvPr>
            <p:ph type="body" sz="quarter" idx="14" hasCustomPrompt="1"/>
          </p:nvPr>
        </p:nvSpPr>
        <p:spPr>
          <a:xfrm>
            <a:off x="761994"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8" name="Text Placeholder 21">
            <a:extLst>
              <a:ext uri="{FF2B5EF4-FFF2-40B4-BE49-F238E27FC236}">
                <a16:creationId xmlns:a16="http://schemas.microsoft.com/office/drawing/2014/main" id="{20F37456-6C8E-BEA0-85DC-911C938B6264}"/>
              </a:ext>
            </a:extLst>
          </p:cNvPr>
          <p:cNvSpPr>
            <a:spLocks noGrp="1"/>
          </p:cNvSpPr>
          <p:nvPr>
            <p:ph type="body" sz="quarter" idx="30" hasCustomPrompt="1"/>
          </p:nvPr>
        </p:nvSpPr>
        <p:spPr>
          <a:xfrm>
            <a:off x="761994" y="5325986"/>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1" name="Text Placeholder 21">
            <a:extLst>
              <a:ext uri="{FF2B5EF4-FFF2-40B4-BE49-F238E27FC236}">
                <a16:creationId xmlns:a16="http://schemas.microsoft.com/office/drawing/2014/main" id="{8ADD2658-B18D-B13F-5DCF-22E8F5687D46}"/>
              </a:ext>
            </a:extLst>
          </p:cNvPr>
          <p:cNvSpPr>
            <a:spLocks noGrp="1"/>
          </p:cNvSpPr>
          <p:nvPr>
            <p:ph type="body" sz="quarter" idx="44" hasCustomPrompt="1"/>
          </p:nvPr>
        </p:nvSpPr>
        <p:spPr>
          <a:xfrm>
            <a:off x="2391925"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2" name="Text Placeholder 21">
            <a:extLst>
              <a:ext uri="{FF2B5EF4-FFF2-40B4-BE49-F238E27FC236}">
                <a16:creationId xmlns:a16="http://schemas.microsoft.com/office/drawing/2014/main" id="{E71BD6B2-59E2-11C8-AD31-0069ECC7BC6D}"/>
              </a:ext>
            </a:extLst>
          </p:cNvPr>
          <p:cNvSpPr>
            <a:spLocks noGrp="1"/>
          </p:cNvSpPr>
          <p:nvPr>
            <p:ph type="body" sz="quarter" idx="45" hasCustomPrompt="1"/>
          </p:nvPr>
        </p:nvSpPr>
        <p:spPr>
          <a:xfrm>
            <a:off x="2391925"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3" name="Text Placeholder 21">
            <a:extLst>
              <a:ext uri="{FF2B5EF4-FFF2-40B4-BE49-F238E27FC236}">
                <a16:creationId xmlns:a16="http://schemas.microsoft.com/office/drawing/2014/main" id="{FEB3F671-EE39-D9FE-7833-F99B08E6C15D}"/>
              </a:ext>
            </a:extLst>
          </p:cNvPr>
          <p:cNvSpPr>
            <a:spLocks noGrp="1"/>
          </p:cNvSpPr>
          <p:nvPr>
            <p:ph type="body" sz="quarter" idx="33" hasCustomPrompt="1"/>
          </p:nvPr>
        </p:nvSpPr>
        <p:spPr>
          <a:xfrm>
            <a:off x="4021856" y="4629979"/>
            <a:ext cx="1498606" cy="614174"/>
          </a:xfrm>
          <a:prstGeom prst="rect">
            <a:avLst/>
          </a:prstGeom>
        </p:spPr>
        <p:txBody>
          <a:bodyPr lIns="0" tIns="0" rIns="0" bIns="0" anchor="b"/>
          <a:lstStyle>
            <a:lvl1pPr algn="l">
              <a:defRPr sz="2800" b="1" i="0">
                <a:solidFill>
                  <a:srgbClr val="2C5266"/>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4DDF9CFF-9F97-2BCC-B8F0-5F9909EC0BFC}"/>
              </a:ext>
            </a:extLst>
          </p:cNvPr>
          <p:cNvSpPr>
            <a:spLocks noGrp="1"/>
          </p:cNvSpPr>
          <p:nvPr>
            <p:ph type="body" sz="quarter" idx="34" hasCustomPrompt="1"/>
          </p:nvPr>
        </p:nvSpPr>
        <p:spPr>
          <a:xfrm>
            <a:off x="4021856" y="5307699"/>
            <a:ext cx="1498606" cy="603016"/>
          </a:xfrm>
          <a:prstGeom prst="rect">
            <a:avLst/>
          </a:prstGeom>
        </p:spPr>
        <p:txBody>
          <a:bodyPr lIns="0" tIns="0" rIns="0" bIns="0"/>
          <a:lstStyle>
            <a:lvl1pPr algn="l">
              <a:defRPr sz="11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 name="Title 4">
            <a:extLst>
              <a:ext uri="{FF2B5EF4-FFF2-40B4-BE49-F238E27FC236}">
                <a16:creationId xmlns:a16="http://schemas.microsoft.com/office/drawing/2014/main" id="{F22FD010-4613-423D-73C0-BA50D09E6C40}"/>
              </a:ext>
            </a:extLst>
          </p:cNvPr>
          <p:cNvSpPr>
            <a:spLocks noGrp="1"/>
          </p:cNvSpPr>
          <p:nvPr>
            <p:ph type="title" hasCustomPrompt="1"/>
          </p:nvPr>
        </p:nvSpPr>
        <p:spPr>
          <a:xfrm>
            <a:off x="761994" y="1613847"/>
            <a:ext cx="4758468" cy="822960"/>
          </a:xfrm>
          <a:noFill/>
        </p:spPr>
        <p:txBody>
          <a:bodyPr vert="horz" lIns="0" tIns="0" rIns="0" bIns="0" rtlCol="0" anchor="b">
            <a:noAutofit/>
          </a:bodyPr>
          <a:lstStyle>
            <a:lvl1pPr>
              <a:defRPr lang="en-US" sz="20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Click to edit title text styles</a:t>
            </a:r>
          </a:p>
        </p:txBody>
      </p:sp>
      <p:sp>
        <p:nvSpPr>
          <p:cNvPr id="11" name="Text Placeholder 21">
            <a:extLst>
              <a:ext uri="{FF2B5EF4-FFF2-40B4-BE49-F238E27FC236}">
                <a16:creationId xmlns:a16="http://schemas.microsoft.com/office/drawing/2014/main" id="{A06AE889-EA30-0DDD-7517-B78147182C94}"/>
              </a:ext>
            </a:extLst>
          </p:cNvPr>
          <p:cNvSpPr>
            <a:spLocks noGrp="1"/>
          </p:cNvSpPr>
          <p:nvPr>
            <p:ph type="body" sz="quarter" idx="35" hasCustomPrompt="1"/>
          </p:nvPr>
        </p:nvSpPr>
        <p:spPr>
          <a:xfrm>
            <a:off x="761994" y="2499926"/>
            <a:ext cx="4762530" cy="1741585"/>
          </a:xfrm>
          <a:prstGeom prst="rect">
            <a:avLst/>
          </a:prstGeom>
        </p:spPr>
        <p:txBody>
          <a:bodyPr lIns="0" tIns="0" rIns="0" bIns="0"/>
          <a:lstStyle>
            <a:lvl1pPr algn="l">
              <a:lnSpc>
                <a:spcPct val="120000"/>
              </a:lnSpc>
              <a:spcBef>
                <a:spcPts val="0"/>
              </a:spcBef>
              <a:spcAft>
                <a:spcPts val="400"/>
              </a:spcAft>
              <a:defRPr sz="12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a:t>
            </a:r>
            <a:br>
              <a:rPr lang="en-IN" dirty="0"/>
            </a:br>
            <a:r>
              <a:rPr lang="en-IN" dirty="0"/>
              <a:t>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cxnSp>
        <p:nvCxnSpPr>
          <p:cNvPr id="7" name="Accent Mark">
            <a:extLst>
              <a:ext uri="{FF2B5EF4-FFF2-40B4-BE49-F238E27FC236}">
                <a16:creationId xmlns:a16="http://schemas.microsoft.com/office/drawing/2014/main" id="{A70531FC-1F0C-B028-942E-09E82BD8315F}"/>
              </a:ext>
              <a:ext uri="{C183D7F6-B498-43B3-948B-1728B52AA6E4}">
                <adec:decorative xmlns:adec="http://schemas.microsoft.com/office/drawing/2017/decorative" val="1"/>
              </a:ext>
            </a:extLst>
          </p:cNvPr>
          <p:cNvCxnSpPr>
            <a:cxnSpLocks/>
          </p:cNvCxnSpPr>
          <p:nvPr userDrawn="1"/>
        </p:nvCxnSpPr>
        <p:spPr>
          <a:xfrm flipH="1">
            <a:off x="6930173" y="5016505"/>
            <a:ext cx="327600" cy="0"/>
          </a:xfrm>
          <a:prstGeom prst="line">
            <a:avLst/>
          </a:prstGeom>
          <a:ln w="28575" cap="flat">
            <a:solidFill>
              <a:srgbClr val="F6B53F"/>
            </a:solidFill>
            <a:prstDash val="solid"/>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D1B50862-1DF5-43FF-97C5-626F280A46EE}"/>
              </a:ext>
            </a:extLst>
          </p:cNvPr>
          <p:cNvSpPr>
            <a:spLocks noGrp="1"/>
          </p:cNvSpPr>
          <p:nvPr>
            <p:ph type="body" sz="quarter" idx="43" hasCustomPrompt="1"/>
          </p:nvPr>
        </p:nvSpPr>
        <p:spPr>
          <a:xfrm>
            <a:off x="6820103" y="3839873"/>
            <a:ext cx="4624076" cy="1017718"/>
          </a:xfrm>
        </p:spPr>
        <p:txBody>
          <a:bodyPr anchor="b"/>
          <a:lstStyle>
            <a:lvl1pPr marL="108000" indent="-457200">
              <a:lnSpc>
                <a:spcPct val="100000"/>
              </a:lnSpc>
              <a:spcBef>
                <a:spcPts val="0"/>
              </a:spcBef>
              <a:defRPr sz="1800" b="0" i="0">
                <a:solidFill>
                  <a:srgbClr val="312D2A"/>
                </a:solidFill>
                <a:latin typeface="+mj-lt"/>
                <a:cs typeface="Oracle Sans" panose="020B0503020204020204" pitchFamily="34" charset="0"/>
              </a:defRPr>
            </a:lvl1pPr>
          </a:lstStyle>
          <a:p>
            <a:pPr lvl="0"/>
            <a:r>
              <a:rPr lang="en-US" dirty="0"/>
              <a:t>“Click to type customer or partner quote surrounded by quotation marks. Remove or replace placeholder logo as needed.”</a:t>
            </a:r>
          </a:p>
        </p:txBody>
      </p:sp>
    </p:spTree>
    <p:extLst>
      <p:ext uri="{BB962C8B-B14F-4D97-AF65-F5344CB8AC3E}">
        <p14:creationId xmlns:p14="http://schemas.microsoft.com/office/powerpoint/2010/main" val="39177951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Light - Device shell_1">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5" name="Picture 4">
            <a:extLst>
              <a:ext uri="{FF2B5EF4-FFF2-40B4-BE49-F238E27FC236}">
                <a16:creationId xmlns:a16="http://schemas.microsoft.com/office/drawing/2014/main" id="{45741F0B-A103-3121-568D-6ED8CD6E76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37973" y="1731631"/>
            <a:ext cx="5257800" cy="227508"/>
          </a:xfrm>
          <a:prstGeom prst="rect">
            <a:avLst/>
          </a:prstGeom>
        </p:spPr>
      </p:pic>
      <p:sp>
        <p:nvSpPr>
          <p:cNvPr id="12" name="Rectangle 11">
            <a:extLst>
              <a:ext uri="{FF2B5EF4-FFF2-40B4-BE49-F238E27FC236}">
                <a16:creationId xmlns:a16="http://schemas.microsoft.com/office/drawing/2014/main" id="{FD8FBA04-5C54-36AC-7E1A-47FBB8492BA4}"/>
              </a:ext>
            </a:extLst>
          </p:cNvPr>
          <p:cNvSpPr/>
          <p:nvPr userDrawn="1"/>
        </p:nvSpPr>
        <p:spPr>
          <a:xfrm>
            <a:off x="6437973" y="1959138"/>
            <a:ext cx="5257800" cy="3167230"/>
          </a:xfrm>
          <a:prstGeom prst="rect">
            <a:avLst/>
          </a:prstGeom>
          <a:solidFill>
            <a:schemeClr val="bg2">
              <a:lumMod val="25000"/>
              <a:lumOff val="75000"/>
            </a:schemeClr>
          </a:solidFill>
          <a:ln>
            <a:noFill/>
          </a:ln>
          <a:effectLst>
            <a:outerShdw blurRad="357366" dist="38100" dir="2700000" sx="101000" sy="101000" algn="tl" rotWithShape="0">
              <a:prstClr val="black">
                <a:alpha val="94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Field 2">
            <a:extLst>
              <a:ext uri="{FF2B5EF4-FFF2-40B4-BE49-F238E27FC236}">
                <a16:creationId xmlns:a16="http://schemas.microsoft.com/office/drawing/2014/main" id="{BDF7EB8E-2C6A-6D86-67F5-1742C5E2D2EE}"/>
              </a:ext>
            </a:extLst>
          </p:cNvPr>
          <p:cNvSpPr>
            <a:spLocks noGrp="1"/>
          </p:cNvSpPr>
          <p:nvPr>
            <p:ph type="body" sz="quarter" idx="36" hasCustomPrompt="1"/>
          </p:nvPr>
        </p:nvSpPr>
        <p:spPr>
          <a:xfrm>
            <a:off x="766233" y="1256095"/>
            <a:ext cx="4724400" cy="895181"/>
          </a:xfrm>
          <a:prstGeom prst="rect">
            <a:avLst/>
          </a:prstGeom>
        </p:spPr>
        <p:txBody>
          <a:bodyPr>
            <a:noAutofit/>
          </a:bodyPr>
          <a:lstStyle>
            <a:lvl1pPr>
              <a:defRPr sz="32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22" name="Picture Placeholder 21">
            <a:extLst>
              <a:ext uri="{FF2B5EF4-FFF2-40B4-BE49-F238E27FC236}">
                <a16:creationId xmlns:a16="http://schemas.microsoft.com/office/drawing/2014/main" id="{644669E8-39AE-C5F7-BB6B-3DF0A8DE2D78}"/>
              </a:ext>
            </a:extLst>
          </p:cNvPr>
          <p:cNvSpPr>
            <a:spLocks noGrp="1"/>
          </p:cNvSpPr>
          <p:nvPr>
            <p:ph type="pic" sz="quarter" idx="38"/>
          </p:nvPr>
        </p:nvSpPr>
        <p:spPr>
          <a:xfrm>
            <a:off x="6437313" y="1958975"/>
            <a:ext cx="5257800" cy="3167063"/>
          </a:xfrm>
        </p:spPr>
        <p:txBody>
          <a:bodyPr anchor="ctr"/>
          <a:lstStyle>
            <a:lvl1pPr algn="ctr">
              <a:defRPr sz="1400"/>
            </a:lvl1pPr>
          </a:lstStyle>
          <a:p>
            <a:r>
              <a:rPr lang="en-US"/>
              <a:t>Click icon to add picture</a:t>
            </a:r>
          </a:p>
        </p:txBody>
      </p:sp>
      <p:sp>
        <p:nvSpPr>
          <p:cNvPr id="2" name="Text Placeholder 11">
            <a:extLst>
              <a:ext uri="{FF2B5EF4-FFF2-40B4-BE49-F238E27FC236}">
                <a16:creationId xmlns:a16="http://schemas.microsoft.com/office/drawing/2014/main" id="{C8971892-CC75-24D3-EE5D-BED9B40B07E6}"/>
              </a:ext>
            </a:extLst>
          </p:cNvPr>
          <p:cNvSpPr>
            <a:spLocks noGrp="1"/>
          </p:cNvSpPr>
          <p:nvPr>
            <p:ph type="body" sz="quarter" idx="11" hasCustomPrompt="1"/>
          </p:nvPr>
        </p:nvSpPr>
        <p:spPr>
          <a:xfrm>
            <a:off x="766233" y="2417243"/>
            <a:ext cx="5232399" cy="1671637"/>
          </a:xfrm>
        </p:spPr>
        <p:txBody>
          <a:bodyPr anchor="t"/>
          <a:lstStyle>
            <a:lvl1pPr>
              <a:lnSpc>
                <a:spcPct val="120000"/>
              </a:lnSpc>
              <a:spcBef>
                <a:spcPts val="0"/>
              </a:spcBef>
              <a:spcAft>
                <a:spcPts val="400"/>
              </a:spcAft>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US" sz="1400" b="1" dirty="0">
                <a:solidFill>
                  <a:schemeClr val="tx1"/>
                </a:solidFill>
                <a:latin typeface="Oracle Sans Extra Bold" panose="020B0503020204020204" pitchFamily="34" charset="0"/>
                <a:cs typeface="Oracle Sans Extra Bold" panose="020B0503020204020204" pitchFamily="34" charset="0"/>
              </a:rPr>
              <a:t>Donec ac </a:t>
            </a:r>
            <a:r>
              <a:rPr lang="en-US" sz="1400" b="1" dirty="0" err="1">
                <a:solidFill>
                  <a:schemeClr val="tx1"/>
                </a:solidFill>
                <a:latin typeface="Oracle Sans Extra Bold" panose="020B0503020204020204" pitchFamily="34" charset="0"/>
                <a:cs typeface="Oracle Sans Extra Bold" panose="020B0503020204020204" pitchFamily="34" charset="0"/>
              </a:rPr>
              <a:t>est</a:t>
            </a:r>
            <a:r>
              <a:rPr lang="en-US" sz="1400" b="1" dirty="0">
                <a:solidFill>
                  <a:schemeClr val="tx1"/>
                </a:solidFill>
                <a:latin typeface="Oracle Sans Extra Bold" panose="020B0503020204020204" pitchFamily="34" charset="0"/>
                <a:cs typeface="Oracle Sans Extra Bold" panose="020B0503020204020204" pitchFamily="34" charset="0"/>
              </a:rPr>
              <a:t> </a:t>
            </a:r>
            <a:r>
              <a:rPr lang="en-US" sz="1400" b="1" dirty="0" err="1">
                <a:solidFill>
                  <a:schemeClr val="tx1"/>
                </a:solidFill>
                <a:latin typeface="Oracle Sans Extra Bold" panose="020B0503020204020204" pitchFamily="34" charset="0"/>
                <a:cs typeface="Oracle Sans Extra Bold" panose="020B0503020204020204" pitchFamily="34" charset="0"/>
              </a:rPr>
              <a:t>quis</a:t>
            </a:r>
            <a:r>
              <a:rPr lang="en-US" sz="1400" b="1" dirty="0">
                <a:solidFill>
                  <a:schemeClr val="tx1"/>
                </a:solidFill>
                <a:latin typeface="Oracle Sans Extra Bold" panose="020B0503020204020204" pitchFamily="34" charset="0"/>
                <a:cs typeface="Oracle Sans Extra Bold" panose="020B0503020204020204" pitchFamily="34" charset="0"/>
              </a:rPr>
              <a:t> </a:t>
            </a:r>
            <a:r>
              <a:rPr lang="en-US" sz="1400" b="1" dirty="0" err="1">
                <a:solidFill>
                  <a:schemeClr val="tx1"/>
                </a:solidFill>
                <a:latin typeface="Oracle Sans Extra Bold" panose="020B0503020204020204" pitchFamily="34" charset="0"/>
                <a:cs typeface="Oracle Sans Extra Bold" panose="020B0503020204020204" pitchFamily="34" charset="0"/>
              </a:rPr>
              <a:t>tortor</a:t>
            </a:r>
            <a:br>
              <a:rPr lang="en-US" sz="1400" b="1" dirty="0">
                <a:solidFill>
                  <a:schemeClr val="tx1"/>
                </a:solidFill>
                <a:latin typeface="Oracle Sans Extra Bold" panose="020B0503020204020204" pitchFamily="34" charset="0"/>
                <a:cs typeface="Oracle Sans Extra Bold" panose="020B0503020204020204" pitchFamily="34" charset="0"/>
              </a:rPr>
            </a:br>
            <a:r>
              <a:rPr lang="en-US" sz="1400" dirty="0">
                <a:solidFill>
                  <a:schemeClr val="tx1"/>
                </a:solidFill>
                <a:latin typeface="Oracle Sans Light" panose="020B0403020204020204" pitchFamily="34" charset="0"/>
                <a:cs typeface="Oracle Sans Light" panose="020B0403020204020204" pitchFamily="34" charset="0"/>
              </a:rPr>
              <a:t>Lorem ipsum dolor sit </a:t>
            </a:r>
            <a:r>
              <a:rPr lang="en-US" sz="1400" dirty="0" err="1">
                <a:solidFill>
                  <a:schemeClr val="tx1"/>
                </a:solidFill>
                <a:latin typeface="Oracle Sans Light" panose="020B0403020204020204" pitchFamily="34" charset="0"/>
                <a:cs typeface="Oracle Sans Light" panose="020B0403020204020204" pitchFamily="34" charset="0"/>
              </a:rPr>
              <a:t>amet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consectetur</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adipiscing</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elit</a:t>
            </a:r>
            <a:r>
              <a:rPr lang="en-US" sz="1400" dirty="0">
                <a:solidFill>
                  <a:schemeClr val="tx1"/>
                </a:solidFill>
                <a:latin typeface="Oracle Sans Light" panose="020B0403020204020204" pitchFamily="34" charset="0"/>
                <a:cs typeface="Oracle Sans Light" panose="020B0403020204020204" pitchFamily="34" charset="0"/>
              </a:rPr>
              <a:t>. Donec </a:t>
            </a:r>
            <a:r>
              <a:rPr lang="en-US" sz="1400" dirty="0" err="1">
                <a:solidFill>
                  <a:schemeClr val="tx1"/>
                </a:solidFill>
                <a:latin typeface="Oracle Sans Light" panose="020B0403020204020204" pitchFamily="34" charset="0"/>
                <a:cs typeface="Oracle Sans Light" panose="020B0403020204020204" pitchFamily="34" charset="0"/>
              </a:rPr>
              <a:t>finibus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felis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nunc</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Praesent</a:t>
            </a:r>
            <a:r>
              <a:rPr lang="en-US" sz="1400" dirty="0">
                <a:solidFill>
                  <a:schemeClr val="tx1"/>
                </a:solidFill>
                <a:latin typeface="Oracle Sans Light" panose="020B0403020204020204" pitchFamily="34" charset="0"/>
                <a:cs typeface="Oracle Sans Light" panose="020B0403020204020204" pitchFamily="34" charset="0"/>
              </a:rPr>
              <a:t> ac </a:t>
            </a:r>
            <a:r>
              <a:rPr lang="en-US" sz="1400" dirty="0" err="1">
                <a:solidFill>
                  <a:schemeClr val="tx1"/>
                </a:solidFill>
                <a:latin typeface="Oracle Sans Light" panose="020B0403020204020204" pitchFamily="34" charset="0"/>
                <a:cs typeface="Oracle Sans Light" panose="020B0403020204020204" pitchFamily="34" charset="0"/>
              </a:rPr>
              <a:t>condimentum</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Pellentesque</a:t>
            </a:r>
            <a:r>
              <a:rPr lang="en-US" sz="1400" dirty="0">
                <a:solidFill>
                  <a:schemeClr val="tx1"/>
                </a:solidFill>
                <a:latin typeface="Oracle Sans Light" panose="020B0403020204020204" pitchFamily="34" charset="0"/>
                <a:cs typeface="Oracle Sans Light" panose="020B0403020204020204" pitchFamily="34" charset="0"/>
              </a:rPr>
              <a:t> et </a:t>
            </a:r>
            <a:r>
              <a:rPr lang="en-US" sz="1400" dirty="0" err="1">
                <a:solidFill>
                  <a:schemeClr val="tx1"/>
                </a:solidFill>
                <a:latin typeface="Oracle Sans Light" panose="020B0403020204020204" pitchFamily="34" charset="0"/>
                <a:cs typeface="Oracle Sans Light" panose="020B0403020204020204" pitchFamily="34" charset="0"/>
              </a:rPr>
              <a:t>aliquet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enim</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Phasellus</a:t>
            </a:r>
            <a:r>
              <a:rPr lang="en-US" sz="1400" dirty="0">
                <a:solidFill>
                  <a:schemeClr val="tx1"/>
                </a:solidFill>
                <a:latin typeface="Oracle Sans Light" panose="020B0403020204020204" pitchFamily="34" charset="0"/>
                <a:cs typeface="Oracle Sans Light" panose="020B0403020204020204" pitchFamily="34" charset="0"/>
              </a:rPr>
              <a:t> tempus </a:t>
            </a:r>
            <a:r>
              <a:rPr lang="en-US" sz="1400" dirty="0" err="1">
                <a:solidFill>
                  <a:schemeClr val="tx1"/>
                </a:solidFill>
                <a:latin typeface="Oracle Sans Light" panose="020B0403020204020204" pitchFamily="34" charset="0"/>
                <a:cs typeface="Oracle Sans Light" panose="020B0403020204020204" pitchFamily="34" charset="0"/>
              </a:rPr>
              <a:t>ornare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velit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eget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sollicitudin</a:t>
            </a:r>
            <a:r>
              <a:rPr lang="en-US" sz="1400" dirty="0">
                <a:solidFill>
                  <a:schemeClr val="tx1"/>
                </a:solidFill>
                <a:latin typeface="Oracle Sans Light" panose="020B0403020204020204" pitchFamily="34" charset="0"/>
                <a:cs typeface="Oracle Sans Light" panose="020B0403020204020204" pitchFamily="34" charset="0"/>
              </a:rPr>
              <a:t>. Integer </a:t>
            </a:r>
            <a:r>
              <a:rPr lang="en-US" sz="1400" dirty="0" err="1">
                <a:solidFill>
                  <a:schemeClr val="tx1"/>
                </a:solidFill>
                <a:latin typeface="Oracle Sans Light" panose="020B0403020204020204" pitchFamily="34" charset="0"/>
                <a:cs typeface="Oracle Sans Light" panose="020B0403020204020204" pitchFamily="34" charset="0"/>
              </a:rPr>
              <a:t>commodo</a:t>
            </a:r>
            <a:r>
              <a:rPr lang="en-US" sz="1400" dirty="0">
                <a:solidFill>
                  <a:schemeClr val="tx1"/>
                </a:solidFill>
                <a:latin typeface="Oracle Sans Light" panose="020B0403020204020204" pitchFamily="34" charset="0"/>
                <a:cs typeface="Oracle Sans Light" panose="020B0403020204020204" pitchFamily="34" charset="0"/>
              </a:rPr>
              <a:t> nisi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ut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congue</a:t>
            </a:r>
            <a:r>
              <a:rPr lang="en-US" sz="1400" dirty="0">
                <a:solidFill>
                  <a:schemeClr val="tx1"/>
                </a:solidFill>
                <a:latin typeface="Oracle Sans Light" panose="020B0403020204020204" pitchFamily="34" charset="0"/>
                <a:cs typeface="Oracle Sans Light" panose="020B0403020204020204" pitchFamily="34" charset="0"/>
              </a:rPr>
              <a:t> ex fermentum ac. </a:t>
            </a:r>
            <a:r>
              <a:rPr lang="en-US" sz="1400" dirty="0" err="1">
                <a:solidFill>
                  <a:schemeClr val="tx1"/>
                </a:solidFill>
                <a:latin typeface="Oracle Sans Light" panose="020B0403020204020204" pitchFamily="34" charset="0"/>
                <a:cs typeface="Oracle Sans Light" panose="020B0403020204020204" pitchFamily="34" charset="0"/>
              </a:rPr>
              <a:t>Suspendisse</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mattis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turpis</a:t>
            </a:r>
            <a:r>
              <a:rPr lang="en-US" sz="1400" dirty="0">
                <a:solidFill>
                  <a:schemeClr val="tx1"/>
                </a:solidFill>
                <a:latin typeface="Oracle Sans Light" panose="020B0403020204020204" pitchFamily="34" charset="0"/>
                <a:cs typeface="Oracle Sans Light" panose="020B0403020204020204" pitchFamily="34" charset="0"/>
              </a:rPr>
              <a:t> nisi, non </a:t>
            </a:r>
            <a:r>
              <a:rPr lang="en-US" sz="1400" dirty="0" err="1">
                <a:solidFill>
                  <a:schemeClr val="tx1"/>
                </a:solidFill>
                <a:latin typeface="Oracle Sans Light" panose="020B0403020204020204" pitchFamily="34" charset="0"/>
                <a:cs typeface="Oracle Sans Light" panose="020B0403020204020204" pitchFamily="34" charset="0"/>
              </a:rPr>
              <a:t>blandit</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purus</a:t>
            </a:r>
            <a:r>
              <a:rPr lang="en-US" sz="1400" dirty="0">
                <a:solidFill>
                  <a:schemeClr val="tx1"/>
                </a:solidFill>
                <a:latin typeface="Oracle Sans Light" panose="020B0403020204020204" pitchFamily="34" charset="0"/>
                <a:cs typeface="Oracle Sans Light" panose="020B0403020204020204" pitchFamily="34" charset="0"/>
              </a:rPr>
              <a:t> </a:t>
            </a:r>
            <a:r>
              <a:rPr lang="en-US" sz="1400" dirty="0" err="1">
                <a:solidFill>
                  <a:schemeClr val="tx1"/>
                </a:solidFill>
                <a:latin typeface="Oracle Sans Light" panose="020B0403020204020204" pitchFamily="34" charset="0"/>
                <a:cs typeface="Oracle Sans Light" panose="020B0403020204020204" pitchFamily="34" charset="0"/>
              </a:rPr>
              <a:t>fringilla</a:t>
            </a:r>
            <a:r>
              <a:rPr lang="en-US" sz="1400" dirty="0">
                <a:solidFill>
                  <a:schemeClr val="tx1"/>
                </a:solidFill>
                <a:latin typeface="Oracle Sans Light" panose="020B0403020204020204" pitchFamily="34" charset="0"/>
                <a:cs typeface="Oracle Sans Light" panose="020B0403020204020204" pitchFamily="34" charset="0"/>
              </a:rPr>
              <a:t> in.</a:t>
            </a:r>
            <a:endParaRPr lang="en-US" dirty="0"/>
          </a:p>
        </p:txBody>
      </p:sp>
      <p:sp>
        <p:nvSpPr>
          <p:cNvPr id="6" name="Text Placeholder 5">
            <a:extLst>
              <a:ext uri="{FF2B5EF4-FFF2-40B4-BE49-F238E27FC236}">
                <a16:creationId xmlns:a16="http://schemas.microsoft.com/office/drawing/2014/main" id="{A0B516C8-B8DF-251B-A81A-437A7EB08ACE}"/>
              </a:ext>
            </a:extLst>
          </p:cNvPr>
          <p:cNvSpPr>
            <a:spLocks noGrp="1"/>
          </p:cNvSpPr>
          <p:nvPr>
            <p:ph type="body" sz="quarter" idx="39" hasCustomPrompt="1"/>
          </p:nvPr>
        </p:nvSpPr>
        <p:spPr>
          <a:xfrm>
            <a:off x="762000" y="4294188"/>
            <a:ext cx="4427538" cy="1671637"/>
          </a:xfrm>
        </p:spPr>
        <p:txBody>
          <a:bodyPr/>
          <a:lstStyle>
            <a:lvl1pPr marL="50800" indent="-160338">
              <a:lnSpc>
                <a:spcPct val="120000"/>
              </a:lnSpc>
              <a:spcBef>
                <a:spcPts val="0"/>
              </a:spcBef>
              <a:spcAft>
                <a:spcPts val="400"/>
              </a:spcAft>
              <a:buClr>
                <a:srgbClr val="8B8580"/>
              </a:buClr>
              <a:buSzPct val="80000"/>
              <a:buFont typeface="Arial" panose="020B0604020202020204" pitchFamily="34" charset="0"/>
              <a:buChar char="•"/>
              <a:tabLst/>
              <a:defRPr sz="14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Lorem ipsum</a:t>
            </a:r>
          </a:p>
          <a:p>
            <a:pPr lvl="0"/>
            <a:r>
              <a:rPr lang="en-US" dirty="0"/>
              <a:t>Lorem ipsum</a:t>
            </a:r>
          </a:p>
          <a:p>
            <a:pPr lvl="0"/>
            <a:endParaRPr lang="en-US" dirty="0"/>
          </a:p>
        </p:txBody>
      </p:sp>
      <p:pic>
        <p:nvPicPr>
          <p:cNvPr id="4" name="Picture 3">
            <a:extLst>
              <a:ext uri="{FF2B5EF4-FFF2-40B4-BE49-F238E27FC236}">
                <a16:creationId xmlns:a16="http://schemas.microsoft.com/office/drawing/2014/main" id="{9D72472F-C232-8436-A44E-A84A207130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226577" cy="6858000"/>
          </a:xfrm>
          <a:prstGeom prst="rect">
            <a:avLst/>
          </a:prstGeom>
        </p:spPr>
      </p:pic>
    </p:spTree>
    <p:extLst>
      <p:ext uri="{BB962C8B-B14F-4D97-AF65-F5344CB8AC3E}">
        <p14:creationId xmlns:p14="http://schemas.microsoft.com/office/powerpoint/2010/main" val="195460459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Light - Device shell_2">
    <p:bg>
      <p:bgPr>
        <a:solidFill>
          <a:srgbClr val="F2EFED"/>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05E4BA-0AC3-FFA3-1B3B-1A69C8D23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a:off x="0" y="3428930"/>
            <a:ext cx="12192000" cy="3429070"/>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3" name="Picture 2">
            <a:extLst>
              <a:ext uri="{FF2B5EF4-FFF2-40B4-BE49-F238E27FC236}">
                <a16:creationId xmlns:a16="http://schemas.microsoft.com/office/drawing/2014/main" id="{718E3E3A-4249-B2EE-9DFC-1C4B992F848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5223" y="1212863"/>
            <a:ext cx="6941554" cy="300365"/>
          </a:xfrm>
          <a:prstGeom prst="rect">
            <a:avLst/>
          </a:prstGeom>
        </p:spPr>
      </p:pic>
      <p:sp>
        <p:nvSpPr>
          <p:cNvPr id="4" name="Rectangle 3">
            <a:extLst>
              <a:ext uri="{FF2B5EF4-FFF2-40B4-BE49-F238E27FC236}">
                <a16:creationId xmlns:a16="http://schemas.microsoft.com/office/drawing/2014/main" id="{C5563BCA-E8E1-5BC7-4998-34A690A95C88}"/>
              </a:ext>
            </a:extLst>
          </p:cNvPr>
          <p:cNvSpPr/>
          <p:nvPr userDrawn="1"/>
        </p:nvSpPr>
        <p:spPr>
          <a:xfrm>
            <a:off x="2625229" y="1516569"/>
            <a:ext cx="6941543" cy="4181495"/>
          </a:xfrm>
          <a:prstGeom prst="rect">
            <a:avLst/>
          </a:prstGeom>
          <a:solidFill>
            <a:schemeClr val="bg2">
              <a:lumMod val="25000"/>
              <a:lumOff val="75000"/>
            </a:schemeClr>
          </a:solidFill>
          <a:ln>
            <a:noFill/>
          </a:ln>
          <a:effectLst>
            <a:outerShdw blurRad="357366" dist="38100" dir="2700000" sx="101000" sy="101000" algn="tl" rotWithShape="0">
              <a:prstClr val="black">
                <a:alpha val="94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21">
            <a:extLst>
              <a:ext uri="{FF2B5EF4-FFF2-40B4-BE49-F238E27FC236}">
                <a16:creationId xmlns:a16="http://schemas.microsoft.com/office/drawing/2014/main" id="{D93AAEED-873B-3234-3F9D-556B41608A9A}"/>
              </a:ext>
            </a:extLst>
          </p:cNvPr>
          <p:cNvSpPr>
            <a:spLocks noGrp="1"/>
          </p:cNvSpPr>
          <p:nvPr>
            <p:ph type="pic" sz="quarter" idx="38"/>
          </p:nvPr>
        </p:nvSpPr>
        <p:spPr>
          <a:xfrm>
            <a:off x="2625211" y="1530560"/>
            <a:ext cx="6941554" cy="4167504"/>
          </a:xfrm>
        </p:spPr>
        <p:txBody>
          <a:bodyPr anchor="ctr"/>
          <a:lstStyle>
            <a:lvl1pPr algn="ctr">
              <a:defRPr sz="1400"/>
            </a:lvl1pPr>
          </a:lstStyle>
          <a:p>
            <a:r>
              <a:rPr lang="en-US"/>
              <a:t>Click icon to add picture</a:t>
            </a:r>
          </a:p>
        </p:txBody>
      </p:sp>
    </p:spTree>
    <p:extLst>
      <p:ext uri="{BB962C8B-B14F-4D97-AF65-F5344CB8AC3E}">
        <p14:creationId xmlns:p14="http://schemas.microsoft.com/office/powerpoint/2010/main" val="33851856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Light - Device shell_3">
    <p:bg>
      <p:bgPr>
        <a:solidFill>
          <a:srgbClr val="F2EFE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4F69A-501F-10A5-539D-D78FC3A517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0042"/>
          <a:stretch/>
        </p:blipFill>
        <p:spPr>
          <a:xfrm>
            <a:off x="6096000" y="1"/>
            <a:ext cx="6095996" cy="6857999"/>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2" name="Text Field 2">
            <a:extLst>
              <a:ext uri="{FF2B5EF4-FFF2-40B4-BE49-F238E27FC236}">
                <a16:creationId xmlns:a16="http://schemas.microsoft.com/office/drawing/2014/main" id="{35F4AD18-235F-CB16-6755-23B0D352E70B}"/>
              </a:ext>
            </a:extLst>
          </p:cNvPr>
          <p:cNvSpPr>
            <a:spLocks noGrp="1"/>
          </p:cNvSpPr>
          <p:nvPr>
            <p:ph type="body" sz="quarter" idx="36" hasCustomPrompt="1"/>
          </p:nvPr>
        </p:nvSpPr>
        <p:spPr>
          <a:xfrm>
            <a:off x="762000" y="2508419"/>
            <a:ext cx="3762466" cy="895181"/>
          </a:xfrm>
          <a:prstGeom prst="rect">
            <a:avLst/>
          </a:prstGeom>
        </p:spPr>
        <p:txBody>
          <a:bodyPr anchor="b">
            <a:noAutofit/>
          </a:bodyPr>
          <a:lstStyle>
            <a:lvl1pPr>
              <a:defRPr sz="2400" b="1" i="0">
                <a:solidFill>
                  <a:srgbClr val="312D2A"/>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4" name="Text Placeholder 21">
            <a:extLst>
              <a:ext uri="{FF2B5EF4-FFF2-40B4-BE49-F238E27FC236}">
                <a16:creationId xmlns:a16="http://schemas.microsoft.com/office/drawing/2014/main" id="{B82E95A4-9661-741B-2602-E9F09DE82A88}"/>
              </a:ext>
            </a:extLst>
          </p:cNvPr>
          <p:cNvSpPr>
            <a:spLocks noGrp="1"/>
          </p:cNvSpPr>
          <p:nvPr>
            <p:ph type="body" sz="quarter" idx="24" hasCustomPrompt="1"/>
          </p:nvPr>
        </p:nvSpPr>
        <p:spPr>
          <a:xfrm>
            <a:off x="762000" y="3564014"/>
            <a:ext cx="3762466" cy="1228119"/>
          </a:xfrm>
          <a:prstGeom prst="rect">
            <a:avLst/>
          </a:prstGeom>
          <a:noFill/>
        </p:spPr>
        <p:txBody>
          <a:bodyPr lIns="0" tIns="0" rIns="0" bIns="0"/>
          <a:lstStyle>
            <a:lvl1pPr algn="l">
              <a:lnSpc>
                <a:spcPct val="120000"/>
              </a:lnSpc>
              <a:spcBef>
                <a:spcPts val="0"/>
              </a:spcBef>
              <a:spcAft>
                <a:spcPts val="400"/>
              </a:spcAft>
              <a:defRPr sz="1400" b="0" i="0">
                <a:solidFill>
                  <a:srgbClr val="312D2A"/>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pic>
        <p:nvPicPr>
          <p:cNvPr id="5" name="Picture 4">
            <a:extLst>
              <a:ext uri="{FF2B5EF4-FFF2-40B4-BE49-F238E27FC236}">
                <a16:creationId xmlns:a16="http://schemas.microsoft.com/office/drawing/2014/main" id="{97A1A4E9-B858-0238-4AE0-749EF097B0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36403" y="1604630"/>
            <a:ext cx="6249629" cy="270425"/>
          </a:xfrm>
          <a:prstGeom prst="rect">
            <a:avLst/>
          </a:prstGeom>
        </p:spPr>
      </p:pic>
      <p:sp>
        <p:nvSpPr>
          <p:cNvPr id="6" name="Rectangle 5">
            <a:extLst>
              <a:ext uri="{FF2B5EF4-FFF2-40B4-BE49-F238E27FC236}">
                <a16:creationId xmlns:a16="http://schemas.microsoft.com/office/drawing/2014/main" id="{7AF6AB52-0C16-1B5C-4E05-E54DE946FE5E}"/>
              </a:ext>
            </a:extLst>
          </p:cNvPr>
          <p:cNvSpPr/>
          <p:nvPr userDrawn="1"/>
        </p:nvSpPr>
        <p:spPr>
          <a:xfrm>
            <a:off x="5436409" y="1832137"/>
            <a:ext cx="6249623" cy="3764691"/>
          </a:xfrm>
          <a:prstGeom prst="rect">
            <a:avLst/>
          </a:prstGeom>
          <a:solidFill>
            <a:schemeClr val="bg2">
              <a:lumMod val="25000"/>
              <a:lumOff val="75000"/>
            </a:schemeClr>
          </a:solidFill>
          <a:ln>
            <a:noFill/>
          </a:ln>
          <a:effectLst>
            <a:outerShdw blurRad="357366" dist="38100" dir="2700000" sx="101000" sy="101000" algn="tl" rotWithShape="0">
              <a:prstClr val="black">
                <a:alpha val="94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1">
            <a:extLst>
              <a:ext uri="{FF2B5EF4-FFF2-40B4-BE49-F238E27FC236}">
                <a16:creationId xmlns:a16="http://schemas.microsoft.com/office/drawing/2014/main" id="{C29A24FE-CC4D-CD16-9C6F-C0FE03848B80}"/>
              </a:ext>
            </a:extLst>
          </p:cNvPr>
          <p:cNvSpPr>
            <a:spLocks noGrp="1"/>
          </p:cNvSpPr>
          <p:nvPr>
            <p:ph type="pic" sz="quarter" idx="38"/>
          </p:nvPr>
        </p:nvSpPr>
        <p:spPr>
          <a:xfrm>
            <a:off x="5435750" y="1831975"/>
            <a:ext cx="6249622" cy="3764492"/>
          </a:xfrm>
        </p:spPr>
        <p:txBody>
          <a:bodyPr anchor="ctr"/>
          <a:lstStyle>
            <a:lvl1pPr algn="ctr">
              <a:defRPr sz="1400"/>
            </a:lvl1pPr>
          </a:lstStyle>
          <a:p>
            <a:r>
              <a:rPr lang="en-US"/>
              <a:t>Click icon to add picture</a:t>
            </a:r>
          </a:p>
        </p:txBody>
      </p:sp>
    </p:spTree>
    <p:extLst>
      <p:ext uri="{BB962C8B-B14F-4D97-AF65-F5344CB8AC3E}">
        <p14:creationId xmlns:p14="http://schemas.microsoft.com/office/powerpoint/2010/main" val="38998018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Dark - Device shell_4">
    <p:bg>
      <p:bgPr>
        <a:solidFill>
          <a:srgbClr val="302D2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94C241-9155-C1BD-3F47-19953EFBE4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7" name="Slide Number">
            <a:extLst>
              <a:ext uri="{FF2B5EF4-FFF2-40B4-BE49-F238E27FC236}">
                <a16:creationId xmlns:a16="http://schemas.microsoft.com/office/drawing/2014/main" id="{93DA2E73-5D4C-E24A-9DBC-F14114AA2BD9}"/>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alpha val="3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FCFBFA">
                    <a:alpha val="30000"/>
                  </a:srgbClr>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CFBFA">
                  <a:alpha val="30000"/>
                </a:srgbClr>
              </a:solidFill>
              <a:effectLst/>
              <a:uLnTx/>
              <a:uFillTx/>
              <a:latin typeface="Oracle Sans"/>
              <a:ea typeface="+mn-ea"/>
              <a:cs typeface="+mn-cs"/>
            </a:endParaRPr>
          </a:p>
        </p:txBody>
      </p:sp>
      <p:sp>
        <p:nvSpPr>
          <p:cNvPr id="8" name="Footer">
            <a:extLst>
              <a:ext uri="{FF2B5EF4-FFF2-40B4-BE49-F238E27FC236}">
                <a16:creationId xmlns:a16="http://schemas.microsoft.com/office/drawing/2014/main" id="{E943DF99-A093-4944-BE3C-C07EE08E0FA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pic>
        <p:nvPicPr>
          <p:cNvPr id="9" name="OTag">
            <a:extLst>
              <a:ext uri="{FF2B5EF4-FFF2-40B4-BE49-F238E27FC236}">
                <a16:creationId xmlns:a16="http://schemas.microsoft.com/office/drawing/2014/main" id="{B2EE25E3-7DB6-7C4F-B0D9-4BAF12465AF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5" name="Text Field 2">
            <a:extLst>
              <a:ext uri="{FF2B5EF4-FFF2-40B4-BE49-F238E27FC236}">
                <a16:creationId xmlns:a16="http://schemas.microsoft.com/office/drawing/2014/main" id="{A64067F9-DC9F-A08A-FF69-66DD4CAE67FD}"/>
              </a:ext>
            </a:extLst>
          </p:cNvPr>
          <p:cNvSpPr>
            <a:spLocks noGrp="1"/>
          </p:cNvSpPr>
          <p:nvPr>
            <p:ph type="body" sz="quarter" idx="36" hasCustomPrompt="1"/>
          </p:nvPr>
        </p:nvSpPr>
        <p:spPr>
          <a:xfrm>
            <a:off x="762000" y="2508419"/>
            <a:ext cx="3762466" cy="895181"/>
          </a:xfrm>
          <a:prstGeom prst="rect">
            <a:avLst/>
          </a:prstGeom>
        </p:spPr>
        <p:txBody>
          <a:bodyPr anchor="b">
            <a:noAutofit/>
          </a:bodyPr>
          <a:lstStyle>
            <a:lvl1pPr>
              <a:defRPr sz="2400" b="1" i="0">
                <a:solidFill>
                  <a:schemeClr val="bg2"/>
                </a:solidFill>
                <a:latin typeface="Oracle Sans Extra Bold" panose="020B0503020204020204" pitchFamily="34" charset="0"/>
                <a:cs typeface="Oracle Sans Extra Bold" panose="020B0503020204020204" pitchFamily="34" charset="0"/>
              </a:defRPr>
            </a:lvl1pPr>
          </a:lstStyle>
          <a:p>
            <a:pPr lvl="0"/>
            <a:r>
              <a:rPr lang="en-US" dirty="0"/>
              <a:t>Additional information if needed</a:t>
            </a:r>
          </a:p>
        </p:txBody>
      </p:sp>
      <p:sp>
        <p:nvSpPr>
          <p:cNvPr id="10" name="Text Placeholder 21">
            <a:extLst>
              <a:ext uri="{FF2B5EF4-FFF2-40B4-BE49-F238E27FC236}">
                <a16:creationId xmlns:a16="http://schemas.microsoft.com/office/drawing/2014/main" id="{ADDF4B14-485E-2D9E-8017-8DBD76E5E0CC}"/>
              </a:ext>
            </a:extLst>
          </p:cNvPr>
          <p:cNvSpPr>
            <a:spLocks noGrp="1"/>
          </p:cNvSpPr>
          <p:nvPr>
            <p:ph type="body" sz="quarter" idx="24" hasCustomPrompt="1"/>
          </p:nvPr>
        </p:nvSpPr>
        <p:spPr>
          <a:xfrm>
            <a:off x="762000" y="3564014"/>
            <a:ext cx="3762466" cy="1228119"/>
          </a:xfrm>
          <a:prstGeom prst="rect">
            <a:avLst/>
          </a:prstGeom>
          <a:noFill/>
        </p:spPr>
        <p:txBody>
          <a:bodyPr lIns="0" tIns="0" rIns="0" bIns="0"/>
          <a:lstStyle>
            <a:lvl1pPr algn="l">
              <a:lnSpc>
                <a:spcPct val="120000"/>
              </a:lnSpc>
              <a:spcBef>
                <a:spcPts val="0"/>
              </a:spcBef>
              <a:spcAft>
                <a:spcPts val="400"/>
              </a:spcAft>
              <a:defRPr sz="1400" b="0" i="0">
                <a:solidFill>
                  <a:schemeClr val="bg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pic>
        <p:nvPicPr>
          <p:cNvPr id="11" name="Picture 10">
            <a:extLst>
              <a:ext uri="{FF2B5EF4-FFF2-40B4-BE49-F238E27FC236}">
                <a16:creationId xmlns:a16="http://schemas.microsoft.com/office/drawing/2014/main" id="{4B4EE190-AAB7-148D-83A3-3508D5F54ED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36403" y="1604630"/>
            <a:ext cx="6249629" cy="270425"/>
          </a:xfrm>
          <a:prstGeom prst="rect">
            <a:avLst/>
          </a:prstGeom>
        </p:spPr>
      </p:pic>
      <p:sp>
        <p:nvSpPr>
          <p:cNvPr id="12" name="Rectangle 11">
            <a:extLst>
              <a:ext uri="{FF2B5EF4-FFF2-40B4-BE49-F238E27FC236}">
                <a16:creationId xmlns:a16="http://schemas.microsoft.com/office/drawing/2014/main" id="{122E1D9E-63D6-9B0C-80D6-EA09AC275119}"/>
              </a:ext>
            </a:extLst>
          </p:cNvPr>
          <p:cNvSpPr/>
          <p:nvPr userDrawn="1"/>
        </p:nvSpPr>
        <p:spPr>
          <a:xfrm>
            <a:off x="5436409" y="1832137"/>
            <a:ext cx="6249623" cy="3764691"/>
          </a:xfrm>
          <a:prstGeom prst="rect">
            <a:avLst/>
          </a:prstGeom>
          <a:solidFill>
            <a:schemeClr val="bg2">
              <a:lumMod val="25000"/>
              <a:lumOff val="75000"/>
            </a:schemeClr>
          </a:solidFill>
          <a:ln>
            <a:noFill/>
          </a:ln>
          <a:effectLst>
            <a:outerShdw blurRad="357366" dist="38100" dir="2700000" sx="101000" sy="101000" algn="tl" rotWithShape="0">
              <a:prstClr val="black">
                <a:alpha val="94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1">
            <a:extLst>
              <a:ext uri="{FF2B5EF4-FFF2-40B4-BE49-F238E27FC236}">
                <a16:creationId xmlns:a16="http://schemas.microsoft.com/office/drawing/2014/main" id="{A6B73051-9D1F-22B3-EB86-F2801CD8E323}"/>
              </a:ext>
            </a:extLst>
          </p:cNvPr>
          <p:cNvSpPr>
            <a:spLocks noGrp="1"/>
          </p:cNvSpPr>
          <p:nvPr>
            <p:ph type="pic" sz="quarter" idx="38"/>
          </p:nvPr>
        </p:nvSpPr>
        <p:spPr>
          <a:xfrm>
            <a:off x="5435750" y="1831975"/>
            <a:ext cx="6249622" cy="3764492"/>
          </a:xfrm>
        </p:spPr>
        <p:txBody>
          <a:bodyPr anchor="ctr"/>
          <a:lstStyle>
            <a:lvl1pPr algn="ctr">
              <a:defRPr sz="1400"/>
            </a:lvl1pPr>
          </a:lstStyle>
          <a:p>
            <a:r>
              <a:rPr lang="en-US"/>
              <a:t>Click icon to add picture</a:t>
            </a:r>
          </a:p>
        </p:txBody>
      </p:sp>
    </p:spTree>
    <p:extLst>
      <p:ext uri="{BB962C8B-B14F-4D97-AF65-F5344CB8AC3E}">
        <p14:creationId xmlns:p14="http://schemas.microsoft.com/office/powerpoint/2010/main" val="834591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 Title_Pill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944950" y="1132369"/>
            <a:ext cx="1524893" cy="320039"/>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3999" b="0" dirty="0">
                <a:latin typeface="+mn-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4"/>
            <a:ext cx="10158984" cy="341247"/>
          </a:xfrm>
          <a:prstGeom prst="rect">
            <a:avLst/>
          </a:prstGeom>
          <a:noFill/>
        </p:spPr>
        <p:txBody>
          <a:bodyPr>
            <a:noAutofit/>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tx1"/>
                </a:solidFill>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9"/>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7"/>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cxnSp>
        <p:nvCxnSpPr>
          <p:cNvPr id="2" name="Accent Mark">
            <a:extLst>
              <a:ext uri="{FF2B5EF4-FFF2-40B4-BE49-F238E27FC236}">
                <a16:creationId xmlns:a16="http://schemas.microsoft.com/office/drawing/2014/main" id="{B990A293-E268-7D7D-DA32-5F10CD31B620}"/>
              </a:ext>
              <a:ext uri="{C183D7F6-B498-43B3-948B-1728B52AA6E4}">
                <adec:decorative xmlns:adec="http://schemas.microsoft.com/office/drawing/2017/decorative" val="1"/>
              </a:ext>
            </a:extLst>
          </p:cNvPr>
          <p:cNvCxnSpPr>
            <a:cxnSpLocks/>
          </p:cNvCxnSpPr>
          <p:nvPr userDrawn="1"/>
        </p:nvCxnSpPr>
        <p:spPr>
          <a:xfrm flipH="1">
            <a:off x="1023271" y="4187952"/>
            <a:ext cx="374904"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264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Light - Device shell_5">
    <p:bg>
      <p:bgPr>
        <a:solidFill>
          <a:srgbClr val="E5E2D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6AC317-D845-634D-3332-0DF48AB6091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D37B6C23-67FB-E2FD-70A4-44B864DBA8B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5223" y="1212863"/>
            <a:ext cx="6941554" cy="300365"/>
          </a:xfrm>
          <a:prstGeom prst="rect">
            <a:avLst/>
          </a:prstGeom>
        </p:spPr>
      </p:pic>
      <p:sp>
        <p:nvSpPr>
          <p:cNvPr id="4" name="Rectangle 3">
            <a:extLst>
              <a:ext uri="{FF2B5EF4-FFF2-40B4-BE49-F238E27FC236}">
                <a16:creationId xmlns:a16="http://schemas.microsoft.com/office/drawing/2014/main" id="{991067C0-DDAC-61FF-F7AA-C94A2BA22E9C}"/>
              </a:ext>
            </a:extLst>
          </p:cNvPr>
          <p:cNvSpPr/>
          <p:nvPr userDrawn="1"/>
        </p:nvSpPr>
        <p:spPr>
          <a:xfrm>
            <a:off x="2625229" y="1516569"/>
            <a:ext cx="6941543" cy="4181495"/>
          </a:xfrm>
          <a:prstGeom prst="rect">
            <a:avLst/>
          </a:prstGeom>
          <a:solidFill>
            <a:schemeClr val="bg2">
              <a:lumMod val="25000"/>
              <a:lumOff val="75000"/>
            </a:schemeClr>
          </a:solidFill>
          <a:ln>
            <a:noFill/>
          </a:ln>
          <a:effectLst>
            <a:outerShdw blurRad="357366" dist="38100" dir="2700000" sx="101000" sy="101000" algn="tl" rotWithShape="0">
              <a:prstClr val="black">
                <a:alpha val="94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1">
            <a:extLst>
              <a:ext uri="{FF2B5EF4-FFF2-40B4-BE49-F238E27FC236}">
                <a16:creationId xmlns:a16="http://schemas.microsoft.com/office/drawing/2014/main" id="{0C1AB289-FBAB-FEC9-7BC6-2C07AB1E8D1E}"/>
              </a:ext>
            </a:extLst>
          </p:cNvPr>
          <p:cNvSpPr>
            <a:spLocks noGrp="1"/>
          </p:cNvSpPr>
          <p:nvPr>
            <p:ph type="pic" sz="quarter" idx="38"/>
          </p:nvPr>
        </p:nvSpPr>
        <p:spPr>
          <a:xfrm>
            <a:off x="2625211" y="1513228"/>
            <a:ext cx="6941554" cy="4184836"/>
          </a:xfrm>
        </p:spPr>
        <p:txBody>
          <a:bodyPr anchor="ctr"/>
          <a:lstStyle>
            <a:lvl1pPr algn="ctr">
              <a:defRPr sz="1400"/>
            </a:lvl1pPr>
          </a:lstStyle>
          <a:p>
            <a:r>
              <a:rPr lang="en-US"/>
              <a:t>Click icon to add picture</a:t>
            </a:r>
          </a:p>
        </p:txBody>
      </p:sp>
    </p:spTree>
    <p:extLst>
      <p:ext uri="{BB962C8B-B14F-4D97-AF65-F5344CB8AC3E}">
        <p14:creationId xmlns:p14="http://schemas.microsoft.com/office/powerpoint/2010/main" val="289891037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ark - Device shell_6">
    <p:bg>
      <p:bgPr>
        <a:solidFill>
          <a:srgbClr val="39363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471459-4454-48DD-62EF-E6A84377DD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a:extLst>
              <a:ext uri="{FF2B5EF4-FFF2-40B4-BE49-F238E27FC236}">
                <a16:creationId xmlns:a16="http://schemas.microsoft.com/office/drawing/2014/main" id="{F6D6F6FB-8355-3E44-8E4B-E52C88DB3D94}"/>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chemeClr val="tx1">
                    <a:alpha val="30000"/>
                  </a:schemeClr>
                </a:solidFill>
              </a:defRPr>
            </a:lvl1pPr>
          </a:lstStyle>
          <a:p>
            <a:fld id="{345D60D9-5372-5F40-9443-0F9AE5BDC3C8}" type="slidenum">
              <a:rPr lang="en-US" smtClean="0"/>
              <a:pPr/>
              <a:t>‹#›</a:t>
            </a:fld>
            <a:endParaRPr lang="en-US" dirty="0"/>
          </a:p>
        </p:txBody>
      </p:sp>
      <p:sp>
        <p:nvSpPr>
          <p:cNvPr id="12" name="Footer">
            <a:extLst>
              <a:ext uri="{FF2B5EF4-FFF2-40B4-BE49-F238E27FC236}">
                <a16:creationId xmlns:a16="http://schemas.microsoft.com/office/drawing/2014/main" id="{6E1DC238-CAD0-4B48-9076-A17E81ECDB8B}"/>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pic>
        <p:nvPicPr>
          <p:cNvPr id="8" name="OTag">
            <a:extLst>
              <a:ext uri="{FF2B5EF4-FFF2-40B4-BE49-F238E27FC236}">
                <a16:creationId xmlns:a16="http://schemas.microsoft.com/office/drawing/2014/main" id="{B5785742-6908-384B-9D1D-EFFB4E1483C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EDC13585-C95A-29DC-EB1E-680C549791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5223" y="1212863"/>
            <a:ext cx="6941554" cy="300365"/>
          </a:xfrm>
          <a:prstGeom prst="rect">
            <a:avLst/>
          </a:prstGeom>
        </p:spPr>
      </p:pic>
      <p:sp>
        <p:nvSpPr>
          <p:cNvPr id="4" name="Rectangle 3">
            <a:extLst>
              <a:ext uri="{FF2B5EF4-FFF2-40B4-BE49-F238E27FC236}">
                <a16:creationId xmlns:a16="http://schemas.microsoft.com/office/drawing/2014/main" id="{CB49CCCB-E128-D529-999A-738FFB72D97A}"/>
              </a:ext>
            </a:extLst>
          </p:cNvPr>
          <p:cNvSpPr/>
          <p:nvPr userDrawn="1"/>
        </p:nvSpPr>
        <p:spPr>
          <a:xfrm>
            <a:off x="2625229" y="1516569"/>
            <a:ext cx="6941543" cy="4181495"/>
          </a:xfrm>
          <a:prstGeom prst="rect">
            <a:avLst/>
          </a:prstGeom>
          <a:solidFill>
            <a:schemeClr val="bg2">
              <a:lumMod val="25000"/>
              <a:lumOff val="75000"/>
            </a:schemeClr>
          </a:solidFill>
          <a:ln>
            <a:noFill/>
          </a:ln>
          <a:effectLst>
            <a:outerShdw blurRad="357366" dist="38100" dir="2700000" sx="101000" sy="101000" algn="tl" rotWithShape="0">
              <a:prstClr val="black">
                <a:alpha val="94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21">
            <a:extLst>
              <a:ext uri="{FF2B5EF4-FFF2-40B4-BE49-F238E27FC236}">
                <a16:creationId xmlns:a16="http://schemas.microsoft.com/office/drawing/2014/main" id="{FBD1E600-0286-1B8F-A916-4D5AA3176995}"/>
              </a:ext>
            </a:extLst>
          </p:cNvPr>
          <p:cNvSpPr>
            <a:spLocks noGrp="1"/>
          </p:cNvSpPr>
          <p:nvPr>
            <p:ph type="pic" sz="quarter" idx="38"/>
          </p:nvPr>
        </p:nvSpPr>
        <p:spPr>
          <a:xfrm>
            <a:off x="2625211" y="1513228"/>
            <a:ext cx="6941554" cy="4184836"/>
          </a:xfrm>
        </p:spPr>
        <p:txBody>
          <a:bodyPr anchor="ctr"/>
          <a:lstStyle>
            <a:lvl1pPr algn="ctr">
              <a:defRPr sz="1400"/>
            </a:lvl1pPr>
          </a:lstStyle>
          <a:p>
            <a:r>
              <a:rPr lang="en-US"/>
              <a:t>Click icon to add picture</a:t>
            </a:r>
          </a:p>
        </p:txBody>
      </p:sp>
    </p:spTree>
    <p:extLst>
      <p:ext uri="{BB962C8B-B14F-4D97-AF65-F5344CB8AC3E}">
        <p14:creationId xmlns:p14="http://schemas.microsoft.com/office/powerpoint/2010/main" val="1104491628"/>
      </p:ext>
    </p:extLst>
  </p:cSld>
  <p:clrMapOvr>
    <a:overrideClrMapping bg1="dk1" tx1="lt1" bg2="dk2" tx2="lt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Light - Logo wall_6">
    <p:bg>
      <p:bgPr>
        <a:solidFill>
          <a:srgbClr val="E5E2D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9042B0-62AD-FB55-FC43-6CBD1A76AA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 name="Content Placeholder 6">
            <a:extLst>
              <a:ext uri="{FF2B5EF4-FFF2-40B4-BE49-F238E27FC236}">
                <a16:creationId xmlns:a16="http://schemas.microsoft.com/office/drawing/2014/main" id="{280F74F7-6540-1D5D-1660-E423FC454A88}"/>
              </a:ext>
            </a:extLst>
          </p:cNvPr>
          <p:cNvSpPr>
            <a:spLocks noGrp="1"/>
          </p:cNvSpPr>
          <p:nvPr>
            <p:ph sz="quarter" idx="29" hasCustomPrompt="1"/>
          </p:nvPr>
        </p:nvSpPr>
        <p:spPr>
          <a:xfrm>
            <a:off x="1262063" y="1984375"/>
            <a:ext cx="2647950" cy="1457325"/>
          </a:xfrm>
        </p:spPr>
        <p:txBody>
          <a:bodyPr anchor="ctr"/>
          <a:lstStyle>
            <a:lvl1pPr algn="ctr">
              <a:defRPr sz="1100">
                <a:solidFill>
                  <a:srgbClr val="312D2A"/>
                </a:solidFill>
              </a:defRPr>
            </a:lvl1pPr>
            <a:lvl2pPr>
              <a:defRPr sz="1400"/>
            </a:lvl2pPr>
            <a:lvl3pPr>
              <a:defRPr sz="1200"/>
            </a:lvl3pPr>
            <a:lvl4pPr>
              <a:defRPr sz="1100"/>
            </a:lvl4pPr>
            <a:lvl5pPr>
              <a:defRPr sz="1050"/>
            </a:lvl5pPr>
          </a:lstStyle>
          <a:p>
            <a:pPr lvl="0"/>
            <a:r>
              <a:rPr lang="en-US" dirty="0"/>
              <a:t>Insert logo</a:t>
            </a:r>
          </a:p>
        </p:txBody>
      </p:sp>
      <p:cxnSp>
        <p:nvCxnSpPr>
          <p:cNvPr id="8" name="Straight Connector 7">
            <a:extLst>
              <a:ext uri="{FF2B5EF4-FFF2-40B4-BE49-F238E27FC236}">
                <a16:creationId xmlns:a16="http://schemas.microsoft.com/office/drawing/2014/main" id="{608C4569-5080-BF7F-13DB-AC2B8176788D}"/>
              </a:ext>
              <a:ext uri="{C183D7F6-B498-43B3-948B-1728B52AA6E4}">
                <adec:decorative xmlns:adec="http://schemas.microsoft.com/office/drawing/2017/decorative" val="1"/>
              </a:ext>
            </a:extLst>
          </p:cNvPr>
          <p:cNvCxnSpPr>
            <a:cxnSpLocks/>
          </p:cNvCxnSpPr>
          <p:nvPr userDrawn="1"/>
        </p:nvCxnSpPr>
        <p:spPr>
          <a:xfrm>
            <a:off x="4271211"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6">
            <a:extLst>
              <a:ext uri="{FF2B5EF4-FFF2-40B4-BE49-F238E27FC236}">
                <a16:creationId xmlns:a16="http://schemas.microsoft.com/office/drawing/2014/main" id="{4136DC2F-1160-A0EF-873C-61B7E0ACDC8C}"/>
              </a:ext>
            </a:extLst>
          </p:cNvPr>
          <p:cNvSpPr>
            <a:spLocks noGrp="1"/>
          </p:cNvSpPr>
          <p:nvPr>
            <p:ph sz="quarter" idx="30" hasCustomPrompt="1"/>
          </p:nvPr>
        </p:nvSpPr>
        <p:spPr>
          <a:xfrm>
            <a:off x="4789034" y="1984375"/>
            <a:ext cx="2647950" cy="1457325"/>
          </a:xfrm>
        </p:spPr>
        <p:txBody>
          <a:bodyPr anchor="ctr"/>
          <a:lstStyle>
            <a:lvl1pPr algn="ctr">
              <a:defRPr sz="1100">
                <a:solidFill>
                  <a:srgbClr val="312D2A"/>
                </a:solidFill>
              </a:defRPr>
            </a:lvl1pPr>
            <a:lvl2pPr>
              <a:defRPr sz="1400"/>
            </a:lvl2pPr>
            <a:lvl3pPr>
              <a:defRPr sz="1200"/>
            </a:lvl3pPr>
            <a:lvl4pPr>
              <a:defRPr sz="1100"/>
            </a:lvl4pPr>
            <a:lvl5pPr>
              <a:defRPr sz="1050"/>
            </a:lvl5pPr>
          </a:lstStyle>
          <a:p>
            <a:pPr lvl="0"/>
            <a:r>
              <a:rPr lang="en-US" dirty="0"/>
              <a:t>Insert logo</a:t>
            </a:r>
          </a:p>
        </p:txBody>
      </p:sp>
      <p:cxnSp>
        <p:nvCxnSpPr>
          <p:cNvPr id="10" name="Straight Connector 9">
            <a:extLst>
              <a:ext uri="{FF2B5EF4-FFF2-40B4-BE49-F238E27FC236}">
                <a16:creationId xmlns:a16="http://schemas.microsoft.com/office/drawing/2014/main" id="{35CCACAB-A9E0-249F-0ECC-520B1F5F6D06}"/>
              </a:ext>
              <a:ext uri="{C183D7F6-B498-43B3-948B-1728B52AA6E4}">
                <adec:decorative xmlns:adec="http://schemas.microsoft.com/office/drawing/2017/decorative" val="1"/>
              </a:ext>
            </a:extLst>
          </p:cNvPr>
          <p:cNvCxnSpPr>
            <a:cxnSpLocks/>
          </p:cNvCxnSpPr>
          <p:nvPr userDrawn="1"/>
        </p:nvCxnSpPr>
        <p:spPr>
          <a:xfrm>
            <a:off x="7924799"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488EB440-9F63-131E-E0F2-98B9A01D27D9}"/>
              </a:ext>
            </a:extLst>
          </p:cNvPr>
          <p:cNvSpPr>
            <a:spLocks noGrp="1"/>
          </p:cNvSpPr>
          <p:nvPr>
            <p:ph sz="quarter" idx="31" hasCustomPrompt="1"/>
          </p:nvPr>
        </p:nvSpPr>
        <p:spPr>
          <a:xfrm>
            <a:off x="8283349" y="1984375"/>
            <a:ext cx="2647950" cy="1457325"/>
          </a:xfrm>
        </p:spPr>
        <p:txBody>
          <a:bodyPr anchor="ctr"/>
          <a:lstStyle>
            <a:lvl1pPr algn="ctr">
              <a:defRPr sz="1100">
                <a:solidFill>
                  <a:srgbClr val="312D2A"/>
                </a:solidFill>
              </a:defRPr>
            </a:lvl1pPr>
            <a:lvl2pPr>
              <a:defRPr sz="1400"/>
            </a:lvl2pPr>
            <a:lvl3pPr>
              <a:defRPr sz="1200"/>
            </a:lvl3pPr>
            <a:lvl4pPr>
              <a:defRPr sz="1100"/>
            </a:lvl4pPr>
            <a:lvl5pPr>
              <a:defRPr sz="1050"/>
            </a:lvl5pPr>
          </a:lstStyle>
          <a:p>
            <a:pPr lvl="0"/>
            <a:r>
              <a:rPr lang="en-US" dirty="0"/>
              <a:t>Insert logo</a:t>
            </a:r>
          </a:p>
        </p:txBody>
      </p:sp>
      <p:cxnSp>
        <p:nvCxnSpPr>
          <p:cNvPr id="12" name="Straight Connector 11">
            <a:extLst>
              <a:ext uri="{FF2B5EF4-FFF2-40B4-BE49-F238E27FC236}">
                <a16:creationId xmlns:a16="http://schemas.microsoft.com/office/drawing/2014/main" id="{E7F5F517-27F7-445E-CA74-034E82361A8F}"/>
              </a:ext>
              <a:ext uri="{C183D7F6-B498-43B3-948B-1728B52AA6E4}">
                <adec:decorative xmlns:adec="http://schemas.microsoft.com/office/drawing/2017/decorative" val="1"/>
              </a:ext>
            </a:extLst>
          </p:cNvPr>
          <p:cNvCxnSpPr>
            <a:cxnSpLocks/>
          </p:cNvCxnSpPr>
          <p:nvPr userDrawn="1"/>
        </p:nvCxnSpPr>
        <p:spPr>
          <a:xfrm>
            <a:off x="1127759"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6">
            <a:extLst>
              <a:ext uri="{FF2B5EF4-FFF2-40B4-BE49-F238E27FC236}">
                <a16:creationId xmlns:a16="http://schemas.microsoft.com/office/drawing/2014/main" id="{9CD9E9B9-FB18-5681-5820-A70787FEF779}"/>
              </a:ext>
            </a:extLst>
          </p:cNvPr>
          <p:cNvSpPr>
            <a:spLocks noGrp="1"/>
          </p:cNvSpPr>
          <p:nvPr>
            <p:ph sz="quarter" idx="32" hasCustomPrompt="1"/>
          </p:nvPr>
        </p:nvSpPr>
        <p:spPr>
          <a:xfrm>
            <a:off x="1262063" y="3976461"/>
            <a:ext cx="2647950" cy="1457325"/>
          </a:xfrm>
        </p:spPr>
        <p:txBody>
          <a:bodyPr anchor="ctr"/>
          <a:lstStyle>
            <a:lvl1pPr algn="ctr">
              <a:defRPr sz="1100">
                <a:solidFill>
                  <a:srgbClr val="312D2A"/>
                </a:solidFill>
              </a:defRPr>
            </a:lvl1pPr>
            <a:lvl2pPr>
              <a:defRPr sz="1400"/>
            </a:lvl2pPr>
            <a:lvl3pPr>
              <a:defRPr sz="1200"/>
            </a:lvl3pPr>
            <a:lvl4pPr>
              <a:defRPr sz="1100"/>
            </a:lvl4pPr>
            <a:lvl5pPr>
              <a:defRPr sz="1050"/>
            </a:lvl5pPr>
          </a:lstStyle>
          <a:p>
            <a:pPr lvl="0"/>
            <a:r>
              <a:rPr lang="en-US" dirty="0"/>
              <a:t>Insert logo</a:t>
            </a:r>
          </a:p>
        </p:txBody>
      </p:sp>
      <p:cxnSp>
        <p:nvCxnSpPr>
          <p:cNvPr id="14" name="Straight Connector 13">
            <a:extLst>
              <a:ext uri="{FF2B5EF4-FFF2-40B4-BE49-F238E27FC236}">
                <a16:creationId xmlns:a16="http://schemas.microsoft.com/office/drawing/2014/main" id="{C28668BD-E6A6-EC9F-16ED-4FCF03E5BB35}"/>
              </a:ext>
              <a:ext uri="{C183D7F6-B498-43B3-948B-1728B52AA6E4}">
                <adec:decorative xmlns:adec="http://schemas.microsoft.com/office/drawing/2017/decorative" val="1"/>
              </a:ext>
            </a:extLst>
          </p:cNvPr>
          <p:cNvCxnSpPr>
            <a:cxnSpLocks/>
          </p:cNvCxnSpPr>
          <p:nvPr userDrawn="1"/>
        </p:nvCxnSpPr>
        <p:spPr>
          <a:xfrm>
            <a:off x="4632158"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6">
            <a:extLst>
              <a:ext uri="{FF2B5EF4-FFF2-40B4-BE49-F238E27FC236}">
                <a16:creationId xmlns:a16="http://schemas.microsoft.com/office/drawing/2014/main" id="{2F02B4A2-0D15-A562-CD0C-C2DE6E51B32C}"/>
              </a:ext>
            </a:extLst>
          </p:cNvPr>
          <p:cNvSpPr>
            <a:spLocks noGrp="1"/>
          </p:cNvSpPr>
          <p:nvPr>
            <p:ph sz="quarter" idx="33" hasCustomPrompt="1"/>
          </p:nvPr>
        </p:nvSpPr>
        <p:spPr>
          <a:xfrm>
            <a:off x="4789034" y="3976461"/>
            <a:ext cx="2647950" cy="1457325"/>
          </a:xfrm>
        </p:spPr>
        <p:txBody>
          <a:bodyPr anchor="ctr"/>
          <a:lstStyle>
            <a:lvl1pPr algn="ctr">
              <a:defRPr sz="1100">
                <a:solidFill>
                  <a:srgbClr val="312D2A"/>
                </a:solidFill>
              </a:defRPr>
            </a:lvl1pPr>
            <a:lvl2pPr>
              <a:defRPr sz="1400"/>
            </a:lvl2pPr>
            <a:lvl3pPr>
              <a:defRPr sz="1200"/>
            </a:lvl3pPr>
            <a:lvl4pPr>
              <a:defRPr sz="1100"/>
            </a:lvl4pPr>
            <a:lvl5pPr>
              <a:defRPr sz="1050"/>
            </a:lvl5pPr>
          </a:lstStyle>
          <a:p>
            <a:pPr lvl="0"/>
            <a:r>
              <a:rPr lang="en-US" dirty="0"/>
              <a:t>Insert logo</a:t>
            </a:r>
          </a:p>
        </p:txBody>
      </p:sp>
      <p:cxnSp>
        <p:nvCxnSpPr>
          <p:cNvPr id="16" name="Straight Connector 15">
            <a:extLst>
              <a:ext uri="{FF2B5EF4-FFF2-40B4-BE49-F238E27FC236}">
                <a16:creationId xmlns:a16="http://schemas.microsoft.com/office/drawing/2014/main" id="{CE1EA1E4-6886-7C5C-A885-F96111BE6B9D}"/>
              </a:ext>
              <a:ext uri="{C183D7F6-B498-43B3-948B-1728B52AA6E4}">
                <adec:decorative xmlns:adec="http://schemas.microsoft.com/office/drawing/2017/decorative" val="1"/>
              </a:ext>
            </a:extLst>
          </p:cNvPr>
          <p:cNvCxnSpPr>
            <a:cxnSpLocks/>
          </p:cNvCxnSpPr>
          <p:nvPr userDrawn="1"/>
        </p:nvCxnSpPr>
        <p:spPr>
          <a:xfrm>
            <a:off x="8152496"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6">
            <a:extLst>
              <a:ext uri="{FF2B5EF4-FFF2-40B4-BE49-F238E27FC236}">
                <a16:creationId xmlns:a16="http://schemas.microsoft.com/office/drawing/2014/main" id="{7A6EC7A8-1961-E997-30AB-BF0E4F707DC7}"/>
              </a:ext>
            </a:extLst>
          </p:cNvPr>
          <p:cNvSpPr>
            <a:spLocks noGrp="1"/>
          </p:cNvSpPr>
          <p:nvPr>
            <p:ph sz="quarter" idx="34" hasCustomPrompt="1"/>
          </p:nvPr>
        </p:nvSpPr>
        <p:spPr>
          <a:xfrm>
            <a:off x="8283349" y="3976461"/>
            <a:ext cx="2647950" cy="1457325"/>
          </a:xfrm>
        </p:spPr>
        <p:txBody>
          <a:bodyPr anchor="ctr"/>
          <a:lstStyle>
            <a:lvl1pPr algn="ctr">
              <a:defRPr sz="1100">
                <a:solidFill>
                  <a:srgbClr val="312D2A"/>
                </a:solidFill>
              </a:defRPr>
            </a:lvl1pPr>
            <a:lvl2pPr>
              <a:defRPr sz="1400"/>
            </a:lvl2pPr>
            <a:lvl3pPr>
              <a:defRPr sz="1200"/>
            </a:lvl3pPr>
            <a:lvl4pPr>
              <a:defRPr sz="1100"/>
            </a:lvl4pPr>
            <a:lvl5pPr>
              <a:defRPr sz="1050"/>
            </a:lvl5pPr>
          </a:lstStyle>
          <a:p>
            <a:pPr lvl="0"/>
            <a:r>
              <a:rPr lang="en-US" dirty="0"/>
              <a:t>Insert logo</a:t>
            </a:r>
          </a:p>
        </p:txBody>
      </p:sp>
      <p:sp>
        <p:nvSpPr>
          <p:cNvPr id="18" name="Title 1">
            <a:extLst>
              <a:ext uri="{FF2B5EF4-FFF2-40B4-BE49-F238E27FC236}">
                <a16:creationId xmlns:a16="http://schemas.microsoft.com/office/drawing/2014/main" id="{70E0EDB1-9DF4-8952-2C03-4F2F9EC28675}"/>
              </a:ext>
            </a:extLst>
          </p:cNvPr>
          <p:cNvSpPr>
            <a:spLocks noGrp="1"/>
          </p:cNvSpPr>
          <p:nvPr>
            <p:ph type="title" hasCustomPrompt="1"/>
          </p:nvPr>
        </p:nvSpPr>
        <p:spPr>
          <a:xfrm>
            <a:off x="768875" y="338328"/>
            <a:ext cx="10671048" cy="822960"/>
          </a:xfrm>
        </p:spPr>
        <p:txBody>
          <a:bodyPr/>
          <a:lstStyle>
            <a:lvl1pPr>
              <a:defRPr>
                <a:solidFill>
                  <a:srgbClr val="312D2A"/>
                </a:solidFill>
              </a:defRPr>
            </a:lvl1pPr>
          </a:lstStyle>
          <a:p>
            <a:r>
              <a:rPr lang="en-US" dirty="0"/>
              <a:t>Title</a:t>
            </a:r>
          </a:p>
        </p:txBody>
      </p:sp>
    </p:spTree>
    <p:extLst>
      <p:ext uri="{BB962C8B-B14F-4D97-AF65-F5344CB8AC3E}">
        <p14:creationId xmlns:p14="http://schemas.microsoft.com/office/powerpoint/2010/main" val="17818173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Light - Logo wall_12">
    <p:bg>
      <p:bgPr>
        <a:solidFill>
          <a:srgbClr val="E5E2D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B2184-8053-CCB5-8408-8B5DF96B1A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8" name="Title 1">
            <a:extLst>
              <a:ext uri="{FF2B5EF4-FFF2-40B4-BE49-F238E27FC236}">
                <a16:creationId xmlns:a16="http://schemas.microsoft.com/office/drawing/2014/main" id="{70E0EDB1-9DF4-8952-2C03-4F2F9EC28675}"/>
              </a:ext>
            </a:extLst>
          </p:cNvPr>
          <p:cNvSpPr>
            <a:spLocks noGrp="1"/>
          </p:cNvSpPr>
          <p:nvPr>
            <p:ph type="title" hasCustomPrompt="1"/>
          </p:nvPr>
        </p:nvSpPr>
        <p:spPr>
          <a:xfrm>
            <a:off x="768875" y="338328"/>
            <a:ext cx="10671048" cy="822960"/>
          </a:xfrm>
        </p:spPr>
        <p:txBody>
          <a:bodyPr/>
          <a:lstStyle>
            <a:lvl1pPr>
              <a:defRPr>
                <a:solidFill>
                  <a:srgbClr val="312D2A"/>
                </a:solidFill>
              </a:defRPr>
            </a:lvl1pPr>
          </a:lstStyle>
          <a:p>
            <a:r>
              <a:rPr lang="en-US" dirty="0"/>
              <a:t>Title</a:t>
            </a:r>
          </a:p>
        </p:txBody>
      </p:sp>
      <p:sp>
        <p:nvSpPr>
          <p:cNvPr id="3" name="Content Placeholder 4">
            <a:extLst>
              <a:ext uri="{FF2B5EF4-FFF2-40B4-BE49-F238E27FC236}">
                <a16:creationId xmlns:a16="http://schemas.microsoft.com/office/drawing/2014/main" id="{BC227FCC-B362-062B-BEA5-54BDB4A031E3}"/>
              </a:ext>
            </a:extLst>
          </p:cNvPr>
          <p:cNvSpPr>
            <a:spLocks noGrp="1" noChangeAspect="1"/>
          </p:cNvSpPr>
          <p:nvPr>
            <p:ph sz="quarter" idx="36" hasCustomPrompt="1"/>
          </p:nvPr>
        </p:nvSpPr>
        <p:spPr>
          <a:xfrm>
            <a:off x="809625" y="1555452"/>
            <a:ext cx="2167128" cy="1179576"/>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9" name="Straight Connector 18">
            <a:extLst>
              <a:ext uri="{FF2B5EF4-FFF2-40B4-BE49-F238E27FC236}">
                <a16:creationId xmlns:a16="http://schemas.microsoft.com/office/drawing/2014/main" id="{2669B424-941F-020C-157C-A3D43EA6C359}"/>
              </a:ext>
              <a:ext uri="{C183D7F6-B498-43B3-948B-1728B52AA6E4}">
                <adec:decorative xmlns:adec="http://schemas.microsoft.com/office/drawing/2017/decorative" val="1"/>
              </a:ext>
            </a:extLst>
          </p:cNvPr>
          <p:cNvCxnSpPr>
            <a:cxnSpLocks/>
          </p:cNvCxnSpPr>
          <p:nvPr userDrawn="1"/>
        </p:nvCxnSpPr>
        <p:spPr>
          <a:xfrm>
            <a:off x="3296653" y="169785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0" name="Content Placeholder 4">
            <a:extLst>
              <a:ext uri="{FF2B5EF4-FFF2-40B4-BE49-F238E27FC236}">
                <a16:creationId xmlns:a16="http://schemas.microsoft.com/office/drawing/2014/main" id="{AA49EDB7-0739-129C-978B-EC52F5BEFF3E}"/>
              </a:ext>
            </a:extLst>
          </p:cNvPr>
          <p:cNvSpPr>
            <a:spLocks noGrp="1" noChangeAspect="1"/>
          </p:cNvSpPr>
          <p:nvPr>
            <p:ph sz="quarter" idx="37" hasCustomPrompt="1"/>
          </p:nvPr>
        </p:nvSpPr>
        <p:spPr>
          <a:xfrm>
            <a:off x="3585482" y="1555452"/>
            <a:ext cx="2167128" cy="1179576"/>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1" name="Straight Connector 20">
            <a:extLst>
              <a:ext uri="{FF2B5EF4-FFF2-40B4-BE49-F238E27FC236}">
                <a16:creationId xmlns:a16="http://schemas.microsoft.com/office/drawing/2014/main" id="{A2E12B28-9923-B253-CDD4-3D63D4B70E80}"/>
              </a:ext>
              <a:ext uri="{C183D7F6-B498-43B3-948B-1728B52AA6E4}">
                <adec:decorative xmlns:adec="http://schemas.microsoft.com/office/drawing/2017/decorative" val="1"/>
              </a:ext>
            </a:extLst>
          </p:cNvPr>
          <p:cNvCxnSpPr>
            <a:cxnSpLocks/>
          </p:cNvCxnSpPr>
          <p:nvPr userDrawn="1"/>
        </p:nvCxnSpPr>
        <p:spPr>
          <a:xfrm>
            <a:off x="6095999" y="169785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2" name="Content Placeholder 4">
            <a:extLst>
              <a:ext uri="{FF2B5EF4-FFF2-40B4-BE49-F238E27FC236}">
                <a16:creationId xmlns:a16="http://schemas.microsoft.com/office/drawing/2014/main" id="{C4AABAC7-EC9D-8439-DBED-8255F76BA61F}"/>
              </a:ext>
            </a:extLst>
          </p:cNvPr>
          <p:cNvSpPr>
            <a:spLocks noGrp="1" noChangeAspect="1"/>
          </p:cNvSpPr>
          <p:nvPr>
            <p:ph sz="quarter" idx="38" hasCustomPrompt="1"/>
          </p:nvPr>
        </p:nvSpPr>
        <p:spPr>
          <a:xfrm>
            <a:off x="6372225" y="1555452"/>
            <a:ext cx="2167128" cy="1179576"/>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3" name="Straight Connector 22">
            <a:extLst>
              <a:ext uri="{FF2B5EF4-FFF2-40B4-BE49-F238E27FC236}">
                <a16:creationId xmlns:a16="http://schemas.microsoft.com/office/drawing/2014/main" id="{2D236D29-B2A6-764B-3902-E261F88FB80C}"/>
              </a:ext>
              <a:ext uri="{C183D7F6-B498-43B3-948B-1728B52AA6E4}">
                <adec:decorative xmlns:adec="http://schemas.microsoft.com/office/drawing/2017/decorative" val="1"/>
              </a:ext>
            </a:extLst>
          </p:cNvPr>
          <p:cNvCxnSpPr>
            <a:cxnSpLocks/>
          </p:cNvCxnSpPr>
          <p:nvPr userDrawn="1"/>
        </p:nvCxnSpPr>
        <p:spPr>
          <a:xfrm>
            <a:off x="8859252" y="169785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4">
            <a:extLst>
              <a:ext uri="{FF2B5EF4-FFF2-40B4-BE49-F238E27FC236}">
                <a16:creationId xmlns:a16="http://schemas.microsoft.com/office/drawing/2014/main" id="{EBF6BA7E-7FA6-5D5C-A4E0-8DBE119A2C43}"/>
              </a:ext>
            </a:extLst>
          </p:cNvPr>
          <p:cNvSpPr>
            <a:spLocks noGrp="1" noChangeAspect="1"/>
          </p:cNvSpPr>
          <p:nvPr>
            <p:ph sz="quarter" idx="39" hasCustomPrompt="1"/>
          </p:nvPr>
        </p:nvSpPr>
        <p:spPr>
          <a:xfrm>
            <a:off x="9169853" y="1555452"/>
            <a:ext cx="2167128" cy="1179576"/>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5" name="Straight Connector 24">
            <a:extLst>
              <a:ext uri="{FF2B5EF4-FFF2-40B4-BE49-F238E27FC236}">
                <a16:creationId xmlns:a16="http://schemas.microsoft.com/office/drawing/2014/main" id="{73EF5153-9473-DA90-0366-45771EB8C181}"/>
              </a:ext>
              <a:ext uri="{C183D7F6-B498-43B3-948B-1728B52AA6E4}">
                <adec:decorative xmlns:adec="http://schemas.microsoft.com/office/drawing/2017/decorative" val="1"/>
              </a:ext>
            </a:extLst>
          </p:cNvPr>
          <p:cNvCxnSpPr>
            <a:cxnSpLocks/>
          </p:cNvCxnSpPr>
          <p:nvPr userDrawn="1"/>
        </p:nvCxnSpPr>
        <p:spPr>
          <a:xfrm>
            <a:off x="701840" y="2915879"/>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6" name="Content Placeholder 4">
            <a:extLst>
              <a:ext uri="{FF2B5EF4-FFF2-40B4-BE49-F238E27FC236}">
                <a16:creationId xmlns:a16="http://schemas.microsoft.com/office/drawing/2014/main" id="{A666D75C-F836-B679-066C-7FEFAA59F64D}"/>
              </a:ext>
            </a:extLst>
          </p:cNvPr>
          <p:cNvSpPr>
            <a:spLocks noGrp="1" noChangeAspect="1"/>
          </p:cNvSpPr>
          <p:nvPr>
            <p:ph sz="quarter" idx="40" hasCustomPrompt="1"/>
          </p:nvPr>
        </p:nvSpPr>
        <p:spPr>
          <a:xfrm>
            <a:off x="809625" y="3155652"/>
            <a:ext cx="2167128" cy="1179576"/>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7" name="Straight Connector 26">
            <a:extLst>
              <a:ext uri="{FF2B5EF4-FFF2-40B4-BE49-F238E27FC236}">
                <a16:creationId xmlns:a16="http://schemas.microsoft.com/office/drawing/2014/main" id="{6F28AD6B-942C-E00B-6F96-381DB948DB6A}"/>
              </a:ext>
              <a:ext uri="{C183D7F6-B498-43B3-948B-1728B52AA6E4}">
                <adec:decorative xmlns:adec="http://schemas.microsoft.com/office/drawing/2017/decorative" val="1"/>
              </a:ext>
            </a:extLst>
          </p:cNvPr>
          <p:cNvCxnSpPr>
            <a:cxnSpLocks/>
          </p:cNvCxnSpPr>
          <p:nvPr userDrawn="1"/>
        </p:nvCxnSpPr>
        <p:spPr>
          <a:xfrm>
            <a:off x="3471416" y="2915879"/>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8" name="Content Placeholder 4">
            <a:extLst>
              <a:ext uri="{FF2B5EF4-FFF2-40B4-BE49-F238E27FC236}">
                <a16:creationId xmlns:a16="http://schemas.microsoft.com/office/drawing/2014/main" id="{BD7D727F-5962-F7D8-7001-EBE17E07EDB6}"/>
              </a:ext>
            </a:extLst>
          </p:cNvPr>
          <p:cNvSpPr>
            <a:spLocks noGrp="1" noChangeAspect="1"/>
          </p:cNvSpPr>
          <p:nvPr>
            <p:ph sz="quarter" idx="41" hasCustomPrompt="1"/>
          </p:nvPr>
        </p:nvSpPr>
        <p:spPr>
          <a:xfrm>
            <a:off x="3585482" y="3155652"/>
            <a:ext cx="2167128" cy="1179576"/>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9" name="Straight Connector 28">
            <a:extLst>
              <a:ext uri="{FF2B5EF4-FFF2-40B4-BE49-F238E27FC236}">
                <a16:creationId xmlns:a16="http://schemas.microsoft.com/office/drawing/2014/main" id="{C4FA2253-A473-AC51-191D-667694DCFF56}"/>
              </a:ext>
              <a:ext uri="{C183D7F6-B498-43B3-948B-1728B52AA6E4}">
                <adec:decorative xmlns:adec="http://schemas.microsoft.com/office/drawing/2017/decorative" val="1"/>
              </a:ext>
            </a:extLst>
          </p:cNvPr>
          <p:cNvCxnSpPr>
            <a:cxnSpLocks/>
          </p:cNvCxnSpPr>
          <p:nvPr userDrawn="1"/>
        </p:nvCxnSpPr>
        <p:spPr>
          <a:xfrm>
            <a:off x="6215520" y="2915879"/>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4">
            <a:extLst>
              <a:ext uri="{FF2B5EF4-FFF2-40B4-BE49-F238E27FC236}">
                <a16:creationId xmlns:a16="http://schemas.microsoft.com/office/drawing/2014/main" id="{956D01EC-6862-F8DB-3C67-1CDBA74723FA}"/>
              </a:ext>
            </a:extLst>
          </p:cNvPr>
          <p:cNvSpPr>
            <a:spLocks noGrp="1" noChangeAspect="1"/>
          </p:cNvSpPr>
          <p:nvPr>
            <p:ph sz="quarter" idx="42" hasCustomPrompt="1"/>
          </p:nvPr>
        </p:nvSpPr>
        <p:spPr>
          <a:xfrm>
            <a:off x="6372225" y="3155652"/>
            <a:ext cx="2167128" cy="1179576"/>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1" name="Straight Connector 30">
            <a:extLst>
              <a:ext uri="{FF2B5EF4-FFF2-40B4-BE49-F238E27FC236}">
                <a16:creationId xmlns:a16="http://schemas.microsoft.com/office/drawing/2014/main" id="{A5F4771C-11F1-5AAA-F90B-D9D4CDD2B9A7}"/>
              </a:ext>
              <a:ext uri="{C183D7F6-B498-43B3-948B-1728B52AA6E4}">
                <adec:decorative xmlns:adec="http://schemas.microsoft.com/office/drawing/2017/decorative" val="1"/>
              </a:ext>
            </a:extLst>
          </p:cNvPr>
          <p:cNvCxnSpPr>
            <a:cxnSpLocks/>
          </p:cNvCxnSpPr>
          <p:nvPr userDrawn="1"/>
        </p:nvCxnSpPr>
        <p:spPr>
          <a:xfrm>
            <a:off x="8924936" y="2915879"/>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4">
            <a:extLst>
              <a:ext uri="{FF2B5EF4-FFF2-40B4-BE49-F238E27FC236}">
                <a16:creationId xmlns:a16="http://schemas.microsoft.com/office/drawing/2014/main" id="{CA6C93EC-3DD5-10FF-B0EB-D2F876875687}"/>
              </a:ext>
            </a:extLst>
          </p:cNvPr>
          <p:cNvSpPr>
            <a:spLocks noGrp="1" noChangeAspect="1"/>
          </p:cNvSpPr>
          <p:nvPr>
            <p:ph sz="quarter" idx="43" hasCustomPrompt="1"/>
          </p:nvPr>
        </p:nvSpPr>
        <p:spPr>
          <a:xfrm>
            <a:off x="9169853" y="3155652"/>
            <a:ext cx="2167128" cy="1179576"/>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3" name="Straight Connector 32">
            <a:extLst>
              <a:ext uri="{FF2B5EF4-FFF2-40B4-BE49-F238E27FC236}">
                <a16:creationId xmlns:a16="http://schemas.microsoft.com/office/drawing/2014/main" id="{A986192D-D1FE-26C0-66EC-3F5396573484}"/>
              </a:ext>
              <a:ext uri="{C183D7F6-B498-43B3-948B-1728B52AA6E4}">
                <adec:decorative xmlns:adec="http://schemas.microsoft.com/office/drawing/2017/decorative" val="1"/>
              </a:ext>
            </a:extLst>
          </p:cNvPr>
          <p:cNvCxnSpPr>
            <a:cxnSpLocks noChangeAspect="1"/>
          </p:cNvCxnSpPr>
          <p:nvPr userDrawn="1"/>
        </p:nvCxnSpPr>
        <p:spPr>
          <a:xfrm>
            <a:off x="701840" y="4572226"/>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4">
            <a:extLst>
              <a:ext uri="{FF2B5EF4-FFF2-40B4-BE49-F238E27FC236}">
                <a16:creationId xmlns:a16="http://schemas.microsoft.com/office/drawing/2014/main" id="{E3EE0D89-41F7-3550-277B-94B758E9492C}"/>
              </a:ext>
            </a:extLst>
          </p:cNvPr>
          <p:cNvSpPr>
            <a:spLocks noGrp="1" noChangeAspect="1"/>
          </p:cNvSpPr>
          <p:nvPr>
            <p:ph sz="quarter" idx="44" hasCustomPrompt="1"/>
          </p:nvPr>
        </p:nvSpPr>
        <p:spPr>
          <a:xfrm>
            <a:off x="809625" y="4788509"/>
            <a:ext cx="2167128" cy="1179576"/>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5" name="Straight Connector 34">
            <a:extLst>
              <a:ext uri="{FF2B5EF4-FFF2-40B4-BE49-F238E27FC236}">
                <a16:creationId xmlns:a16="http://schemas.microsoft.com/office/drawing/2014/main" id="{E6933EB6-0AB8-AF33-7550-3F0220209D70}"/>
              </a:ext>
              <a:ext uri="{C183D7F6-B498-43B3-948B-1728B52AA6E4}">
                <adec:decorative xmlns:adec="http://schemas.microsoft.com/office/drawing/2017/decorative" val="1"/>
              </a:ext>
            </a:extLst>
          </p:cNvPr>
          <p:cNvCxnSpPr>
            <a:cxnSpLocks noChangeAspect="1"/>
          </p:cNvCxnSpPr>
          <p:nvPr userDrawn="1"/>
        </p:nvCxnSpPr>
        <p:spPr>
          <a:xfrm>
            <a:off x="3471416" y="4572226"/>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4">
            <a:extLst>
              <a:ext uri="{FF2B5EF4-FFF2-40B4-BE49-F238E27FC236}">
                <a16:creationId xmlns:a16="http://schemas.microsoft.com/office/drawing/2014/main" id="{9132554A-D2C4-822D-D219-4A322FDD9A79}"/>
              </a:ext>
            </a:extLst>
          </p:cNvPr>
          <p:cNvSpPr>
            <a:spLocks noGrp="1" noChangeAspect="1"/>
          </p:cNvSpPr>
          <p:nvPr>
            <p:ph sz="quarter" idx="45" hasCustomPrompt="1"/>
          </p:nvPr>
        </p:nvSpPr>
        <p:spPr>
          <a:xfrm>
            <a:off x="3585482" y="4788509"/>
            <a:ext cx="2167128" cy="1179576"/>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7" name="Straight Connector 36">
            <a:extLst>
              <a:ext uri="{FF2B5EF4-FFF2-40B4-BE49-F238E27FC236}">
                <a16:creationId xmlns:a16="http://schemas.microsoft.com/office/drawing/2014/main" id="{C3996E3E-0CF6-2B35-BDC1-0B6446A38958}"/>
              </a:ext>
              <a:ext uri="{C183D7F6-B498-43B3-948B-1728B52AA6E4}">
                <adec:decorative xmlns:adec="http://schemas.microsoft.com/office/drawing/2017/decorative" val="1"/>
              </a:ext>
            </a:extLst>
          </p:cNvPr>
          <p:cNvCxnSpPr>
            <a:cxnSpLocks noChangeAspect="1"/>
          </p:cNvCxnSpPr>
          <p:nvPr userDrawn="1"/>
        </p:nvCxnSpPr>
        <p:spPr>
          <a:xfrm>
            <a:off x="6215520" y="4572226"/>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8" name="Content Placeholder 4">
            <a:extLst>
              <a:ext uri="{FF2B5EF4-FFF2-40B4-BE49-F238E27FC236}">
                <a16:creationId xmlns:a16="http://schemas.microsoft.com/office/drawing/2014/main" id="{54E5888A-80AC-7569-8D05-2FE70C415F09}"/>
              </a:ext>
            </a:extLst>
          </p:cNvPr>
          <p:cNvSpPr>
            <a:spLocks noGrp="1" noChangeAspect="1"/>
          </p:cNvSpPr>
          <p:nvPr>
            <p:ph sz="quarter" idx="46" hasCustomPrompt="1"/>
          </p:nvPr>
        </p:nvSpPr>
        <p:spPr>
          <a:xfrm>
            <a:off x="6372225" y="4788509"/>
            <a:ext cx="2167128" cy="1179576"/>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9" name="Straight Connector 38">
            <a:extLst>
              <a:ext uri="{FF2B5EF4-FFF2-40B4-BE49-F238E27FC236}">
                <a16:creationId xmlns:a16="http://schemas.microsoft.com/office/drawing/2014/main" id="{090AF340-7CB6-39E7-3719-B681EAFEE8BA}"/>
              </a:ext>
              <a:ext uri="{C183D7F6-B498-43B3-948B-1728B52AA6E4}">
                <adec:decorative xmlns:adec="http://schemas.microsoft.com/office/drawing/2017/decorative" val="1"/>
              </a:ext>
            </a:extLst>
          </p:cNvPr>
          <p:cNvCxnSpPr>
            <a:cxnSpLocks noChangeAspect="1"/>
          </p:cNvCxnSpPr>
          <p:nvPr userDrawn="1"/>
        </p:nvCxnSpPr>
        <p:spPr>
          <a:xfrm>
            <a:off x="8924936" y="4572226"/>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0" name="Content Placeholder 4">
            <a:extLst>
              <a:ext uri="{FF2B5EF4-FFF2-40B4-BE49-F238E27FC236}">
                <a16:creationId xmlns:a16="http://schemas.microsoft.com/office/drawing/2014/main" id="{CCD9ACB3-923C-9654-5333-4FEB4EA3BA96}"/>
              </a:ext>
            </a:extLst>
          </p:cNvPr>
          <p:cNvSpPr>
            <a:spLocks noGrp="1" noChangeAspect="1"/>
          </p:cNvSpPr>
          <p:nvPr>
            <p:ph sz="quarter" idx="47" hasCustomPrompt="1"/>
          </p:nvPr>
        </p:nvSpPr>
        <p:spPr>
          <a:xfrm>
            <a:off x="9169853" y="4788509"/>
            <a:ext cx="2167128" cy="1179576"/>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spTree>
    <p:extLst>
      <p:ext uri="{BB962C8B-B14F-4D97-AF65-F5344CB8AC3E}">
        <p14:creationId xmlns:p14="http://schemas.microsoft.com/office/powerpoint/2010/main" val="26730379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Light - Logo wall_18">
    <p:bg>
      <p:bgPr>
        <a:solidFill>
          <a:srgbClr val="E5E2D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40CB4-F954-7DEC-1596-ADF022D913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8" name="Title 1">
            <a:extLst>
              <a:ext uri="{FF2B5EF4-FFF2-40B4-BE49-F238E27FC236}">
                <a16:creationId xmlns:a16="http://schemas.microsoft.com/office/drawing/2014/main" id="{70E0EDB1-9DF4-8952-2C03-4F2F9EC28675}"/>
              </a:ext>
            </a:extLst>
          </p:cNvPr>
          <p:cNvSpPr>
            <a:spLocks noGrp="1"/>
          </p:cNvSpPr>
          <p:nvPr>
            <p:ph type="title" hasCustomPrompt="1"/>
          </p:nvPr>
        </p:nvSpPr>
        <p:spPr>
          <a:xfrm>
            <a:off x="768875" y="338328"/>
            <a:ext cx="10671048" cy="822960"/>
          </a:xfrm>
        </p:spPr>
        <p:txBody>
          <a:bodyPr/>
          <a:lstStyle>
            <a:lvl1pPr>
              <a:defRPr>
                <a:solidFill>
                  <a:srgbClr val="312D2A"/>
                </a:solidFill>
              </a:defRPr>
            </a:lvl1pPr>
          </a:lstStyle>
          <a:p>
            <a:r>
              <a:rPr lang="en-US" dirty="0"/>
              <a:t>Title</a:t>
            </a:r>
          </a:p>
        </p:txBody>
      </p:sp>
      <p:sp>
        <p:nvSpPr>
          <p:cNvPr id="4" name="Content Placeholder 4">
            <a:extLst>
              <a:ext uri="{FF2B5EF4-FFF2-40B4-BE49-F238E27FC236}">
                <a16:creationId xmlns:a16="http://schemas.microsoft.com/office/drawing/2014/main" id="{4E46F0F7-074D-8265-D200-565B5604D4E8}"/>
              </a:ext>
            </a:extLst>
          </p:cNvPr>
          <p:cNvSpPr>
            <a:spLocks noGrp="1" noChangeAspect="1"/>
          </p:cNvSpPr>
          <p:nvPr>
            <p:ph sz="quarter" idx="47" hasCustomPrompt="1"/>
          </p:nvPr>
        </p:nvSpPr>
        <p:spPr>
          <a:xfrm>
            <a:off x="809625" y="1436913"/>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 name="Straight Connector 7">
            <a:extLst>
              <a:ext uri="{FF2B5EF4-FFF2-40B4-BE49-F238E27FC236}">
                <a16:creationId xmlns:a16="http://schemas.microsoft.com/office/drawing/2014/main" id="{2AD706EF-BD74-9E96-8771-61593B6A280F}"/>
              </a:ext>
              <a:ext uri="{C183D7F6-B498-43B3-948B-1728B52AA6E4}">
                <adec:decorative xmlns:adec="http://schemas.microsoft.com/office/drawing/2017/decorative" val="1"/>
              </a:ext>
            </a:extLst>
          </p:cNvPr>
          <p:cNvCxnSpPr>
            <a:cxnSpLocks noChangeAspect="1"/>
          </p:cNvCxnSpPr>
          <p:nvPr userDrawn="1"/>
        </p:nvCxnSpPr>
        <p:spPr>
          <a:xfrm>
            <a:off x="24752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062AC9A3-176D-D93C-3288-3E3673B1B9C3}"/>
              </a:ext>
            </a:extLst>
          </p:cNvPr>
          <p:cNvSpPr>
            <a:spLocks noGrp="1" noChangeAspect="1"/>
          </p:cNvSpPr>
          <p:nvPr>
            <p:ph sz="quarter" idx="48" hasCustomPrompt="1"/>
          </p:nvPr>
        </p:nvSpPr>
        <p:spPr>
          <a:xfrm>
            <a:off x="2638425" y="1436913"/>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 name="Straight Connector 9">
            <a:extLst>
              <a:ext uri="{FF2B5EF4-FFF2-40B4-BE49-F238E27FC236}">
                <a16:creationId xmlns:a16="http://schemas.microsoft.com/office/drawing/2014/main" id="{578E0473-746E-2DB9-323A-6BA1EE672F3D}"/>
              </a:ext>
              <a:ext uri="{C183D7F6-B498-43B3-948B-1728B52AA6E4}">
                <adec:decorative xmlns:adec="http://schemas.microsoft.com/office/drawing/2017/decorative" val="1"/>
              </a:ext>
            </a:extLst>
          </p:cNvPr>
          <p:cNvCxnSpPr>
            <a:cxnSpLocks noChangeAspect="1"/>
          </p:cNvCxnSpPr>
          <p:nvPr userDrawn="1"/>
        </p:nvCxnSpPr>
        <p:spPr>
          <a:xfrm>
            <a:off x="43040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4">
            <a:extLst>
              <a:ext uri="{FF2B5EF4-FFF2-40B4-BE49-F238E27FC236}">
                <a16:creationId xmlns:a16="http://schemas.microsoft.com/office/drawing/2014/main" id="{34181F45-9D87-0A1B-265A-FD565E00C194}"/>
              </a:ext>
            </a:extLst>
          </p:cNvPr>
          <p:cNvSpPr>
            <a:spLocks noGrp="1" noChangeAspect="1"/>
          </p:cNvSpPr>
          <p:nvPr>
            <p:ph sz="quarter" idx="49" hasCustomPrompt="1"/>
          </p:nvPr>
        </p:nvSpPr>
        <p:spPr>
          <a:xfrm>
            <a:off x="4456339" y="1436913"/>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2" name="Straight Connector 11">
            <a:extLst>
              <a:ext uri="{FF2B5EF4-FFF2-40B4-BE49-F238E27FC236}">
                <a16:creationId xmlns:a16="http://schemas.microsoft.com/office/drawing/2014/main" id="{636564BB-7AF4-D910-9536-FD9FF67A9E67}"/>
              </a:ext>
              <a:ext uri="{C183D7F6-B498-43B3-948B-1728B52AA6E4}">
                <adec:decorative xmlns:adec="http://schemas.microsoft.com/office/drawing/2017/decorative" val="1"/>
              </a:ext>
            </a:extLst>
          </p:cNvPr>
          <p:cNvCxnSpPr>
            <a:cxnSpLocks noChangeAspect="1"/>
          </p:cNvCxnSpPr>
          <p:nvPr userDrawn="1"/>
        </p:nvCxnSpPr>
        <p:spPr>
          <a:xfrm>
            <a:off x="61226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4">
            <a:extLst>
              <a:ext uri="{FF2B5EF4-FFF2-40B4-BE49-F238E27FC236}">
                <a16:creationId xmlns:a16="http://schemas.microsoft.com/office/drawing/2014/main" id="{8502100B-3083-6C81-DA9D-7DC9DF1B0B3D}"/>
              </a:ext>
            </a:extLst>
          </p:cNvPr>
          <p:cNvSpPr>
            <a:spLocks noGrp="1" noChangeAspect="1"/>
          </p:cNvSpPr>
          <p:nvPr>
            <p:ph sz="quarter" idx="50" hasCustomPrompt="1"/>
          </p:nvPr>
        </p:nvSpPr>
        <p:spPr>
          <a:xfrm>
            <a:off x="6285139" y="1436913"/>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4" name="Straight Connector 13">
            <a:extLst>
              <a:ext uri="{FF2B5EF4-FFF2-40B4-BE49-F238E27FC236}">
                <a16:creationId xmlns:a16="http://schemas.microsoft.com/office/drawing/2014/main" id="{3D40336E-85F1-3719-C91B-D531A858FD21}"/>
              </a:ext>
              <a:ext uri="{C183D7F6-B498-43B3-948B-1728B52AA6E4}">
                <adec:decorative xmlns:adec="http://schemas.microsoft.com/office/drawing/2017/decorative" val="1"/>
              </a:ext>
            </a:extLst>
          </p:cNvPr>
          <p:cNvCxnSpPr>
            <a:cxnSpLocks noChangeAspect="1"/>
          </p:cNvCxnSpPr>
          <p:nvPr userDrawn="1"/>
        </p:nvCxnSpPr>
        <p:spPr>
          <a:xfrm>
            <a:off x="79514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4">
            <a:extLst>
              <a:ext uri="{FF2B5EF4-FFF2-40B4-BE49-F238E27FC236}">
                <a16:creationId xmlns:a16="http://schemas.microsoft.com/office/drawing/2014/main" id="{B17956F1-15DB-BA48-286C-3B6AB9EFC18D}"/>
              </a:ext>
            </a:extLst>
          </p:cNvPr>
          <p:cNvSpPr>
            <a:spLocks noGrp="1" noChangeAspect="1"/>
          </p:cNvSpPr>
          <p:nvPr>
            <p:ph sz="quarter" idx="51" hasCustomPrompt="1"/>
          </p:nvPr>
        </p:nvSpPr>
        <p:spPr>
          <a:xfrm>
            <a:off x="8113939" y="1436913"/>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6" name="Straight Connector 15">
            <a:extLst>
              <a:ext uri="{FF2B5EF4-FFF2-40B4-BE49-F238E27FC236}">
                <a16:creationId xmlns:a16="http://schemas.microsoft.com/office/drawing/2014/main" id="{5809EC1B-6F99-6E6A-11F0-B6C0466720E6}"/>
              </a:ext>
              <a:ext uri="{C183D7F6-B498-43B3-948B-1728B52AA6E4}">
                <adec:decorative xmlns:adec="http://schemas.microsoft.com/office/drawing/2017/decorative" val="1"/>
              </a:ext>
            </a:extLst>
          </p:cNvPr>
          <p:cNvCxnSpPr>
            <a:cxnSpLocks noChangeAspect="1"/>
          </p:cNvCxnSpPr>
          <p:nvPr userDrawn="1"/>
        </p:nvCxnSpPr>
        <p:spPr>
          <a:xfrm>
            <a:off x="97904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4">
            <a:extLst>
              <a:ext uri="{FF2B5EF4-FFF2-40B4-BE49-F238E27FC236}">
                <a16:creationId xmlns:a16="http://schemas.microsoft.com/office/drawing/2014/main" id="{CCF99657-5CCB-5F2C-049D-33ABFAB9C2D2}"/>
              </a:ext>
            </a:extLst>
          </p:cNvPr>
          <p:cNvSpPr>
            <a:spLocks noGrp="1" noChangeAspect="1"/>
          </p:cNvSpPr>
          <p:nvPr>
            <p:ph sz="quarter" idx="52" hasCustomPrompt="1"/>
          </p:nvPr>
        </p:nvSpPr>
        <p:spPr>
          <a:xfrm>
            <a:off x="9942739" y="1436913"/>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1" name="Straight Connector 40">
            <a:extLst>
              <a:ext uri="{FF2B5EF4-FFF2-40B4-BE49-F238E27FC236}">
                <a16:creationId xmlns:a16="http://schemas.microsoft.com/office/drawing/2014/main" id="{55325CAA-D3A2-3E29-7B3E-8B0711D4C3AB}"/>
              </a:ext>
              <a:ext uri="{C183D7F6-B498-43B3-948B-1728B52AA6E4}">
                <adec:decorative xmlns:adec="http://schemas.microsoft.com/office/drawing/2017/decorative" val="1"/>
              </a:ext>
            </a:extLst>
          </p:cNvPr>
          <p:cNvCxnSpPr>
            <a:cxnSpLocks noChangeAspect="1"/>
          </p:cNvCxnSpPr>
          <p:nvPr userDrawn="1"/>
        </p:nvCxnSpPr>
        <p:spPr>
          <a:xfrm>
            <a:off x="756139" y="2873541"/>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2" name="Content Placeholder 4">
            <a:extLst>
              <a:ext uri="{FF2B5EF4-FFF2-40B4-BE49-F238E27FC236}">
                <a16:creationId xmlns:a16="http://schemas.microsoft.com/office/drawing/2014/main" id="{3678E66E-CAAA-D05F-327D-F9F1C2CC6E76}"/>
              </a:ext>
            </a:extLst>
          </p:cNvPr>
          <p:cNvSpPr>
            <a:spLocks noGrp="1" noChangeAspect="1"/>
          </p:cNvSpPr>
          <p:nvPr>
            <p:ph sz="quarter" idx="53" hasCustomPrompt="1"/>
          </p:nvPr>
        </p:nvSpPr>
        <p:spPr>
          <a:xfrm>
            <a:off x="809625" y="3004455"/>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3" name="Straight Connector 42">
            <a:extLst>
              <a:ext uri="{FF2B5EF4-FFF2-40B4-BE49-F238E27FC236}">
                <a16:creationId xmlns:a16="http://schemas.microsoft.com/office/drawing/2014/main" id="{14A85F57-DDBA-1640-767F-5E465AE76B44}"/>
              </a:ext>
              <a:ext uri="{C183D7F6-B498-43B3-948B-1728B52AA6E4}">
                <adec:decorative xmlns:adec="http://schemas.microsoft.com/office/drawing/2017/decorative" val="1"/>
              </a:ext>
            </a:extLst>
          </p:cNvPr>
          <p:cNvCxnSpPr>
            <a:cxnSpLocks noChangeAspect="1"/>
          </p:cNvCxnSpPr>
          <p:nvPr userDrawn="1"/>
        </p:nvCxnSpPr>
        <p:spPr>
          <a:xfrm>
            <a:off x="2582245" y="288079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4" name="Content Placeholder 4">
            <a:extLst>
              <a:ext uri="{FF2B5EF4-FFF2-40B4-BE49-F238E27FC236}">
                <a16:creationId xmlns:a16="http://schemas.microsoft.com/office/drawing/2014/main" id="{1ED11A77-CA68-5F1E-8968-3F4C23802AFE}"/>
              </a:ext>
            </a:extLst>
          </p:cNvPr>
          <p:cNvSpPr>
            <a:spLocks noGrp="1" noChangeAspect="1"/>
          </p:cNvSpPr>
          <p:nvPr>
            <p:ph sz="quarter" idx="54" hasCustomPrompt="1"/>
          </p:nvPr>
        </p:nvSpPr>
        <p:spPr>
          <a:xfrm>
            <a:off x="2638425" y="3004455"/>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5" name="Straight Connector 44">
            <a:extLst>
              <a:ext uri="{FF2B5EF4-FFF2-40B4-BE49-F238E27FC236}">
                <a16:creationId xmlns:a16="http://schemas.microsoft.com/office/drawing/2014/main" id="{CE580155-066F-8A47-7317-EDBFD56B8D41}"/>
              </a:ext>
              <a:ext uri="{C183D7F6-B498-43B3-948B-1728B52AA6E4}">
                <adec:decorative xmlns:adec="http://schemas.microsoft.com/office/drawing/2017/decorative" val="1"/>
              </a:ext>
            </a:extLst>
          </p:cNvPr>
          <p:cNvCxnSpPr>
            <a:cxnSpLocks noChangeAspect="1"/>
          </p:cNvCxnSpPr>
          <p:nvPr userDrawn="1"/>
        </p:nvCxnSpPr>
        <p:spPr>
          <a:xfrm>
            <a:off x="4431130" y="287693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6" name="Content Placeholder 4">
            <a:extLst>
              <a:ext uri="{FF2B5EF4-FFF2-40B4-BE49-F238E27FC236}">
                <a16:creationId xmlns:a16="http://schemas.microsoft.com/office/drawing/2014/main" id="{75F6DF66-4514-31BA-E70D-8EBC7A5EC4D9}"/>
              </a:ext>
            </a:extLst>
          </p:cNvPr>
          <p:cNvSpPr>
            <a:spLocks noGrp="1" noChangeAspect="1"/>
          </p:cNvSpPr>
          <p:nvPr>
            <p:ph sz="quarter" idx="55" hasCustomPrompt="1"/>
          </p:nvPr>
        </p:nvSpPr>
        <p:spPr>
          <a:xfrm>
            <a:off x="4456339" y="3004455"/>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7" name="Straight Connector 46">
            <a:extLst>
              <a:ext uri="{FF2B5EF4-FFF2-40B4-BE49-F238E27FC236}">
                <a16:creationId xmlns:a16="http://schemas.microsoft.com/office/drawing/2014/main" id="{415AD339-C36D-B090-58DE-5E63A361F360}"/>
              </a:ext>
              <a:ext uri="{C183D7F6-B498-43B3-948B-1728B52AA6E4}">
                <adec:decorative xmlns:adec="http://schemas.microsoft.com/office/drawing/2017/decorative" val="1"/>
              </a:ext>
            </a:extLst>
          </p:cNvPr>
          <p:cNvCxnSpPr>
            <a:cxnSpLocks noChangeAspect="1"/>
          </p:cNvCxnSpPr>
          <p:nvPr userDrawn="1"/>
        </p:nvCxnSpPr>
        <p:spPr>
          <a:xfrm>
            <a:off x="6257236" y="288418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Content Placeholder 4">
            <a:extLst>
              <a:ext uri="{FF2B5EF4-FFF2-40B4-BE49-F238E27FC236}">
                <a16:creationId xmlns:a16="http://schemas.microsoft.com/office/drawing/2014/main" id="{188742EE-B7B9-DB0D-BA95-DC8421E1E968}"/>
              </a:ext>
            </a:extLst>
          </p:cNvPr>
          <p:cNvSpPr>
            <a:spLocks noGrp="1" noChangeAspect="1"/>
          </p:cNvSpPr>
          <p:nvPr>
            <p:ph sz="quarter" idx="56" hasCustomPrompt="1"/>
          </p:nvPr>
        </p:nvSpPr>
        <p:spPr>
          <a:xfrm>
            <a:off x="6285139" y="3004455"/>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9" name="Straight Connector 48">
            <a:extLst>
              <a:ext uri="{FF2B5EF4-FFF2-40B4-BE49-F238E27FC236}">
                <a16:creationId xmlns:a16="http://schemas.microsoft.com/office/drawing/2014/main" id="{BD0DEE45-7942-7AE9-92C7-88FFB07E4A5A}"/>
              </a:ext>
              <a:ext uri="{C183D7F6-B498-43B3-948B-1728B52AA6E4}">
                <adec:decorative xmlns:adec="http://schemas.microsoft.com/office/drawing/2017/decorative" val="1"/>
              </a:ext>
            </a:extLst>
          </p:cNvPr>
          <p:cNvCxnSpPr>
            <a:cxnSpLocks noChangeAspect="1"/>
          </p:cNvCxnSpPr>
          <p:nvPr userDrawn="1"/>
        </p:nvCxnSpPr>
        <p:spPr>
          <a:xfrm>
            <a:off x="8069296" y="288581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4">
            <a:extLst>
              <a:ext uri="{FF2B5EF4-FFF2-40B4-BE49-F238E27FC236}">
                <a16:creationId xmlns:a16="http://schemas.microsoft.com/office/drawing/2014/main" id="{2979FF32-F3AE-CA32-9083-A0E4B60CE66D}"/>
              </a:ext>
            </a:extLst>
          </p:cNvPr>
          <p:cNvSpPr>
            <a:spLocks noGrp="1" noChangeAspect="1"/>
          </p:cNvSpPr>
          <p:nvPr>
            <p:ph sz="quarter" idx="57" hasCustomPrompt="1"/>
          </p:nvPr>
        </p:nvSpPr>
        <p:spPr>
          <a:xfrm>
            <a:off x="8113939" y="3004455"/>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1" name="Straight Connector 50">
            <a:extLst>
              <a:ext uri="{FF2B5EF4-FFF2-40B4-BE49-F238E27FC236}">
                <a16:creationId xmlns:a16="http://schemas.microsoft.com/office/drawing/2014/main" id="{3B071863-436F-A0C0-018A-064775073A60}"/>
              </a:ext>
              <a:ext uri="{C183D7F6-B498-43B3-948B-1728B52AA6E4}">
                <adec:decorative xmlns:adec="http://schemas.microsoft.com/office/drawing/2017/decorative" val="1"/>
              </a:ext>
            </a:extLst>
          </p:cNvPr>
          <p:cNvCxnSpPr>
            <a:cxnSpLocks noChangeAspect="1"/>
          </p:cNvCxnSpPr>
          <p:nvPr userDrawn="1"/>
        </p:nvCxnSpPr>
        <p:spPr>
          <a:xfrm>
            <a:off x="9895402" y="289306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4">
            <a:extLst>
              <a:ext uri="{FF2B5EF4-FFF2-40B4-BE49-F238E27FC236}">
                <a16:creationId xmlns:a16="http://schemas.microsoft.com/office/drawing/2014/main" id="{4B6A87E0-E54C-60B7-A332-A127292D8DDC}"/>
              </a:ext>
            </a:extLst>
          </p:cNvPr>
          <p:cNvSpPr>
            <a:spLocks noGrp="1" noChangeAspect="1"/>
          </p:cNvSpPr>
          <p:nvPr>
            <p:ph sz="quarter" idx="58" hasCustomPrompt="1"/>
          </p:nvPr>
        </p:nvSpPr>
        <p:spPr>
          <a:xfrm>
            <a:off x="9942739" y="3004455"/>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3" name="Straight Connector 52">
            <a:extLst>
              <a:ext uri="{FF2B5EF4-FFF2-40B4-BE49-F238E27FC236}">
                <a16:creationId xmlns:a16="http://schemas.microsoft.com/office/drawing/2014/main" id="{4C0AEA7B-3D99-5E28-774D-4A95182E0157}"/>
              </a:ext>
              <a:ext uri="{C183D7F6-B498-43B3-948B-1728B52AA6E4}">
                <adec:decorative xmlns:adec="http://schemas.microsoft.com/office/drawing/2017/decorative" val="1"/>
              </a:ext>
            </a:extLst>
          </p:cNvPr>
          <p:cNvCxnSpPr>
            <a:cxnSpLocks noChangeAspect="1"/>
          </p:cNvCxnSpPr>
          <p:nvPr userDrawn="1"/>
        </p:nvCxnSpPr>
        <p:spPr>
          <a:xfrm>
            <a:off x="771950" y="446314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4">
            <a:extLst>
              <a:ext uri="{FF2B5EF4-FFF2-40B4-BE49-F238E27FC236}">
                <a16:creationId xmlns:a16="http://schemas.microsoft.com/office/drawing/2014/main" id="{EF93F89C-07CB-5C2E-8073-3B61B92A88EB}"/>
              </a:ext>
            </a:extLst>
          </p:cNvPr>
          <p:cNvSpPr>
            <a:spLocks noGrp="1" noChangeAspect="1"/>
          </p:cNvSpPr>
          <p:nvPr>
            <p:ph sz="quarter" idx="59" hasCustomPrompt="1"/>
          </p:nvPr>
        </p:nvSpPr>
        <p:spPr>
          <a:xfrm>
            <a:off x="825436" y="4594054"/>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5" name="Straight Connector 54">
            <a:extLst>
              <a:ext uri="{FF2B5EF4-FFF2-40B4-BE49-F238E27FC236}">
                <a16:creationId xmlns:a16="http://schemas.microsoft.com/office/drawing/2014/main" id="{6069996F-46CB-F51B-4736-38F779B88BA3}"/>
              </a:ext>
              <a:ext uri="{C183D7F6-B498-43B3-948B-1728B52AA6E4}">
                <adec:decorative xmlns:adec="http://schemas.microsoft.com/office/drawing/2017/decorative" val="1"/>
              </a:ext>
            </a:extLst>
          </p:cNvPr>
          <p:cNvCxnSpPr>
            <a:cxnSpLocks noChangeAspect="1"/>
          </p:cNvCxnSpPr>
          <p:nvPr userDrawn="1"/>
        </p:nvCxnSpPr>
        <p:spPr>
          <a:xfrm>
            <a:off x="2598056" y="4470389"/>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6" name="Content Placeholder 4">
            <a:extLst>
              <a:ext uri="{FF2B5EF4-FFF2-40B4-BE49-F238E27FC236}">
                <a16:creationId xmlns:a16="http://schemas.microsoft.com/office/drawing/2014/main" id="{B9038DB4-C078-1ADD-612C-5618DA6CE657}"/>
              </a:ext>
            </a:extLst>
          </p:cNvPr>
          <p:cNvSpPr>
            <a:spLocks noGrp="1" noChangeAspect="1"/>
          </p:cNvSpPr>
          <p:nvPr>
            <p:ph sz="quarter" idx="60" hasCustomPrompt="1"/>
          </p:nvPr>
        </p:nvSpPr>
        <p:spPr>
          <a:xfrm>
            <a:off x="2654236" y="4594054"/>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7" name="Straight Connector 56">
            <a:extLst>
              <a:ext uri="{FF2B5EF4-FFF2-40B4-BE49-F238E27FC236}">
                <a16:creationId xmlns:a16="http://schemas.microsoft.com/office/drawing/2014/main" id="{E1B55092-2828-1A22-F94F-D4C9C2600BD2}"/>
              </a:ext>
              <a:ext uri="{C183D7F6-B498-43B3-948B-1728B52AA6E4}">
                <adec:decorative xmlns:adec="http://schemas.microsoft.com/office/drawing/2017/decorative" val="1"/>
              </a:ext>
            </a:extLst>
          </p:cNvPr>
          <p:cNvCxnSpPr>
            <a:cxnSpLocks noChangeAspect="1"/>
          </p:cNvCxnSpPr>
          <p:nvPr userDrawn="1"/>
        </p:nvCxnSpPr>
        <p:spPr>
          <a:xfrm>
            <a:off x="4446941" y="446653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4">
            <a:extLst>
              <a:ext uri="{FF2B5EF4-FFF2-40B4-BE49-F238E27FC236}">
                <a16:creationId xmlns:a16="http://schemas.microsoft.com/office/drawing/2014/main" id="{74751613-93C2-C5E4-E68D-D85A0A1931E1}"/>
              </a:ext>
            </a:extLst>
          </p:cNvPr>
          <p:cNvSpPr>
            <a:spLocks noGrp="1" noChangeAspect="1"/>
          </p:cNvSpPr>
          <p:nvPr>
            <p:ph sz="quarter" idx="61" hasCustomPrompt="1"/>
          </p:nvPr>
        </p:nvSpPr>
        <p:spPr>
          <a:xfrm>
            <a:off x="4472150" y="4594054"/>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9" name="Straight Connector 58">
            <a:extLst>
              <a:ext uri="{FF2B5EF4-FFF2-40B4-BE49-F238E27FC236}">
                <a16:creationId xmlns:a16="http://schemas.microsoft.com/office/drawing/2014/main" id="{8F1A2927-B4A4-CC7F-31B3-83CC9D67E0DD}"/>
              </a:ext>
              <a:ext uri="{C183D7F6-B498-43B3-948B-1728B52AA6E4}">
                <adec:decorative xmlns:adec="http://schemas.microsoft.com/office/drawing/2017/decorative" val="1"/>
              </a:ext>
            </a:extLst>
          </p:cNvPr>
          <p:cNvCxnSpPr>
            <a:cxnSpLocks noChangeAspect="1"/>
          </p:cNvCxnSpPr>
          <p:nvPr userDrawn="1"/>
        </p:nvCxnSpPr>
        <p:spPr>
          <a:xfrm>
            <a:off x="6273047" y="447378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0" name="Content Placeholder 4">
            <a:extLst>
              <a:ext uri="{FF2B5EF4-FFF2-40B4-BE49-F238E27FC236}">
                <a16:creationId xmlns:a16="http://schemas.microsoft.com/office/drawing/2014/main" id="{60461880-43F1-4AAA-A66D-5BEE9C7026E5}"/>
              </a:ext>
            </a:extLst>
          </p:cNvPr>
          <p:cNvSpPr>
            <a:spLocks noGrp="1" noChangeAspect="1"/>
          </p:cNvSpPr>
          <p:nvPr>
            <p:ph sz="quarter" idx="62" hasCustomPrompt="1"/>
          </p:nvPr>
        </p:nvSpPr>
        <p:spPr>
          <a:xfrm>
            <a:off x="6300950" y="4594054"/>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1" name="Straight Connector 60">
            <a:extLst>
              <a:ext uri="{FF2B5EF4-FFF2-40B4-BE49-F238E27FC236}">
                <a16:creationId xmlns:a16="http://schemas.microsoft.com/office/drawing/2014/main" id="{AE44835A-B23D-BD3F-F9D9-09820FDD69F6}"/>
              </a:ext>
              <a:ext uri="{C183D7F6-B498-43B3-948B-1728B52AA6E4}">
                <adec:decorative xmlns:adec="http://schemas.microsoft.com/office/drawing/2017/decorative" val="1"/>
              </a:ext>
            </a:extLst>
          </p:cNvPr>
          <p:cNvCxnSpPr>
            <a:cxnSpLocks noChangeAspect="1"/>
          </p:cNvCxnSpPr>
          <p:nvPr userDrawn="1"/>
        </p:nvCxnSpPr>
        <p:spPr>
          <a:xfrm>
            <a:off x="8085107" y="447541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2" name="Content Placeholder 4">
            <a:extLst>
              <a:ext uri="{FF2B5EF4-FFF2-40B4-BE49-F238E27FC236}">
                <a16:creationId xmlns:a16="http://schemas.microsoft.com/office/drawing/2014/main" id="{56BD2B73-131A-7F6B-FB97-39952EB601DF}"/>
              </a:ext>
            </a:extLst>
          </p:cNvPr>
          <p:cNvSpPr>
            <a:spLocks noGrp="1" noChangeAspect="1"/>
          </p:cNvSpPr>
          <p:nvPr>
            <p:ph sz="quarter" idx="63" hasCustomPrompt="1"/>
          </p:nvPr>
        </p:nvSpPr>
        <p:spPr>
          <a:xfrm>
            <a:off x="8129750" y="4594054"/>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3" name="Straight Connector 62">
            <a:extLst>
              <a:ext uri="{FF2B5EF4-FFF2-40B4-BE49-F238E27FC236}">
                <a16:creationId xmlns:a16="http://schemas.microsoft.com/office/drawing/2014/main" id="{17832C27-1477-E8B8-220C-96A0D6625E3A}"/>
              </a:ext>
              <a:ext uri="{C183D7F6-B498-43B3-948B-1728B52AA6E4}">
                <adec:decorative xmlns:adec="http://schemas.microsoft.com/office/drawing/2017/decorative" val="1"/>
              </a:ext>
            </a:extLst>
          </p:cNvPr>
          <p:cNvCxnSpPr>
            <a:cxnSpLocks noChangeAspect="1"/>
          </p:cNvCxnSpPr>
          <p:nvPr userDrawn="1"/>
        </p:nvCxnSpPr>
        <p:spPr>
          <a:xfrm>
            <a:off x="9911213" y="448266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4" name="Content Placeholder 4">
            <a:extLst>
              <a:ext uri="{FF2B5EF4-FFF2-40B4-BE49-F238E27FC236}">
                <a16:creationId xmlns:a16="http://schemas.microsoft.com/office/drawing/2014/main" id="{BA98A465-1F69-7D25-89F9-CEEC14B1DF64}"/>
              </a:ext>
            </a:extLst>
          </p:cNvPr>
          <p:cNvSpPr>
            <a:spLocks noGrp="1" noChangeAspect="1"/>
          </p:cNvSpPr>
          <p:nvPr>
            <p:ph sz="quarter" idx="64" hasCustomPrompt="1"/>
          </p:nvPr>
        </p:nvSpPr>
        <p:spPr>
          <a:xfrm>
            <a:off x="9958550" y="4594054"/>
            <a:ext cx="1531066" cy="1323513"/>
          </a:xfrm>
        </p:spPr>
        <p:txBody>
          <a:bodyPr anchor="ctr"/>
          <a:lstStyle>
            <a:lvl1pPr algn="ctr">
              <a:defRPr sz="1100">
                <a:solidFill>
                  <a:srgbClr val="312D2A"/>
                </a:solidFill>
                <a:latin typeface="Oracle Sans Light" panose="020B0403020204020204" pitchFamily="34" charset="0"/>
                <a:cs typeface="Oracle Sans Light" panose="020B0403020204020204" pitchFamily="34" charset="0"/>
              </a:defRPr>
            </a:lvl1pPr>
          </a:lstStyle>
          <a:p>
            <a:pPr lvl="0"/>
            <a:r>
              <a:rPr lang="en-US" dirty="0"/>
              <a:t>Insert logo</a:t>
            </a:r>
          </a:p>
        </p:txBody>
      </p:sp>
    </p:spTree>
    <p:extLst>
      <p:ext uri="{BB962C8B-B14F-4D97-AF65-F5344CB8AC3E}">
        <p14:creationId xmlns:p14="http://schemas.microsoft.com/office/powerpoint/2010/main" val="11392345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Light - Icon + Text">
    <p:bg>
      <p:bgPr>
        <a:solidFill>
          <a:srgbClr val="E5E2D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4F5C24-1B02-C5CB-5568-34276BE06C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8" name="Title 1">
            <a:extLst>
              <a:ext uri="{FF2B5EF4-FFF2-40B4-BE49-F238E27FC236}">
                <a16:creationId xmlns:a16="http://schemas.microsoft.com/office/drawing/2014/main" id="{70E0EDB1-9DF4-8952-2C03-4F2F9EC28675}"/>
              </a:ext>
            </a:extLst>
          </p:cNvPr>
          <p:cNvSpPr>
            <a:spLocks noGrp="1"/>
          </p:cNvSpPr>
          <p:nvPr>
            <p:ph type="title" hasCustomPrompt="1"/>
          </p:nvPr>
        </p:nvSpPr>
        <p:spPr>
          <a:xfrm>
            <a:off x="768875" y="338328"/>
            <a:ext cx="10671048" cy="822960"/>
          </a:xfrm>
        </p:spPr>
        <p:txBody>
          <a:bodyPr/>
          <a:lstStyle>
            <a:lvl1pPr>
              <a:defRPr>
                <a:solidFill>
                  <a:srgbClr val="312D2A"/>
                </a:solidFill>
              </a:defRPr>
            </a:lvl1pPr>
          </a:lstStyle>
          <a:p>
            <a:r>
              <a:rPr lang="en-US" dirty="0"/>
              <a:t>Title</a:t>
            </a:r>
          </a:p>
        </p:txBody>
      </p:sp>
      <p:sp>
        <p:nvSpPr>
          <p:cNvPr id="3" name="Content Placeholder 3">
            <a:extLst>
              <a:ext uri="{FF2B5EF4-FFF2-40B4-BE49-F238E27FC236}">
                <a16:creationId xmlns:a16="http://schemas.microsoft.com/office/drawing/2014/main" id="{1ABF3636-846E-81E4-F785-68A88D03C3B2}"/>
              </a:ext>
            </a:extLst>
          </p:cNvPr>
          <p:cNvSpPr>
            <a:spLocks noGrp="1" noChangeAspect="1"/>
          </p:cNvSpPr>
          <p:nvPr>
            <p:ph sz="quarter" idx="116" hasCustomPrompt="1"/>
          </p:nvPr>
        </p:nvSpPr>
        <p:spPr>
          <a:xfrm>
            <a:off x="960906" y="1611305"/>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9" name="Text Field 3">
            <a:extLst>
              <a:ext uri="{FF2B5EF4-FFF2-40B4-BE49-F238E27FC236}">
                <a16:creationId xmlns:a16="http://schemas.microsoft.com/office/drawing/2014/main" id="{BE2D27B1-9F05-4A7C-ABFA-E4EC7C60DC6E}"/>
              </a:ext>
            </a:extLst>
          </p:cNvPr>
          <p:cNvSpPr>
            <a:spLocks noGrp="1"/>
          </p:cNvSpPr>
          <p:nvPr>
            <p:ph type="body" sz="quarter" idx="58"/>
          </p:nvPr>
        </p:nvSpPr>
        <p:spPr>
          <a:xfrm>
            <a:off x="675442" y="2588070"/>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20" name="Content Placeholder 3">
            <a:extLst>
              <a:ext uri="{FF2B5EF4-FFF2-40B4-BE49-F238E27FC236}">
                <a16:creationId xmlns:a16="http://schemas.microsoft.com/office/drawing/2014/main" id="{2EF607D3-74F7-ADC5-80E2-423DEB55DAB9}"/>
              </a:ext>
            </a:extLst>
          </p:cNvPr>
          <p:cNvSpPr>
            <a:spLocks noGrp="1" noChangeAspect="1"/>
          </p:cNvSpPr>
          <p:nvPr>
            <p:ph sz="quarter" idx="117" hasCustomPrompt="1"/>
          </p:nvPr>
        </p:nvSpPr>
        <p:spPr>
          <a:xfrm>
            <a:off x="2525123" y="1611305"/>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21" name="Text Field 3">
            <a:extLst>
              <a:ext uri="{FF2B5EF4-FFF2-40B4-BE49-F238E27FC236}">
                <a16:creationId xmlns:a16="http://schemas.microsoft.com/office/drawing/2014/main" id="{05B0626E-2AF9-B336-F950-6B38C961CCCE}"/>
              </a:ext>
            </a:extLst>
          </p:cNvPr>
          <p:cNvSpPr>
            <a:spLocks noGrp="1"/>
          </p:cNvSpPr>
          <p:nvPr>
            <p:ph type="body" sz="quarter" idx="118"/>
          </p:nvPr>
        </p:nvSpPr>
        <p:spPr>
          <a:xfrm>
            <a:off x="2239659" y="2588070"/>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22" name="Content Placeholder 3">
            <a:extLst>
              <a:ext uri="{FF2B5EF4-FFF2-40B4-BE49-F238E27FC236}">
                <a16:creationId xmlns:a16="http://schemas.microsoft.com/office/drawing/2014/main" id="{5F35A84A-E830-E345-8D80-7091EC4F64BC}"/>
              </a:ext>
            </a:extLst>
          </p:cNvPr>
          <p:cNvSpPr>
            <a:spLocks noGrp="1" noChangeAspect="1"/>
          </p:cNvSpPr>
          <p:nvPr>
            <p:ph sz="quarter" idx="119" hasCustomPrompt="1"/>
          </p:nvPr>
        </p:nvSpPr>
        <p:spPr>
          <a:xfrm>
            <a:off x="4089340" y="1611305"/>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23" name="Text Field 3">
            <a:extLst>
              <a:ext uri="{FF2B5EF4-FFF2-40B4-BE49-F238E27FC236}">
                <a16:creationId xmlns:a16="http://schemas.microsoft.com/office/drawing/2014/main" id="{BB6BDAFA-D209-C65F-5B8E-D87F5DE702B1}"/>
              </a:ext>
            </a:extLst>
          </p:cNvPr>
          <p:cNvSpPr>
            <a:spLocks noGrp="1"/>
          </p:cNvSpPr>
          <p:nvPr>
            <p:ph type="body" sz="quarter" idx="120"/>
          </p:nvPr>
        </p:nvSpPr>
        <p:spPr>
          <a:xfrm>
            <a:off x="3803876" y="2588070"/>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24" name="Content Placeholder 3">
            <a:extLst>
              <a:ext uri="{FF2B5EF4-FFF2-40B4-BE49-F238E27FC236}">
                <a16:creationId xmlns:a16="http://schemas.microsoft.com/office/drawing/2014/main" id="{1341816C-732F-BA8E-2C51-226862ED91A9}"/>
              </a:ext>
            </a:extLst>
          </p:cNvPr>
          <p:cNvSpPr>
            <a:spLocks noGrp="1" noChangeAspect="1"/>
          </p:cNvSpPr>
          <p:nvPr>
            <p:ph sz="quarter" idx="121" hasCustomPrompt="1"/>
          </p:nvPr>
        </p:nvSpPr>
        <p:spPr>
          <a:xfrm>
            <a:off x="5653397" y="1611305"/>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25" name="Text Field 3">
            <a:extLst>
              <a:ext uri="{FF2B5EF4-FFF2-40B4-BE49-F238E27FC236}">
                <a16:creationId xmlns:a16="http://schemas.microsoft.com/office/drawing/2014/main" id="{2EAE1FF6-6CFD-0D8A-40E5-2B98B5146CC5}"/>
              </a:ext>
            </a:extLst>
          </p:cNvPr>
          <p:cNvSpPr>
            <a:spLocks noGrp="1"/>
          </p:cNvSpPr>
          <p:nvPr>
            <p:ph type="body" sz="quarter" idx="122"/>
          </p:nvPr>
        </p:nvSpPr>
        <p:spPr>
          <a:xfrm>
            <a:off x="5368093" y="2588070"/>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26" name="Content Placeholder 3">
            <a:extLst>
              <a:ext uri="{FF2B5EF4-FFF2-40B4-BE49-F238E27FC236}">
                <a16:creationId xmlns:a16="http://schemas.microsoft.com/office/drawing/2014/main" id="{5B84E67B-C392-731A-EFD2-15A49232AD4C}"/>
              </a:ext>
            </a:extLst>
          </p:cNvPr>
          <p:cNvSpPr>
            <a:spLocks noGrp="1" noChangeAspect="1"/>
          </p:cNvSpPr>
          <p:nvPr>
            <p:ph sz="quarter" idx="123" hasCustomPrompt="1"/>
          </p:nvPr>
        </p:nvSpPr>
        <p:spPr>
          <a:xfrm>
            <a:off x="7217614" y="1611305"/>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27" name="Text Field 3">
            <a:extLst>
              <a:ext uri="{FF2B5EF4-FFF2-40B4-BE49-F238E27FC236}">
                <a16:creationId xmlns:a16="http://schemas.microsoft.com/office/drawing/2014/main" id="{ABE83128-A105-4260-A573-4BA35C41F293}"/>
              </a:ext>
            </a:extLst>
          </p:cNvPr>
          <p:cNvSpPr>
            <a:spLocks noGrp="1"/>
          </p:cNvSpPr>
          <p:nvPr>
            <p:ph type="body" sz="quarter" idx="124"/>
          </p:nvPr>
        </p:nvSpPr>
        <p:spPr>
          <a:xfrm>
            <a:off x="6932310" y="2588070"/>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28" name="Content Placeholder 3">
            <a:extLst>
              <a:ext uri="{FF2B5EF4-FFF2-40B4-BE49-F238E27FC236}">
                <a16:creationId xmlns:a16="http://schemas.microsoft.com/office/drawing/2014/main" id="{7E5D1DAC-780B-7093-F3DF-2A9587BC4BA9}"/>
              </a:ext>
            </a:extLst>
          </p:cNvPr>
          <p:cNvSpPr>
            <a:spLocks noGrp="1" noChangeAspect="1"/>
          </p:cNvSpPr>
          <p:nvPr>
            <p:ph sz="quarter" idx="125" hasCustomPrompt="1"/>
          </p:nvPr>
        </p:nvSpPr>
        <p:spPr>
          <a:xfrm>
            <a:off x="8781831" y="1611305"/>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29" name="Text Field 3">
            <a:extLst>
              <a:ext uri="{FF2B5EF4-FFF2-40B4-BE49-F238E27FC236}">
                <a16:creationId xmlns:a16="http://schemas.microsoft.com/office/drawing/2014/main" id="{2C6F1166-D1C6-AF28-116A-004B2BF85868}"/>
              </a:ext>
            </a:extLst>
          </p:cNvPr>
          <p:cNvSpPr>
            <a:spLocks noGrp="1"/>
          </p:cNvSpPr>
          <p:nvPr>
            <p:ph type="body" sz="quarter" idx="126"/>
          </p:nvPr>
        </p:nvSpPr>
        <p:spPr>
          <a:xfrm>
            <a:off x="8496527" y="2588070"/>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30" name="Content Placeholder 3">
            <a:extLst>
              <a:ext uri="{FF2B5EF4-FFF2-40B4-BE49-F238E27FC236}">
                <a16:creationId xmlns:a16="http://schemas.microsoft.com/office/drawing/2014/main" id="{DEAC9E39-5AA8-F557-FB5D-968C9702624C}"/>
              </a:ext>
            </a:extLst>
          </p:cNvPr>
          <p:cNvSpPr>
            <a:spLocks noGrp="1" noChangeAspect="1"/>
          </p:cNvSpPr>
          <p:nvPr>
            <p:ph sz="quarter" idx="127" hasCustomPrompt="1"/>
          </p:nvPr>
        </p:nvSpPr>
        <p:spPr>
          <a:xfrm>
            <a:off x="10346046" y="1611305"/>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31" name="Text Field 3">
            <a:extLst>
              <a:ext uri="{FF2B5EF4-FFF2-40B4-BE49-F238E27FC236}">
                <a16:creationId xmlns:a16="http://schemas.microsoft.com/office/drawing/2014/main" id="{B117659A-14D1-0710-47A3-46ACAE3A2250}"/>
              </a:ext>
            </a:extLst>
          </p:cNvPr>
          <p:cNvSpPr>
            <a:spLocks noGrp="1"/>
          </p:cNvSpPr>
          <p:nvPr>
            <p:ph type="body" sz="quarter" idx="128"/>
          </p:nvPr>
        </p:nvSpPr>
        <p:spPr>
          <a:xfrm>
            <a:off x="10060742" y="2588070"/>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32" name="Content Placeholder 3">
            <a:extLst>
              <a:ext uri="{FF2B5EF4-FFF2-40B4-BE49-F238E27FC236}">
                <a16:creationId xmlns:a16="http://schemas.microsoft.com/office/drawing/2014/main" id="{57E3F624-3223-81F3-DD19-A8D9B1BF6D5D}"/>
              </a:ext>
            </a:extLst>
          </p:cNvPr>
          <p:cNvSpPr>
            <a:spLocks noGrp="1" noChangeAspect="1"/>
          </p:cNvSpPr>
          <p:nvPr>
            <p:ph sz="quarter" idx="129" hasCustomPrompt="1"/>
          </p:nvPr>
        </p:nvSpPr>
        <p:spPr>
          <a:xfrm>
            <a:off x="960906" y="32187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33" name="Text Field 3">
            <a:extLst>
              <a:ext uri="{FF2B5EF4-FFF2-40B4-BE49-F238E27FC236}">
                <a16:creationId xmlns:a16="http://schemas.microsoft.com/office/drawing/2014/main" id="{79CA9917-E62E-1AD3-42D4-A49DF911BE18}"/>
              </a:ext>
            </a:extLst>
          </p:cNvPr>
          <p:cNvSpPr>
            <a:spLocks noGrp="1"/>
          </p:cNvSpPr>
          <p:nvPr>
            <p:ph type="body" sz="quarter" idx="130"/>
          </p:nvPr>
        </p:nvSpPr>
        <p:spPr>
          <a:xfrm>
            <a:off x="675442" y="41955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34" name="Content Placeholder 3">
            <a:extLst>
              <a:ext uri="{FF2B5EF4-FFF2-40B4-BE49-F238E27FC236}">
                <a16:creationId xmlns:a16="http://schemas.microsoft.com/office/drawing/2014/main" id="{F3FF0DA5-7485-1832-1EDA-6D319E8FF7E3}"/>
              </a:ext>
            </a:extLst>
          </p:cNvPr>
          <p:cNvSpPr>
            <a:spLocks noGrp="1" noChangeAspect="1"/>
          </p:cNvSpPr>
          <p:nvPr>
            <p:ph sz="quarter" idx="131" hasCustomPrompt="1"/>
          </p:nvPr>
        </p:nvSpPr>
        <p:spPr>
          <a:xfrm>
            <a:off x="2525123" y="32187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35" name="Text Field 3">
            <a:extLst>
              <a:ext uri="{FF2B5EF4-FFF2-40B4-BE49-F238E27FC236}">
                <a16:creationId xmlns:a16="http://schemas.microsoft.com/office/drawing/2014/main" id="{C77C7355-9495-24C1-33D3-D5BF4467671F}"/>
              </a:ext>
            </a:extLst>
          </p:cNvPr>
          <p:cNvSpPr>
            <a:spLocks noGrp="1"/>
          </p:cNvSpPr>
          <p:nvPr>
            <p:ph type="body" sz="quarter" idx="132"/>
          </p:nvPr>
        </p:nvSpPr>
        <p:spPr>
          <a:xfrm>
            <a:off x="2239659" y="41955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36" name="Content Placeholder 3">
            <a:extLst>
              <a:ext uri="{FF2B5EF4-FFF2-40B4-BE49-F238E27FC236}">
                <a16:creationId xmlns:a16="http://schemas.microsoft.com/office/drawing/2014/main" id="{39DC07E7-202C-ECA2-B572-BAD76549F3BC}"/>
              </a:ext>
            </a:extLst>
          </p:cNvPr>
          <p:cNvSpPr>
            <a:spLocks noGrp="1" noChangeAspect="1"/>
          </p:cNvSpPr>
          <p:nvPr>
            <p:ph sz="quarter" idx="133" hasCustomPrompt="1"/>
          </p:nvPr>
        </p:nvSpPr>
        <p:spPr>
          <a:xfrm>
            <a:off x="4089340" y="32187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37" name="Text Field 3">
            <a:extLst>
              <a:ext uri="{FF2B5EF4-FFF2-40B4-BE49-F238E27FC236}">
                <a16:creationId xmlns:a16="http://schemas.microsoft.com/office/drawing/2014/main" id="{D7A00E04-BBBE-B848-1D66-227B86EA65DE}"/>
              </a:ext>
            </a:extLst>
          </p:cNvPr>
          <p:cNvSpPr>
            <a:spLocks noGrp="1"/>
          </p:cNvSpPr>
          <p:nvPr>
            <p:ph type="body" sz="quarter" idx="134"/>
          </p:nvPr>
        </p:nvSpPr>
        <p:spPr>
          <a:xfrm>
            <a:off x="3803876" y="41955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38" name="Content Placeholder 3">
            <a:extLst>
              <a:ext uri="{FF2B5EF4-FFF2-40B4-BE49-F238E27FC236}">
                <a16:creationId xmlns:a16="http://schemas.microsoft.com/office/drawing/2014/main" id="{96E0433E-1E80-7886-A51B-4AF90BD7FCD5}"/>
              </a:ext>
            </a:extLst>
          </p:cNvPr>
          <p:cNvSpPr>
            <a:spLocks noGrp="1" noChangeAspect="1"/>
          </p:cNvSpPr>
          <p:nvPr>
            <p:ph sz="quarter" idx="135" hasCustomPrompt="1"/>
          </p:nvPr>
        </p:nvSpPr>
        <p:spPr>
          <a:xfrm>
            <a:off x="5653397" y="32187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39" name="Text Field 3">
            <a:extLst>
              <a:ext uri="{FF2B5EF4-FFF2-40B4-BE49-F238E27FC236}">
                <a16:creationId xmlns:a16="http://schemas.microsoft.com/office/drawing/2014/main" id="{4CD1DFFD-0D80-1400-71FF-A629F59B00E6}"/>
              </a:ext>
            </a:extLst>
          </p:cNvPr>
          <p:cNvSpPr>
            <a:spLocks noGrp="1"/>
          </p:cNvSpPr>
          <p:nvPr>
            <p:ph type="body" sz="quarter" idx="136"/>
          </p:nvPr>
        </p:nvSpPr>
        <p:spPr>
          <a:xfrm>
            <a:off x="5368093" y="41955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40" name="Content Placeholder 3">
            <a:extLst>
              <a:ext uri="{FF2B5EF4-FFF2-40B4-BE49-F238E27FC236}">
                <a16:creationId xmlns:a16="http://schemas.microsoft.com/office/drawing/2014/main" id="{D25FD1A8-FE98-2D99-5F6C-D1857C899BE5}"/>
              </a:ext>
            </a:extLst>
          </p:cNvPr>
          <p:cNvSpPr>
            <a:spLocks noGrp="1" noChangeAspect="1"/>
          </p:cNvSpPr>
          <p:nvPr>
            <p:ph sz="quarter" idx="137" hasCustomPrompt="1"/>
          </p:nvPr>
        </p:nvSpPr>
        <p:spPr>
          <a:xfrm>
            <a:off x="7217614" y="32187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5" name="Text Field 3">
            <a:extLst>
              <a:ext uri="{FF2B5EF4-FFF2-40B4-BE49-F238E27FC236}">
                <a16:creationId xmlns:a16="http://schemas.microsoft.com/office/drawing/2014/main" id="{B7F24FEE-FB67-EDFE-C796-3919B27EF468}"/>
              </a:ext>
            </a:extLst>
          </p:cNvPr>
          <p:cNvSpPr>
            <a:spLocks noGrp="1"/>
          </p:cNvSpPr>
          <p:nvPr>
            <p:ph type="body" sz="quarter" idx="138"/>
          </p:nvPr>
        </p:nvSpPr>
        <p:spPr>
          <a:xfrm>
            <a:off x="6932310" y="41955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66" name="Content Placeholder 3">
            <a:extLst>
              <a:ext uri="{FF2B5EF4-FFF2-40B4-BE49-F238E27FC236}">
                <a16:creationId xmlns:a16="http://schemas.microsoft.com/office/drawing/2014/main" id="{B8DAB35B-BF36-7C1D-E373-0036083E4571}"/>
              </a:ext>
            </a:extLst>
          </p:cNvPr>
          <p:cNvSpPr>
            <a:spLocks noGrp="1" noChangeAspect="1"/>
          </p:cNvSpPr>
          <p:nvPr>
            <p:ph sz="quarter" idx="139" hasCustomPrompt="1"/>
          </p:nvPr>
        </p:nvSpPr>
        <p:spPr>
          <a:xfrm>
            <a:off x="8781831" y="32187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7" name="Text Field 3">
            <a:extLst>
              <a:ext uri="{FF2B5EF4-FFF2-40B4-BE49-F238E27FC236}">
                <a16:creationId xmlns:a16="http://schemas.microsoft.com/office/drawing/2014/main" id="{A463730F-D420-482B-6D7B-EC341CF692B6}"/>
              </a:ext>
            </a:extLst>
          </p:cNvPr>
          <p:cNvSpPr>
            <a:spLocks noGrp="1"/>
          </p:cNvSpPr>
          <p:nvPr>
            <p:ph type="body" sz="quarter" idx="140"/>
          </p:nvPr>
        </p:nvSpPr>
        <p:spPr>
          <a:xfrm>
            <a:off x="8496527" y="41955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68" name="Content Placeholder 3">
            <a:extLst>
              <a:ext uri="{FF2B5EF4-FFF2-40B4-BE49-F238E27FC236}">
                <a16:creationId xmlns:a16="http://schemas.microsoft.com/office/drawing/2014/main" id="{54C70DA3-B3AA-8233-8F54-E65D7FE73CAD}"/>
              </a:ext>
            </a:extLst>
          </p:cNvPr>
          <p:cNvSpPr>
            <a:spLocks noGrp="1" noChangeAspect="1"/>
          </p:cNvSpPr>
          <p:nvPr>
            <p:ph sz="quarter" idx="141" hasCustomPrompt="1"/>
          </p:nvPr>
        </p:nvSpPr>
        <p:spPr>
          <a:xfrm>
            <a:off x="10346046" y="32187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9" name="Text Field 3">
            <a:extLst>
              <a:ext uri="{FF2B5EF4-FFF2-40B4-BE49-F238E27FC236}">
                <a16:creationId xmlns:a16="http://schemas.microsoft.com/office/drawing/2014/main" id="{C340651D-8802-9D2A-129C-B9BAC9BD9520}"/>
              </a:ext>
            </a:extLst>
          </p:cNvPr>
          <p:cNvSpPr>
            <a:spLocks noGrp="1"/>
          </p:cNvSpPr>
          <p:nvPr>
            <p:ph type="body" sz="quarter" idx="142"/>
          </p:nvPr>
        </p:nvSpPr>
        <p:spPr>
          <a:xfrm>
            <a:off x="10060742" y="41955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70" name="Content Placeholder 3">
            <a:extLst>
              <a:ext uri="{FF2B5EF4-FFF2-40B4-BE49-F238E27FC236}">
                <a16:creationId xmlns:a16="http://schemas.microsoft.com/office/drawing/2014/main" id="{9A1005CC-5F49-1C19-DDAC-47C7263FDC8D}"/>
              </a:ext>
            </a:extLst>
          </p:cNvPr>
          <p:cNvSpPr>
            <a:spLocks noGrp="1" noChangeAspect="1"/>
          </p:cNvSpPr>
          <p:nvPr>
            <p:ph sz="quarter" idx="143" hasCustomPrompt="1"/>
          </p:nvPr>
        </p:nvSpPr>
        <p:spPr>
          <a:xfrm>
            <a:off x="960906" y="47808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1" name="Text Field 3">
            <a:extLst>
              <a:ext uri="{FF2B5EF4-FFF2-40B4-BE49-F238E27FC236}">
                <a16:creationId xmlns:a16="http://schemas.microsoft.com/office/drawing/2014/main" id="{71EB9414-1D72-C8BD-DF51-F4D42C897C86}"/>
              </a:ext>
            </a:extLst>
          </p:cNvPr>
          <p:cNvSpPr>
            <a:spLocks noGrp="1"/>
          </p:cNvSpPr>
          <p:nvPr>
            <p:ph type="body" sz="quarter" idx="144"/>
          </p:nvPr>
        </p:nvSpPr>
        <p:spPr>
          <a:xfrm>
            <a:off x="675442" y="57576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72" name="Content Placeholder 3">
            <a:extLst>
              <a:ext uri="{FF2B5EF4-FFF2-40B4-BE49-F238E27FC236}">
                <a16:creationId xmlns:a16="http://schemas.microsoft.com/office/drawing/2014/main" id="{901DEB34-2044-9156-8A89-D5CB41A68378}"/>
              </a:ext>
            </a:extLst>
          </p:cNvPr>
          <p:cNvSpPr>
            <a:spLocks noGrp="1" noChangeAspect="1"/>
          </p:cNvSpPr>
          <p:nvPr>
            <p:ph sz="quarter" idx="145" hasCustomPrompt="1"/>
          </p:nvPr>
        </p:nvSpPr>
        <p:spPr>
          <a:xfrm>
            <a:off x="2525123" y="47808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3" name="Text Field 3">
            <a:extLst>
              <a:ext uri="{FF2B5EF4-FFF2-40B4-BE49-F238E27FC236}">
                <a16:creationId xmlns:a16="http://schemas.microsoft.com/office/drawing/2014/main" id="{09DCFDAA-E11E-CAB1-6BFE-61980DC4A9DC}"/>
              </a:ext>
            </a:extLst>
          </p:cNvPr>
          <p:cNvSpPr>
            <a:spLocks noGrp="1"/>
          </p:cNvSpPr>
          <p:nvPr>
            <p:ph type="body" sz="quarter" idx="146"/>
          </p:nvPr>
        </p:nvSpPr>
        <p:spPr>
          <a:xfrm>
            <a:off x="2239659" y="57576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74" name="Content Placeholder 3">
            <a:extLst>
              <a:ext uri="{FF2B5EF4-FFF2-40B4-BE49-F238E27FC236}">
                <a16:creationId xmlns:a16="http://schemas.microsoft.com/office/drawing/2014/main" id="{ECA61969-4E81-EB85-3998-47B0F41FC1C9}"/>
              </a:ext>
            </a:extLst>
          </p:cNvPr>
          <p:cNvSpPr>
            <a:spLocks noGrp="1" noChangeAspect="1"/>
          </p:cNvSpPr>
          <p:nvPr>
            <p:ph sz="quarter" idx="147" hasCustomPrompt="1"/>
          </p:nvPr>
        </p:nvSpPr>
        <p:spPr>
          <a:xfrm>
            <a:off x="4089340" y="47808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5" name="Text Field 3">
            <a:extLst>
              <a:ext uri="{FF2B5EF4-FFF2-40B4-BE49-F238E27FC236}">
                <a16:creationId xmlns:a16="http://schemas.microsoft.com/office/drawing/2014/main" id="{C7B3081E-1A09-B6B9-5410-32AF14F68E08}"/>
              </a:ext>
            </a:extLst>
          </p:cNvPr>
          <p:cNvSpPr>
            <a:spLocks noGrp="1"/>
          </p:cNvSpPr>
          <p:nvPr>
            <p:ph type="body" sz="quarter" idx="148"/>
          </p:nvPr>
        </p:nvSpPr>
        <p:spPr>
          <a:xfrm>
            <a:off x="3803876" y="57576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76" name="Content Placeholder 3">
            <a:extLst>
              <a:ext uri="{FF2B5EF4-FFF2-40B4-BE49-F238E27FC236}">
                <a16:creationId xmlns:a16="http://schemas.microsoft.com/office/drawing/2014/main" id="{DAD7B338-FA14-91C9-CB51-8D36382B20B8}"/>
              </a:ext>
            </a:extLst>
          </p:cNvPr>
          <p:cNvSpPr>
            <a:spLocks noGrp="1" noChangeAspect="1"/>
          </p:cNvSpPr>
          <p:nvPr>
            <p:ph sz="quarter" idx="149" hasCustomPrompt="1"/>
          </p:nvPr>
        </p:nvSpPr>
        <p:spPr>
          <a:xfrm>
            <a:off x="5653397" y="47808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7" name="Text Field 3">
            <a:extLst>
              <a:ext uri="{FF2B5EF4-FFF2-40B4-BE49-F238E27FC236}">
                <a16:creationId xmlns:a16="http://schemas.microsoft.com/office/drawing/2014/main" id="{D1E82587-5ED7-BF3F-BA24-7DF82C11DAFD}"/>
              </a:ext>
            </a:extLst>
          </p:cNvPr>
          <p:cNvSpPr>
            <a:spLocks noGrp="1"/>
          </p:cNvSpPr>
          <p:nvPr>
            <p:ph type="body" sz="quarter" idx="150"/>
          </p:nvPr>
        </p:nvSpPr>
        <p:spPr>
          <a:xfrm>
            <a:off x="5368093" y="57576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78" name="Content Placeholder 3">
            <a:extLst>
              <a:ext uri="{FF2B5EF4-FFF2-40B4-BE49-F238E27FC236}">
                <a16:creationId xmlns:a16="http://schemas.microsoft.com/office/drawing/2014/main" id="{2A74A7CF-6BC7-4AC0-9FEE-C99BD6C5882B}"/>
              </a:ext>
            </a:extLst>
          </p:cNvPr>
          <p:cNvSpPr>
            <a:spLocks noGrp="1" noChangeAspect="1"/>
          </p:cNvSpPr>
          <p:nvPr>
            <p:ph sz="quarter" idx="151" hasCustomPrompt="1"/>
          </p:nvPr>
        </p:nvSpPr>
        <p:spPr>
          <a:xfrm>
            <a:off x="7217614" y="47808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9" name="Text Field 3">
            <a:extLst>
              <a:ext uri="{FF2B5EF4-FFF2-40B4-BE49-F238E27FC236}">
                <a16:creationId xmlns:a16="http://schemas.microsoft.com/office/drawing/2014/main" id="{25759D59-6DF5-C605-ACF8-4705CC8AE33C}"/>
              </a:ext>
            </a:extLst>
          </p:cNvPr>
          <p:cNvSpPr>
            <a:spLocks noGrp="1"/>
          </p:cNvSpPr>
          <p:nvPr>
            <p:ph type="body" sz="quarter" idx="152"/>
          </p:nvPr>
        </p:nvSpPr>
        <p:spPr>
          <a:xfrm>
            <a:off x="6932310" y="57576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80" name="Content Placeholder 3">
            <a:extLst>
              <a:ext uri="{FF2B5EF4-FFF2-40B4-BE49-F238E27FC236}">
                <a16:creationId xmlns:a16="http://schemas.microsoft.com/office/drawing/2014/main" id="{8AA2BA70-878B-EBB1-FBC9-59D7813C53F8}"/>
              </a:ext>
            </a:extLst>
          </p:cNvPr>
          <p:cNvSpPr>
            <a:spLocks noGrp="1" noChangeAspect="1"/>
          </p:cNvSpPr>
          <p:nvPr>
            <p:ph sz="quarter" idx="153" hasCustomPrompt="1"/>
          </p:nvPr>
        </p:nvSpPr>
        <p:spPr>
          <a:xfrm>
            <a:off x="8781831" y="47808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1" name="Text Field 3">
            <a:extLst>
              <a:ext uri="{FF2B5EF4-FFF2-40B4-BE49-F238E27FC236}">
                <a16:creationId xmlns:a16="http://schemas.microsoft.com/office/drawing/2014/main" id="{1F646D1A-60F1-97E2-8B1B-5745C23EACA5}"/>
              </a:ext>
            </a:extLst>
          </p:cNvPr>
          <p:cNvSpPr>
            <a:spLocks noGrp="1"/>
          </p:cNvSpPr>
          <p:nvPr>
            <p:ph type="body" sz="quarter" idx="154"/>
          </p:nvPr>
        </p:nvSpPr>
        <p:spPr>
          <a:xfrm>
            <a:off x="8496527" y="57576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
        <p:nvSpPr>
          <p:cNvPr id="82" name="Content Placeholder 3">
            <a:extLst>
              <a:ext uri="{FF2B5EF4-FFF2-40B4-BE49-F238E27FC236}">
                <a16:creationId xmlns:a16="http://schemas.microsoft.com/office/drawing/2014/main" id="{8A8B548F-10F6-184A-7366-05EB54B96DDA}"/>
              </a:ext>
            </a:extLst>
          </p:cNvPr>
          <p:cNvSpPr>
            <a:spLocks noGrp="1" noChangeAspect="1"/>
          </p:cNvSpPr>
          <p:nvPr>
            <p:ph sz="quarter" idx="155" hasCustomPrompt="1"/>
          </p:nvPr>
        </p:nvSpPr>
        <p:spPr>
          <a:xfrm>
            <a:off x="10346046" y="4780844"/>
            <a:ext cx="928688" cy="924340"/>
          </a:xfrm>
        </p:spPr>
        <p:txBody>
          <a:bodyPr anchor="ctr"/>
          <a:lstStyle>
            <a:lvl1pPr algn="ctr">
              <a:defRPr sz="1000">
                <a:solidFill>
                  <a:srgbClr val="312D2A"/>
                </a:solidFill>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3" name="Text Field 3">
            <a:extLst>
              <a:ext uri="{FF2B5EF4-FFF2-40B4-BE49-F238E27FC236}">
                <a16:creationId xmlns:a16="http://schemas.microsoft.com/office/drawing/2014/main" id="{D94C1E2C-D71E-1CC6-EE49-9E978665C0D3}"/>
              </a:ext>
            </a:extLst>
          </p:cNvPr>
          <p:cNvSpPr>
            <a:spLocks noGrp="1"/>
          </p:cNvSpPr>
          <p:nvPr>
            <p:ph type="body" sz="quarter" idx="156"/>
          </p:nvPr>
        </p:nvSpPr>
        <p:spPr>
          <a:xfrm>
            <a:off x="10060742" y="575760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rgbClr val="312D2A"/>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Edit Master text styles</a:t>
            </a:r>
          </a:p>
        </p:txBody>
      </p:sp>
    </p:spTree>
    <p:extLst>
      <p:ext uri="{BB962C8B-B14F-4D97-AF65-F5344CB8AC3E}">
        <p14:creationId xmlns:p14="http://schemas.microsoft.com/office/powerpoint/2010/main" val="8400471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Light - Title/Subtitle">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4" name="Title 1">
            <a:extLst>
              <a:ext uri="{FF2B5EF4-FFF2-40B4-BE49-F238E27FC236}">
                <a16:creationId xmlns:a16="http://schemas.microsoft.com/office/drawing/2014/main" id="{4F4138CF-187E-AEB9-7484-9203B91539BC}"/>
              </a:ext>
            </a:extLst>
          </p:cNvPr>
          <p:cNvSpPr>
            <a:spLocks noGrp="1"/>
          </p:cNvSpPr>
          <p:nvPr>
            <p:ph type="title" hasCustomPrompt="1"/>
          </p:nvPr>
        </p:nvSpPr>
        <p:spPr>
          <a:xfrm>
            <a:off x="768875" y="338328"/>
            <a:ext cx="10671048" cy="822960"/>
          </a:xfrm>
        </p:spPr>
        <p:txBody>
          <a:bodyPr/>
          <a:lstStyle>
            <a:lvl1pPr>
              <a:defRPr>
                <a:solidFill>
                  <a:srgbClr val="312D2A"/>
                </a:solidFill>
              </a:defRPr>
            </a:lvl1pPr>
          </a:lstStyle>
          <a:p>
            <a:r>
              <a:rPr lang="en-US" dirty="0"/>
              <a:t>Title</a:t>
            </a:r>
          </a:p>
        </p:txBody>
      </p:sp>
      <p:sp>
        <p:nvSpPr>
          <p:cNvPr id="2" name="Text Placeholder 1">
            <a:extLst>
              <a:ext uri="{FF2B5EF4-FFF2-40B4-BE49-F238E27FC236}">
                <a16:creationId xmlns:a16="http://schemas.microsoft.com/office/drawing/2014/main" id="{CE79CA10-4512-2BC0-2EC4-DD2E31F65E26}"/>
              </a:ext>
            </a:extLst>
          </p:cNvPr>
          <p:cNvSpPr>
            <a:spLocks noGrp="1"/>
          </p:cNvSpPr>
          <p:nvPr>
            <p:ph type="body" sz="quarter" idx="11" hasCustomPrompt="1"/>
          </p:nvPr>
        </p:nvSpPr>
        <p:spPr>
          <a:xfrm>
            <a:off x="768875" y="1161288"/>
            <a:ext cx="10671048" cy="330540"/>
          </a:xfrm>
        </p:spPr>
        <p:txBody>
          <a:bodyPr anchor="b"/>
          <a:lstStyle>
            <a:lvl1pPr>
              <a:defRPr>
                <a:solidFill>
                  <a:srgbClr val="312D2A"/>
                </a:solidFill>
              </a:defRPr>
            </a:lvl1pPr>
          </a:lstStyle>
          <a:p>
            <a:r>
              <a:rPr lang="en-US" dirty="0"/>
              <a:t>Subtitle goes here</a:t>
            </a:r>
          </a:p>
        </p:txBody>
      </p:sp>
      <p:pic>
        <p:nvPicPr>
          <p:cNvPr id="3" name="Picture 2">
            <a:extLst>
              <a:ext uri="{FF2B5EF4-FFF2-40B4-BE49-F238E27FC236}">
                <a16:creationId xmlns:a16="http://schemas.microsoft.com/office/drawing/2014/main" id="{803466EB-2D0D-D231-D2DA-3CF25E6E85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652" r="5652"/>
          <a:stretch/>
        </p:blipFill>
        <p:spPr>
          <a:xfrm>
            <a:off x="0" y="0"/>
            <a:ext cx="225287" cy="6858000"/>
          </a:xfrm>
          <a:prstGeom prst="rect">
            <a:avLst/>
          </a:prstGeom>
        </p:spPr>
      </p:pic>
    </p:spTree>
    <p:extLst>
      <p:ext uri="{BB962C8B-B14F-4D97-AF65-F5344CB8AC3E}">
        <p14:creationId xmlns:p14="http://schemas.microsoft.com/office/powerpoint/2010/main" val="180063760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ark - Title/Subtitle">
    <p:bg>
      <p:bgPr>
        <a:solidFill>
          <a:srgbClr val="302D29"/>
        </a:solidFill>
        <a:effectLst/>
      </p:bgPr>
    </p:bg>
    <p:spTree>
      <p:nvGrpSpPr>
        <p:cNvPr id="1" name=""/>
        <p:cNvGrpSpPr/>
        <p:nvPr/>
      </p:nvGrpSpPr>
      <p:grpSpPr>
        <a:xfrm>
          <a:off x="0" y="0"/>
          <a:ext cx="0" cy="0"/>
          <a:chOff x="0" y="0"/>
          <a:chExt cx="0" cy="0"/>
        </a:xfrm>
      </p:grpSpPr>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C15280E9-7946-3FC5-9B07-EAC6E9D59F47}"/>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98FBEF5E-3242-49D7-B536-2CFC7C58D488}"/>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
        <p:nvSpPr>
          <p:cNvPr id="8" name="Title 1">
            <a:extLst>
              <a:ext uri="{FF2B5EF4-FFF2-40B4-BE49-F238E27FC236}">
                <a16:creationId xmlns:a16="http://schemas.microsoft.com/office/drawing/2014/main" id="{24DAA31F-A5B4-C653-72E3-40BC491215F6}"/>
              </a:ext>
            </a:extLst>
          </p:cNvPr>
          <p:cNvSpPr>
            <a:spLocks noGrp="1"/>
          </p:cNvSpPr>
          <p:nvPr>
            <p:ph type="title" hasCustomPrompt="1"/>
          </p:nvPr>
        </p:nvSpPr>
        <p:spPr>
          <a:xfrm>
            <a:off x="768875" y="338328"/>
            <a:ext cx="10671048" cy="822960"/>
          </a:xfrm>
        </p:spPr>
        <p:txBody>
          <a:bodyPr/>
          <a:lstStyle>
            <a:lvl1pPr>
              <a:defRPr>
                <a:solidFill>
                  <a:schemeClr val="tx2"/>
                </a:solidFill>
              </a:defRPr>
            </a:lvl1pPr>
          </a:lstStyle>
          <a:p>
            <a:r>
              <a:rPr lang="en-US" dirty="0"/>
              <a:t>Title</a:t>
            </a:r>
          </a:p>
        </p:txBody>
      </p:sp>
      <p:sp>
        <p:nvSpPr>
          <p:cNvPr id="9" name="Text Placeholder 1">
            <a:extLst>
              <a:ext uri="{FF2B5EF4-FFF2-40B4-BE49-F238E27FC236}">
                <a16:creationId xmlns:a16="http://schemas.microsoft.com/office/drawing/2014/main" id="{793EA9BE-43FB-09CF-2C0C-A7791A12659D}"/>
              </a:ext>
            </a:extLst>
          </p:cNvPr>
          <p:cNvSpPr>
            <a:spLocks noGrp="1"/>
          </p:cNvSpPr>
          <p:nvPr>
            <p:ph type="body" sz="quarter" idx="11" hasCustomPrompt="1"/>
          </p:nvPr>
        </p:nvSpPr>
        <p:spPr>
          <a:xfrm>
            <a:off x="768875" y="1161288"/>
            <a:ext cx="10671048" cy="330540"/>
          </a:xfrm>
        </p:spPr>
        <p:txBody>
          <a:bodyPr anchor="b"/>
          <a:lstStyle>
            <a:lvl1pPr>
              <a:defRPr>
                <a:solidFill>
                  <a:schemeClr val="tx2"/>
                </a:solidFill>
              </a:defRPr>
            </a:lvl1pPr>
          </a:lstStyle>
          <a:p>
            <a:r>
              <a:rPr lang="en-US" dirty="0"/>
              <a:t>Subtitle goes here</a:t>
            </a:r>
          </a:p>
        </p:txBody>
      </p:sp>
      <p:pic>
        <p:nvPicPr>
          <p:cNvPr id="2" name="Picture 1">
            <a:extLst>
              <a:ext uri="{FF2B5EF4-FFF2-40B4-BE49-F238E27FC236}">
                <a16:creationId xmlns:a16="http://schemas.microsoft.com/office/drawing/2014/main" id="{3A91DD30-8406-D747-D1D7-6D5011F74E7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11304"/>
          <a:stretch/>
        </p:blipFill>
        <p:spPr>
          <a:xfrm>
            <a:off x="0" y="0"/>
            <a:ext cx="225287" cy="6858000"/>
          </a:xfrm>
          <a:prstGeom prst="rect">
            <a:avLst/>
          </a:prstGeom>
        </p:spPr>
      </p:pic>
    </p:spTree>
    <p:extLst>
      <p:ext uri="{BB962C8B-B14F-4D97-AF65-F5344CB8AC3E}">
        <p14:creationId xmlns:p14="http://schemas.microsoft.com/office/powerpoint/2010/main" val="3426255380"/>
      </p:ext>
    </p:extLst>
  </p:cSld>
  <p:clrMapOvr>
    <a:overrideClrMapping bg1="dk1" tx1="lt1" bg2="dk2" tx2="lt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ark - Background_1">
    <p:bg>
      <p:bgPr>
        <a:solidFill>
          <a:srgbClr val="39363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1A54D9-1534-A10C-07B8-19D5FA52DC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a:extLst>
              <a:ext uri="{FF2B5EF4-FFF2-40B4-BE49-F238E27FC236}">
                <a16:creationId xmlns:a16="http://schemas.microsoft.com/office/drawing/2014/main" id="{F6D6F6FB-8355-3E44-8E4B-E52C88DB3D94}"/>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chemeClr val="tx1">
                    <a:alpha val="30000"/>
                  </a:schemeClr>
                </a:solidFill>
              </a:defRPr>
            </a:lvl1pPr>
          </a:lstStyle>
          <a:p>
            <a:fld id="{345D60D9-5372-5F40-9443-0F9AE5BDC3C8}" type="slidenum">
              <a:rPr lang="en-US" smtClean="0"/>
              <a:pPr/>
              <a:t>‹#›</a:t>
            </a:fld>
            <a:endParaRPr lang="en-US" dirty="0"/>
          </a:p>
        </p:txBody>
      </p:sp>
      <p:sp>
        <p:nvSpPr>
          <p:cNvPr id="12" name="Footer">
            <a:extLst>
              <a:ext uri="{FF2B5EF4-FFF2-40B4-BE49-F238E27FC236}">
                <a16:creationId xmlns:a16="http://schemas.microsoft.com/office/drawing/2014/main" id="{6E1DC238-CAD0-4B48-9076-A17E81ECDB8B}"/>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pic>
        <p:nvPicPr>
          <p:cNvPr id="8" name="OTag">
            <a:extLst>
              <a:ext uri="{FF2B5EF4-FFF2-40B4-BE49-F238E27FC236}">
                <a16:creationId xmlns:a16="http://schemas.microsoft.com/office/drawing/2014/main" id="{B5785742-6908-384B-9D1D-EFFB4E1483C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008422435"/>
      </p:ext>
    </p:extLst>
  </p:cSld>
  <p:clrMapOvr>
    <a:overrideClrMapping bg1="dk1" tx1="lt1" bg2="dk2" tx2="lt2" accent1="accent1" accent2="accent2" accent3="accent3" accent4="accent4" accent5="accent5" accent6="accent6" hlink="hlink" folHlink="folHlink"/>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16_Light - Blank">
    <p:bg>
      <p:bgPr>
        <a:solidFill>
          <a:srgbClr val="302D2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FE4C06-75C4-3164-16E4-F2E408CA0C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7" name="Slide Number">
            <a:extLst>
              <a:ext uri="{FF2B5EF4-FFF2-40B4-BE49-F238E27FC236}">
                <a16:creationId xmlns:a16="http://schemas.microsoft.com/office/drawing/2014/main" id="{93DA2E73-5D4C-E24A-9DBC-F14114AA2BD9}"/>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alpha val="3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FCFBFA">
                    <a:alpha val="30000"/>
                  </a:srgbClr>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CFBFA">
                  <a:alpha val="30000"/>
                </a:srgbClr>
              </a:solidFill>
              <a:effectLst/>
              <a:uLnTx/>
              <a:uFillTx/>
              <a:latin typeface="Oracle Sans"/>
              <a:ea typeface="+mn-ea"/>
              <a:cs typeface="+mn-cs"/>
            </a:endParaRPr>
          </a:p>
        </p:txBody>
      </p:sp>
      <p:sp>
        <p:nvSpPr>
          <p:cNvPr id="8" name="Footer">
            <a:extLst>
              <a:ext uri="{FF2B5EF4-FFF2-40B4-BE49-F238E27FC236}">
                <a16:creationId xmlns:a16="http://schemas.microsoft.com/office/drawing/2014/main" id="{E943DF99-A093-4944-BE3C-C07EE08E0FA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pic>
        <p:nvPicPr>
          <p:cNvPr id="9" name="OTag">
            <a:extLst>
              <a:ext uri="{FF2B5EF4-FFF2-40B4-BE49-F238E27FC236}">
                <a16:creationId xmlns:a16="http://schemas.microsoft.com/office/drawing/2014/main" id="{B2EE25E3-7DB6-7C4F-B0D9-4BAF12465AF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192473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ight - Title_Pill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Oracle Logo" descr="Oracle Logo">
            <a:extLst>
              <a:ext uri="{FF2B5EF4-FFF2-40B4-BE49-F238E27FC236}">
                <a16:creationId xmlns:a16="http://schemas.microsoft.com/office/drawing/2014/main" id="{37E7F181-1615-4A41-B1E8-B9FF5CDED018}"/>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4950" y="1132368"/>
            <a:ext cx="1524893" cy="32004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3999" b="0" dirty="0">
                <a:latin typeface="+mn-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4"/>
            <a:ext cx="10158984" cy="341247"/>
          </a:xfrm>
          <a:prstGeom prst="rect">
            <a:avLst/>
          </a:prstGeom>
          <a:noFill/>
        </p:spPr>
        <p:txBody>
          <a:bodyPr>
            <a:noAutofit/>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5"/>
                </a:solidFill>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9"/>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7"/>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cxnSp>
        <p:nvCxnSpPr>
          <p:cNvPr id="2" name="Accent Mark">
            <a:extLst>
              <a:ext uri="{FF2B5EF4-FFF2-40B4-BE49-F238E27FC236}">
                <a16:creationId xmlns:a16="http://schemas.microsoft.com/office/drawing/2014/main" id="{1B83E8D3-A676-A79D-8C1E-56CFC44113F7}"/>
              </a:ext>
              <a:ext uri="{C183D7F6-B498-43B3-948B-1728B52AA6E4}">
                <adec:decorative xmlns:adec="http://schemas.microsoft.com/office/drawing/2017/decorative" val="1"/>
              </a:ext>
            </a:extLst>
          </p:cNvPr>
          <p:cNvCxnSpPr>
            <a:cxnSpLocks/>
          </p:cNvCxnSpPr>
          <p:nvPr userDrawn="1"/>
        </p:nvCxnSpPr>
        <p:spPr>
          <a:xfrm flipH="1">
            <a:off x="1023271" y="4187952"/>
            <a:ext cx="374904"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7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ark_Agenda">
    <p:bg>
      <p:bgPr>
        <a:solidFill>
          <a:srgbClr val="302D2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6EC7F1-504B-622B-3930-123D405926D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20050" y="0"/>
            <a:ext cx="4171950" cy="6858000"/>
          </a:xfrm>
          <a:prstGeom prst="rect">
            <a:avLst/>
          </a:prstGeom>
        </p:spPr>
      </p:pic>
      <p:pic>
        <p:nvPicPr>
          <p:cNvPr id="4" name="OTag">
            <a:extLst>
              <a:ext uri="{FF2B5EF4-FFF2-40B4-BE49-F238E27FC236}">
                <a16:creationId xmlns:a16="http://schemas.microsoft.com/office/drawing/2014/main" id="{5AF6802B-1E3E-852C-23FC-7284E8C0A7D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a:extLst>
              <a:ext uri="{FF2B5EF4-FFF2-40B4-BE49-F238E27FC236}">
                <a16:creationId xmlns:a16="http://schemas.microsoft.com/office/drawing/2014/main" id="{396D5111-2B26-F771-AF96-8064A877C403}"/>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3" name="Footer">
            <a:extLst>
              <a:ext uri="{FF2B5EF4-FFF2-40B4-BE49-F238E27FC236}">
                <a16:creationId xmlns:a16="http://schemas.microsoft.com/office/drawing/2014/main" id="{61F8FCC0-3A27-90C9-2F65-BAD23A4D6A29}"/>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Tree>
    <p:extLst>
      <p:ext uri="{BB962C8B-B14F-4D97-AF65-F5344CB8AC3E}">
        <p14:creationId xmlns:p14="http://schemas.microsoft.com/office/powerpoint/2010/main" val="3855817884"/>
      </p:ext>
    </p:extLst>
  </p:cSld>
  <p:clrMapOvr>
    <a:overrideClrMapping bg1="dk1" tx1="lt1" bg2="dk2" tx2="lt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ackground">
    <p:bg>
      <p:bgPr>
        <a:solidFill>
          <a:srgbClr val="302D2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AFBA80-899F-D346-E8E0-236F41267A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OTag">
            <a:extLst>
              <a:ext uri="{FF2B5EF4-FFF2-40B4-BE49-F238E27FC236}">
                <a16:creationId xmlns:a16="http://schemas.microsoft.com/office/drawing/2014/main" id="{17D9A782-4BD9-454C-AB47-50BB65EE86C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Slide Number">
            <a:extLst>
              <a:ext uri="{FF2B5EF4-FFF2-40B4-BE49-F238E27FC236}">
                <a16:creationId xmlns:a16="http://schemas.microsoft.com/office/drawing/2014/main" id="{0F2C3963-EB18-2367-A8B8-BED7D4ADE67B}"/>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a:t>
            </a:fld>
            <a:endParaRPr lang="en-US" dirty="0"/>
          </a:p>
        </p:txBody>
      </p:sp>
      <p:sp>
        <p:nvSpPr>
          <p:cNvPr id="7" name="Footer">
            <a:extLst>
              <a:ext uri="{FF2B5EF4-FFF2-40B4-BE49-F238E27FC236}">
                <a16:creationId xmlns:a16="http://schemas.microsoft.com/office/drawing/2014/main" id="{FFEB5691-C8B0-5E42-A34B-2048F882C020}"/>
              </a:ext>
            </a:extLst>
          </p:cNvPr>
          <p:cNvSpPr txBox="1">
            <a:spLocks/>
          </p:cNvSpPr>
          <p:nvPr userDrawn="1"/>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7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Oracle and/or its affiliates  |  Confidential: Restricted</a:t>
            </a:r>
          </a:p>
        </p:txBody>
      </p:sp>
    </p:spTree>
    <p:extLst>
      <p:ext uri="{BB962C8B-B14F-4D97-AF65-F5344CB8AC3E}">
        <p14:creationId xmlns:p14="http://schemas.microsoft.com/office/powerpoint/2010/main" val="1554113629"/>
      </p:ext>
    </p:extLst>
  </p:cSld>
  <p:clrMapOvr>
    <a:overrideClrMapping bg1="dk1" tx1="lt1" bg2="dk2" tx2="lt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Light - Background">
    <p:bg>
      <p:bgPr>
        <a:solidFill>
          <a:srgbClr val="E5E2D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30950F-2A3B-67E4-7C21-64554BA2C1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Slide Number">
            <a:extLst>
              <a:ext uri="{FF2B5EF4-FFF2-40B4-BE49-F238E27FC236}">
                <a16:creationId xmlns:a16="http://schemas.microsoft.com/office/drawing/2014/main" id="{FA2E7555-617F-514A-998A-B4FD6333A9F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6" name="Footer">
            <a:extLst>
              <a:ext uri="{FF2B5EF4-FFF2-40B4-BE49-F238E27FC236}">
                <a16:creationId xmlns:a16="http://schemas.microsoft.com/office/drawing/2014/main" id="{B348A6A2-2DAA-8349-9F70-D848FE897B0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pic>
        <p:nvPicPr>
          <p:cNvPr id="7" name="OTag">
            <a:extLst>
              <a:ext uri="{FF2B5EF4-FFF2-40B4-BE49-F238E27FC236}">
                <a16:creationId xmlns:a16="http://schemas.microsoft.com/office/drawing/2014/main" id="{905E1C4B-3BE4-CD4B-B2AC-9AC383AC9B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1680383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24_Light - Blank">
    <p:bg>
      <p:bgPr>
        <a:solidFill>
          <a:srgbClr val="FCF9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A371E-479F-27AA-A518-01D55B4AE8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a:extLst>
              <a:ext uri="{FF2B5EF4-FFF2-40B4-BE49-F238E27FC236}">
                <a16:creationId xmlns:a16="http://schemas.microsoft.com/office/drawing/2014/main" id="{F55913DD-5BC8-0C47-BE7F-47434FAC09D2}"/>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8" name="Footer">
            <a:extLst>
              <a:ext uri="{FF2B5EF4-FFF2-40B4-BE49-F238E27FC236}">
                <a16:creationId xmlns:a16="http://schemas.microsoft.com/office/drawing/2014/main" id="{43892655-B1CA-C346-9D07-8474863F620A}"/>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Tree>
    <p:extLst>
      <p:ext uri="{BB962C8B-B14F-4D97-AF65-F5344CB8AC3E}">
        <p14:creationId xmlns:p14="http://schemas.microsoft.com/office/powerpoint/2010/main" val="366627706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18_Light - Blank">
    <p:bg>
      <p:bgPr>
        <a:solidFill>
          <a:srgbClr val="FCF9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265D5-7BA8-F81C-FFD8-FB44CB4830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2333896"/>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a:extLst>
              <a:ext uri="{FF2B5EF4-FFF2-40B4-BE49-F238E27FC236}">
                <a16:creationId xmlns:a16="http://schemas.microsoft.com/office/drawing/2014/main" id="{F55913DD-5BC8-0C47-BE7F-47434FAC09D2}"/>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8" name="Footer">
            <a:extLst>
              <a:ext uri="{FF2B5EF4-FFF2-40B4-BE49-F238E27FC236}">
                <a16:creationId xmlns:a16="http://schemas.microsoft.com/office/drawing/2014/main" id="{43892655-B1CA-C346-9D07-8474863F620A}"/>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Tree>
    <p:extLst>
      <p:ext uri="{BB962C8B-B14F-4D97-AF65-F5344CB8AC3E}">
        <p14:creationId xmlns:p14="http://schemas.microsoft.com/office/powerpoint/2010/main" val="15588546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19_Light - Blank">
    <p:bg>
      <p:bgPr>
        <a:solidFill>
          <a:srgbClr val="FCF9F8"/>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C5B449-6049-61DF-4EA3-071BB1A4A1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28998"/>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a:extLst>
              <a:ext uri="{FF2B5EF4-FFF2-40B4-BE49-F238E27FC236}">
                <a16:creationId xmlns:a16="http://schemas.microsoft.com/office/drawing/2014/main" id="{F55913DD-5BC8-0C47-BE7F-47434FAC09D2}"/>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8" name="Footer">
            <a:extLst>
              <a:ext uri="{FF2B5EF4-FFF2-40B4-BE49-F238E27FC236}">
                <a16:creationId xmlns:a16="http://schemas.microsoft.com/office/drawing/2014/main" id="{43892655-B1CA-C346-9D07-8474863F620A}"/>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Tree>
    <p:extLst>
      <p:ext uri="{BB962C8B-B14F-4D97-AF65-F5344CB8AC3E}">
        <p14:creationId xmlns:p14="http://schemas.microsoft.com/office/powerpoint/2010/main" val="20473322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1_Light - Blank">
    <p:bg>
      <p:bgPr>
        <a:solidFill>
          <a:srgbClr val="F2EFED"/>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Tree>
    <p:extLst>
      <p:ext uri="{BB962C8B-B14F-4D97-AF65-F5344CB8AC3E}">
        <p14:creationId xmlns:p14="http://schemas.microsoft.com/office/powerpoint/2010/main" val="28762351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22_Light - Blank">
    <p:bg>
      <p:bgPr>
        <a:solidFill>
          <a:srgbClr val="F2EFE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38D59-5D49-31FC-3222-77A9342F3F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 r="50042"/>
          <a:stretch/>
        </p:blipFill>
        <p:spPr>
          <a:xfrm>
            <a:off x="6096000" y="1"/>
            <a:ext cx="6096000" cy="6857999"/>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Tree>
    <p:extLst>
      <p:ext uri="{BB962C8B-B14F-4D97-AF65-F5344CB8AC3E}">
        <p14:creationId xmlns:p14="http://schemas.microsoft.com/office/powerpoint/2010/main" val="69369440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14_Light - Blank">
    <p:bg>
      <p:bgPr>
        <a:solidFill>
          <a:srgbClr val="F2EFE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378CA5-6AB8-57B2-15D0-2320FE819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2"/>
            <a:ext cx="12192000" cy="3428998"/>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Tree>
    <p:extLst>
      <p:ext uri="{BB962C8B-B14F-4D97-AF65-F5344CB8AC3E}">
        <p14:creationId xmlns:p14="http://schemas.microsoft.com/office/powerpoint/2010/main" val="157147861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Light - Title only">
    <p:bg>
      <p:bgPr>
        <a:solidFill>
          <a:schemeClr val="bg1"/>
        </a:soli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3E620C4C-AA4E-E6CF-AFC7-B073E7583100}"/>
              </a:ext>
            </a:extLst>
          </p:cNvPr>
          <p:cNvSpPr>
            <a:spLocks noGrp="1"/>
          </p:cNvSpPr>
          <p:nvPr>
            <p:ph type="title" hasCustomPrompt="1"/>
          </p:nvPr>
        </p:nvSpPr>
        <p:spPr>
          <a:xfrm>
            <a:off x="760476" y="338328"/>
            <a:ext cx="10671048" cy="822960"/>
          </a:xfrm>
        </p:spPr>
        <p:txBody>
          <a:bodyPr/>
          <a:lstStyle>
            <a:lvl1pPr>
              <a:defRPr>
                <a:solidFill>
                  <a:srgbClr val="312D2A"/>
                </a:solidFill>
              </a:defRPr>
            </a:lvl1pPr>
          </a:lstStyle>
          <a:p>
            <a:r>
              <a:rPr lang="en-US" dirty="0"/>
              <a:t>Title</a:t>
            </a:r>
          </a:p>
        </p:txBody>
      </p:sp>
      <p:pic>
        <p:nvPicPr>
          <p:cNvPr id="2" name="OTag">
            <a:extLst>
              <a:ext uri="{FF2B5EF4-FFF2-40B4-BE49-F238E27FC236}">
                <a16:creationId xmlns:a16="http://schemas.microsoft.com/office/drawing/2014/main" id="{C7B00899-1C4E-4EA1-BDA7-060B64C09B1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6" name="Slide Number">
            <a:extLst>
              <a:ext uri="{FF2B5EF4-FFF2-40B4-BE49-F238E27FC236}">
                <a16:creationId xmlns:a16="http://schemas.microsoft.com/office/drawing/2014/main" id="{8248CE84-CFD4-D723-3E6B-D0BD4253809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7" name="Footer">
            <a:extLst>
              <a:ext uri="{FF2B5EF4-FFF2-40B4-BE49-F238E27FC236}">
                <a16:creationId xmlns:a16="http://schemas.microsoft.com/office/drawing/2014/main" id="{06800FD7-2C3A-ACE9-F69F-40109D362A1F}"/>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Tree>
    <p:extLst>
      <p:ext uri="{BB962C8B-B14F-4D97-AF65-F5344CB8AC3E}">
        <p14:creationId xmlns:p14="http://schemas.microsoft.com/office/powerpoint/2010/main" val="3949342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ark - Title_Pill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944950" y="1132369"/>
            <a:ext cx="1524893" cy="320039"/>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3999" b="0" dirty="0">
                <a:latin typeface="+mn-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4"/>
            <a:ext cx="10158984" cy="341247"/>
          </a:xfrm>
          <a:prstGeom prst="rect">
            <a:avLst/>
          </a:prstGeom>
          <a:noFill/>
        </p:spPr>
        <p:txBody>
          <a:bodyPr>
            <a:noAutofit/>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tx1"/>
                </a:solidFill>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9"/>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7"/>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cxnSp>
        <p:nvCxnSpPr>
          <p:cNvPr id="2" name="Accent Mark">
            <a:extLst>
              <a:ext uri="{FF2B5EF4-FFF2-40B4-BE49-F238E27FC236}">
                <a16:creationId xmlns:a16="http://schemas.microsoft.com/office/drawing/2014/main" id="{B990A293-E268-7D7D-DA32-5F10CD31B620}"/>
              </a:ext>
              <a:ext uri="{C183D7F6-B498-43B3-948B-1728B52AA6E4}">
                <adec:decorative xmlns:adec="http://schemas.microsoft.com/office/drawing/2017/decorative" val="1"/>
              </a:ext>
            </a:extLst>
          </p:cNvPr>
          <p:cNvCxnSpPr>
            <a:cxnSpLocks/>
          </p:cNvCxnSpPr>
          <p:nvPr userDrawn="1"/>
        </p:nvCxnSpPr>
        <p:spPr>
          <a:xfrm flipH="1">
            <a:off x="1023271" y="4187952"/>
            <a:ext cx="374904"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249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Light - Title 1 Column">
    <p:bg>
      <p:bgPr>
        <a:solidFill>
          <a:schemeClr val="bg1"/>
        </a:soli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3E620C4C-AA4E-E6CF-AFC7-B073E7583100}"/>
              </a:ext>
            </a:extLst>
          </p:cNvPr>
          <p:cNvSpPr>
            <a:spLocks noGrp="1"/>
          </p:cNvSpPr>
          <p:nvPr>
            <p:ph type="title" hasCustomPrompt="1"/>
          </p:nvPr>
        </p:nvSpPr>
        <p:spPr>
          <a:xfrm>
            <a:off x="760476" y="338328"/>
            <a:ext cx="10671048" cy="822960"/>
          </a:xfrm>
        </p:spPr>
        <p:txBody>
          <a:bodyPr/>
          <a:lstStyle>
            <a:lvl1pPr>
              <a:defRPr>
                <a:solidFill>
                  <a:srgbClr val="312D2A"/>
                </a:solidFill>
              </a:defRPr>
            </a:lvl1pPr>
          </a:lstStyle>
          <a:p>
            <a:r>
              <a:rPr lang="en-US" dirty="0"/>
              <a:t>Title</a:t>
            </a:r>
          </a:p>
        </p:txBody>
      </p:sp>
      <p:sp>
        <p:nvSpPr>
          <p:cNvPr id="6" name="Content Placeholder 6">
            <a:extLst>
              <a:ext uri="{FF2B5EF4-FFF2-40B4-BE49-F238E27FC236}">
                <a16:creationId xmlns:a16="http://schemas.microsoft.com/office/drawing/2014/main" id="{15AA5317-FE7F-AFF1-04C3-C112082B9B94}"/>
              </a:ext>
            </a:extLst>
          </p:cNvPr>
          <p:cNvSpPr>
            <a:spLocks noGrp="1"/>
          </p:cNvSpPr>
          <p:nvPr>
            <p:ph sz="quarter" idx="13"/>
          </p:nvPr>
        </p:nvSpPr>
        <p:spPr>
          <a:xfrm>
            <a:off x="760477" y="1600200"/>
            <a:ext cx="10671048" cy="4507992"/>
          </a:xfrm>
        </p:spPr>
        <p:txBody>
          <a:bodyPr/>
          <a:lstStyle>
            <a:lvl1pPr>
              <a:defRPr>
                <a:solidFill>
                  <a:srgbClr val="312D2A"/>
                </a:solidFill>
              </a:defRPr>
            </a:lvl1pPr>
            <a:lvl2pPr>
              <a:defRPr>
                <a:solidFill>
                  <a:srgbClr val="312D2A"/>
                </a:solidFill>
              </a:defRPr>
            </a:lvl2pPr>
            <a:lvl3pPr>
              <a:defRPr>
                <a:solidFill>
                  <a:srgbClr val="312D2A"/>
                </a:solidFill>
              </a:defRPr>
            </a:lvl3pPr>
            <a:lvl4pPr>
              <a:defRPr>
                <a:solidFill>
                  <a:srgbClr val="312D2A"/>
                </a:solidFill>
                <a:latin typeface="Oracle Sans Tab Light" panose="020B0403020204020204"/>
              </a:defRPr>
            </a:lvl4pPr>
            <a:lvl5pPr>
              <a:defRPr>
                <a:solidFill>
                  <a:srgbClr val="312D2A"/>
                </a:solidFill>
                <a:latin typeface="Oracle Sans Tab Light" panose="020B04030202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OTag">
            <a:extLst>
              <a:ext uri="{FF2B5EF4-FFF2-40B4-BE49-F238E27FC236}">
                <a16:creationId xmlns:a16="http://schemas.microsoft.com/office/drawing/2014/main" id="{08BFC0F4-7991-19B4-9375-2F42B3735B4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9" name="Slide Number">
            <a:extLst>
              <a:ext uri="{FF2B5EF4-FFF2-40B4-BE49-F238E27FC236}">
                <a16:creationId xmlns:a16="http://schemas.microsoft.com/office/drawing/2014/main" id="{ECBCCC55-4312-07B3-63A1-B07682C40B2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10" name="Footer">
            <a:extLst>
              <a:ext uri="{FF2B5EF4-FFF2-40B4-BE49-F238E27FC236}">
                <a16:creationId xmlns:a16="http://schemas.microsoft.com/office/drawing/2014/main" id="{99FAF33A-1A5B-96AF-FC95-57F9D17D5028}"/>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Tree>
    <p:extLst>
      <p:ext uri="{BB962C8B-B14F-4D97-AF65-F5344CB8AC3E}">
        <p14:creationId xmlns:p14="http://schemas.microsoft.com/office/powerpoint/2010/main" val="39751339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Light - Numbered Outline 2 Column_Pillar">
    <p:bg>
      <p:bgPr>
        <a:solidFill>
          <a:schemeClr val="bg1"/>
        </a:solidFill>
        <a:effectLst/>
      </p:bgPr>
    </p:bg>
    <p:spTree>
      <p:nvGrpSpPr>
        <p:cNvPr id="1" name=""/>
        <p:cNvGrpSpPr/>
        <p:nvPr/>
      </p:nvGrpSpPr>
      <p:grpSpPr>
        <a:xfrm>
          <a:off x="0" y="0"/>
          <a:ext cx="0" cy="0"/>
          <a:chOff x="0" y="0"/>
          <a:chExt cx="0" cy="0"/>
        </a:xfrm>
      </p:grpSpPr>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a:extLst>
              <a:ext uri="{FF2B5EF4-FFF2-40B4-BE49-F238E27FC236}">
                <a16:creationId xmlns:a16="http://schemas.microsoft.com/office/drawing/2014/main" id="{A58E8F99-B5B4-F945-8046-6BF8077857D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9" name="Footer">
            <a:extLst>
              <a:ext uri="{FF2B5EF4-FFF2-40B4-BE49-F238E27FC236}">
                <a16:creationId xmlns:a16="http://schemas.microsoft.com/office/drawing/2014/main" id="{385270F4-E9B9-C740-ACF6-08D90C8428D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2" name="Title 7">
            <a:extLst>
              <a:ext uri="{FF2B5EF4-FFF2-40B4-BE49-F238E27FC236}">
                <a16:creationId xmlns:a16="http://schemas.microsoft.com/office/drawing/2014/main" id="{0380E0A7-3015-CEC8-FCC0-46A5227D3C44}"/>
              </a:ext>
            </a:extLst>
          </p:cNvPr>
          <p:cNvSpPr>
            <a:spLocks noGrp="1"/>
          </p:cNvSpPr>
          <p:nvPr>
            <p:ph type="title" hasCustomPrompt="1"/>
          </p:nvPr>
        </p:nvSpPr>
        <p:spPr>
          <a:xfrm>
            <a:off x="760476" y="334803"/>
            <a:ext cx="10671048" cy="822960"/>
          </a:xfrm>
        </p:spPr>
        <p:txBody>
          <a:bodyPr/>
          <a:lstStyle>
            <a:lvl1pPr>
              <a:buClr>
                <a:srgbClr val="312D2A"/>
              </a:buClr>
              <a:defRPr>
                <a:solidFill>
                  <a:srgbClr val="312D2A"/>
                </a:solidFill>
              </a:defRPr>
            </a:lvl1pPr>
          </a:lstStyle>
          <a:p>
            <a:r>
              <a:rPr lang="en-US" dirty="0"/>
              <a:t>Title</a:t>
            </a:r>
          </a:p>
        </p:txBody>
      </p:sp>
      <p:sp>
        <p:nvSpPr>
          <p:cNvPr id="4" name="Text Placeholder 3">
            <a:extLst>
              <a:ext uri="{FF2B5EF4-FFF2-40B4-BE49-F238E27FC236}">
                <a16:creationId xmlns:a16="http://schemas.microsoft.com/office/drawing/2014/main" id="{B881B2B0-ACA1-7CAD-6570-D8F60E81BC51}"/>
              </a:ext>
            </a:extLst>
          </p:cNvPr>
          <p:cNvSpPr>
            <a:spLocks noGrp="1"/>
          </p:cNvSpPr>
          <p:nvPr>
            <p:ph type="body" sz="quarter" idx="43"/>
          </p:nvPr>
        </p:nvSpPr>
        <p:spPr>
          <a:xfrm>
            <a:off x="760477" y="1809750"/>
            <a:ext cx="5084064" cy="4164543"/>
          </a:xfrm>
          <a:noFill/>
        </p:spPr>
        <p:txBody>
          <a:bodyPr vert="horz" lIns="0" tIns="0" rIns="0" bIns="0" rtlCol="0">
            <a:noAutofit/>
          </a:bodyPr>
          <a:lstStyle>
            <a:lvl1pPr marL="365125" indent="-365125">
              <a:buClr>
                <a:srgbClr val="312D2A"/>
              </a:buClr>
              <a:buFont typeface="+mj-lt"/>
              <a:buAutoNum type="arabicPeriod"/>
              <a:defRPr lang="en-US" dirty="0">
                <a:solidFill>
                  <a:srgbClr val="312D2A"/>
                </a:solidFill>
              </a:defRPr>
            </a:lvl1pPr>
            <a:lvl2pPr marL="548640">
              <a:buClr>
                <a:srgbClr val="312D2A"/>
              </a:buClr>
              <a:defRPr lang="en-US" dirty="0">
                <a:solidFill>
                  <a:srgbClr val="312D2A"/>
                </a:solidFill>
              </a:defRPr>
            </a:lvl2pPr>
            <a:lvl3pPr marL="731520">
              <a:buClr>
                <a:srgbClr val="312D2A"/>
              </a:buClr>
              <a:defRPr lang="en-US" dirty="0">
                <a:solidFill>
                  <a:srgbClr val="312D2A"/>
                </a:solidFill>
              </a:defRPr>
            </a:lvl3pPr>
            <a:lvl4pPr marL="914400">
              <a:buClr>
                <a:srgbClr val="312D2A"/>
              </a:buClr>
              <a:defRPr lang="en-US" dirty="0">
                <a:solidFill>
                  <a:srgbClr val="312D2A"/>
                </a:solidFill>
              </a:defRPr>
            </a:lvl4pPr>
            <a:lvl5pPr marL="1097280">
              <a:buClr>
                <a:srgbClr val="312D2A"/>
              </a:buClr>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152CBD45-982C-BCE4-2D23-D02C99981FEA}"/>
              </a:ext>
            </a:extLst>
          </p:cNvPr>
          <p:cNvSpPr>
            <a:spLocks noGrp="1"/>
          </p:cNvSpPr>
          <p:nvPr>
            <p:ph type="body" sz="quarter" idx="48"/>
          </p:nvPr>
        </p:nvSpPr>
        <p:spPr>
          <a:xfrm>
            <a:off x="6347460" y="1809750"/>
            <a:ext cx="5084064" cy="4164543"/>
          </a:xfrm>
          <a:noFill/>
        </p:spPr>
        <p:txBody>
          <a:bodyPr vert="horz" lIns="0" tIns="0" rIns="0" bIns="0" rtlCol="0">
            <a:noAutofit/>
          </a:bodyPr>
          <a:lstStyle>
            <a:lvl1pPr marL="365125" indent="-365125">
              <a:buClr>
                <a:srgbClr val="312D2A"/>
              </a:buClr>
              <a:buFont typeface="+mj-lt"/>
              <a:buAutoNum type="arabicPeriod"/>
              <a:defRPr lang="en-US" dirty="0">
                <a:solidFill>
                  <a:srgbClr val="312D2A"/>
                </a:solidFill>
              </a:defRPr>
            </a:lvl1pPr>
            <a:lvl2pPr marL="548640">
              <a:buClr>
                <a:srgbClr val="312D2A"/>
              </a:buClr>
              <a:defRPr lang="en-US" dirty="0">
                <a:solidFill>
                  <a:srgbClr val="312D2A"/>
                </a:solidFill>
              </a:defRPr>
            </a:lvl2pPr>
            <a:lvl3pPr marL="731520">
              <a:buClr>
                <a:srgbClr val="312D2A"/>
              </a:buClr>
              <a:defRPr lang="en-US" dirty="0">
                <a:solidFill>
                  <a:srgbClr val="312D2A"/>
                </a:solidFill>
              </a:defRPr>
            </a:lvl3pPr>
            <a:lvl4pPr marL="914400">
              <a:buClr>
                <a:srgbClr val="312D2A"/>
              </a:buClr>
              <a:defRPr lang="en-US" dirty="0">
                <a:solidFill>
                  <a:srgbClr val="312D2A"/>
                </a:solidFill>
              </a:defRPr>
            </a:lvl4pPr>
            <a:lvl5pPr marL="1097280">
              <a:buClr>
                <a:srgbClr val="312D2A"/>
              </a:buClr>
              <a:defRPr lang="en-US" dirty="0">
                <a:solidFill>
                  <a:srgbClr val="312D2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17971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880A73-9FCF-4368-B5EB-E4087BE1AFEB}"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1725B-E3A1-4D2F-B159-842EAB19DC42}" type="slidenum">
              <a:rPr lang="en-US" smtClean="0"/>
              <a:t>‹#›</a:t>
            </a:fld>
            <a:endParaRPr lang="en-US"/>
          </a:p>
        </p:txBody>
      </p:sp>
    </p:spTree>
    <p:extLst>
      <p:ext uri="{BB962C8B-B14F-4D97-AF65-F5344CB8AC3E}">
        <p14:creationId xmlns:p14="http://schemas.microsoft.com/office/powerpoint/2010/main" val="89536123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_Light - Title 1 Colum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31DBF8-F618-4198-88BA-FD1569B2979A}"/>
              </a:ext>
            </a:extLst>
          </p:cNvPr>
          <p:cNvSpPr>
            <a:spLocks noGrp="1"/>
          </p:cNvSpPr>
          <p:nvPr>
            <p:ph type="dt" sz="half" idx="14"/>
          </p:nvPr>
        </p:nvSpPr>
        <p:spPr/>
        <p:txBody>
          <a:bodyPr/>
          <a:lstStyle/>
          <a:p>
            <a:fld id="{EE332461-0228-4CE6-818B-14050AF0840D}" type="datetime1">
              <a:rPr lang="en-US" smtClean="0"/>
              <a:t>12/20/24</a:t>
            </a:fld>
            <a:endParaRPr lang="en-US" dirty="0"/>
          </a:p>
        </p:txBody>
      </p:sp>
      <p:sp>
        <p:nvSpPr>
          <p:cNvPr id="3" name="Footer Placeholder 2">
            <a:extLst>
              <a:ext uri="{FF2B5EF4-FFF2-40B4-BE49-F238E27FC236}">
                <a16:creationId xmlns:a16="http://schemas.microsoft.com/office/drawing/2014/main" id="{158AA26E-E9A4-4CE1-9157-28062D2322ED}"/>
              </a:ext>
            </a:extLst>
          </p:cNvPr>
          <p:cNvSpPr>
            <a:spLocks noGrp="1"/>
          </p:cNvSpPr>
          <p:nvPr>
            <p:ph type="ftr" sz="quarter" idx="15"/>
          </p:nvPr>
        </p:nvSpPr>
        <p:spPr/>
        <p:txBody>
          <a:bodyPr/>
          <a:lstStyle/>
          <a:p>
            <a:r>
              <a:rPr lang="en-US" dirty="0"/>
              <a:t>Copyright © 2021, Oracle and/or its affiliates  |  Confidential: Internal/Restricted/Highly Restricted</a:t>
            </a:r>
          </a:p>
        </p:txBody>
      </p:sp>
      <p:sp>
        <p:nvSpPr>
          <p:cNvPr id="4" name="Slide Number Placeholder 3">
            <a:extLst>
              <a:ext uri="{FF2B5EF4-FFF2-40B4-BE49-F238E27FC236}">
                <a16:creationId xmlns:a16="http://schemas.microsoft.com/office/drawing/2014/main" id="{0FB3DA01-00EF-4B14-8325-24C1135260F9}"/>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16" name="Content">
            <a:extLst>
              <a:ext uri="{FF2B5EF4-FFF2-40B4-BE49-F238E27FC236}">
                <a16:creationId xmlns:a16="http://schemas.microsoft.com/office/drawing/2014/main" id="{B9AD53CC-DC4B-493A-A31F-251C36811399}"/>
              </a:ext>
            </a:extLst>
          </p:cNvPr>
          <p:cNvSpPr>
            <a:spLocks noGrp="1"/>
          </p:cNvSpPr>
          <p:nvPr>
            <p:ph sz="quarter" idx="17"/>
          </p:nvPr>
        </p:nvSpPr>
        <p:spPr>
          <a:xfrm>
            <a:off x="766765" y="1600201"/>
            <a:ext cx="10671175" cy="450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a:extLst>
              <a:ext uri="{FF2B5EF4-FFF2-40B4-BE49-F238E27FC236}">
                <a16:creationId xmlns:a16="http://schemas.microsoft.com/office/drawing/2014/main" id="{C3FB6D10-A56F-46BF-8672-E18296A83AD8}"/>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Tree>
    <p:extLst>
      <p:ext uri="{BB962C8B-B14F-4D97-AF65-F5344CB8AC3E}">
        <p14:creationId xmlns:p14="http://schemas.microsoft.com/office/powerpoint/2010/main" val="14757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Pattern_Air_Text">
    <p:bg>
      <p:bgPr>
        <a:solidFill>
          <a:srgbClr val="FCFBFA">
            <a:alpha val="60000"/>
          </a:srgbClr>
        </a:solidFill>
        <a:effectLst/>
      </p:bgPr>
    </p:bg>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EEBCF2B2-71CC-094D-89CD-D965ADCD77A1}"/>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14" name="Content Placeholder 6">
            <a:extLst>
              <a:ext uri="{FF2B5EF4-FFF2-40B4-BE49-F238E27FC236}">
                <a16:creationId xmlns:a16="http://schemas.microsoft.com/office/drawing/2014/main" id="{69C49DB3-9955-C34E-9FFC-3324BF696B98}"/>
              </a:ext>
            </a:extLst>
          </p:cNvPr>
          <p:cNvSpPr>
            <a:spLocks noGrp="1"/>
          </p:cNvSpPr>
          <p:nvPr>
            <p:ph sz="quarter" idx="13"/>
          </p:nvPr>
        </p:nvSpPr>
        <p:spPr>
          <a:xfrm>
            <a:off x="771526"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970E6F5-F3D7-40B5-9485-C570423F2971}"/>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502E7450-A26F-4E4F-9FED-EA09182F2FF8}"/>
              </a:ext>
            </a:extLst>
          </p:cNvPr>
          <p:cNvSpPr>
            <a:spLocks noGrp="1"/>
          </p:cNvSpPr>
          <p:nvPr>
            <p:ph type="ftr" sz="quarter" idx="15"/>
          </p:nvPr>
        </p:nvSpPr>
        <p:spPr/>
        <p:txBody>
          <a:bodyPr/>
          <a:lstStyle/>
          <a:p>
            <a:r>
              <a:rPr lang="en-US"/>
              <a:t>Copyright © 2022, Oracle and/or its affiliates  |  Confidential: Internal/Restricted/Highly Restricted</a:t>
            </a:r>
            <a:endParaRPr lang="en-US" dirty="0"/>
          </a:p>
        </p:txBody>
      </p:sp>
      <p:sp>
        <p:nvSpPr>
          <p:cNvPr id="2" name="Date Placeholder 1">
            <a:extLst>
              <a:ext uri="{FF2B5EF4-FFF2-40B4-BE49-F238E27FC236}">
                <a16:creationId xmlns:a16="http://schemas.microsoft.com/office/drawing/2014/main" id="{8DA739A6-7136-478E-9D48-A205EAA87437}"/>
              </a:ext>
            </a:extLst>
          </p:cNvPr>
          <p:cNvSpPr>
            <a:spLocks noGrp="1"/>
          </p:cNvSpPr>
          <p:nvPr>
            <p:ph type="dt" sz="half" idx="14"/>
          </p:nvPr>
        </p:nvSpPr>
        <p:spPr/>
        <p:txBody>
          <a:bodyPr/>
          <a:lstStyle/>
          <a:p>
            <a:r>
              <a:rPr lang="en-US"/>
              <a:t>[Date]</a:t>
            </a:r>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937881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Light - Numbered Outlin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65125" indent="-365125">
              <a:buClr>
                <a:schemeClr val="accent5"/>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8876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Table White">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ACD8F5B-AE77-4741-5C6C-C7164F0EE4F2}"/>
              </a:ext>
            </a:extLst>
          </p:cNvPr>
          <p:cNvSpPr>
            <a:spLocks noGrp="1"/>
          </p:cNvSpPr>
          <p:nvPr>
            <p:ph type="body" sz="quarter" idx="21"/>
          </p:nvPr>
        </p:nvSpPr>
        <p:spPr>
          <a:xfrm>
            <a:off x="685847" y="1846263"/>
            <a:ext cx="10690127" cy="3944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5AB0DCB-C69D-6340-99B8-8C9CB46EC97C}"/>
              </a:ext>
            </a:extLst>
          </p:cNvPr>
          <p:cNvSpPr>
            <a:spLocks noGrp="1"/>
          </p:cNvSpPr>
          <p:nvPr>
            <p:ph type="body" sz="quarter" idx="13" hasCustomPrompt="1"/>
          </p:nvPr>
        </p:nvSpPr>
        <p:spPr>
          <a:xfrm>
            <a:off x="689815" y="1386387"/>
            <a:ext cx="8717432" cy="388620"/>
          </a:xfrm>
        </p:spPr>
        <p:txBody>
          <a:bodyPr>
            <a:normAutofit/>
          </a:bodyPr>
          <a:lstStyle>
            <a:lvl1pPr marL="0" indent="0">
              <a:lnSpc>
                <a:spcPct val="110000"/>
              </a:lnSpc>
              <a:buNone/>
              <a:defRPr lang="en-US" sz="1000" cap="none" spc="100" baseline="0" dirty="0">
                <a:latin typeface="Oracle Sans Tab Semi Bold" panose="020B0603020204020204" pitchFamily="34" charset="0"/>
                <a:cs typeface="Oracle Sans Tab Semi Bold" panose="020B0603020204020204" pitchFamily="34" charset="0"/>
              </a:defRPr>
            </a:lvl1pPr>
            <a:lvl2pPr marL="457147" indent="0">
              <a:buNone/>
              <a:defRPr sz="1200">
                <a:solidFill>
                  <a:schemeClr val="bg1"/>
                </a:solidFill>
              </a:defRPr>
            </a:lvl2pPr>
            <a:lvl3pPr marL="914296" indent="0">
              <a:buNone/>
              <a:defRPr sz="1200">
                <a:solidFill>
                  <a:schemeClr val="bg1"/>
                </a:solidFill>
              </a:defRPr>
            </a:lvl3pPr>
            <a:lvl4pPr marL="1371443" indent="0">
              <a:buNone/>
              <a:defRPr sz="1200">
                <a:solidFill>
                  <a:schemeClr val="bg1"/>
                </a:solidFill>
              </a:defRPr>
            </a:lvl4pPr>
            <a:lvl5pPr marL="1828590" indent="0">
              <a:buNone/>
              <a:defRPr sz="1200">
                <a:solidFill>
                  <a:schemeClr val="bg1"/>
                </a:solidFill>
              </a:defRPr>
            </a:lvl5pPr>
          </a:lstStyle>
          <a:p>
            <a:pPr lvl="0"/>
            <a:r>
              <a:rPr lang="en-US" dirty="0"/>
              <a:t>CLICK TO EDIT MASTER TEXT STYLES</a:t>
            </a:r>
          </a:p>
        </p:txBody>
      </p:sp>
      <p:sp>
        <p:nvSpPr>
          <p:cNvPr id="2" name="Title 1">
            <a:extLst>
              <a:ext uri="{FF2B5EF4-FFF2-40B4-BE49-F238E27FC236}">
                <a16:creationId xmlns:a16="http://schemas.microsoft.com/office/drawing/2014/main" id="{4EAE991E-E445-BC14-5F6D-40338E65B324}"/>
              </a:ext>
            </a:extLst>
          </p:cNvPr>
          <p:cNvSpPr>
            <a:spLocks noGrp="1"/>
          </p:cNvSpPr>
          <p:nvPr>
            <p:ph type="title"/>
          </p:nvPr>
        </p:nvSpPr>
        <p:spPr/>
        <p:txBody>
          <a:bodyPr/>
          <a:lstStyle>
            <a:lvl1pPr>
              <a:defRPr lang="en-US" dirty="0"/>
            </a:lvl1pPr>
          </a:lstStyle>
          <a:p>
            <a:r>
              <a:rPr lang="en-US"/>
              <a:t>Click to edit Master title style</a:t>
            </a:r>
            <a:endParaRPr lang="en-US" dirty="0"/>
          </a:p>
        </p:txBody>
      </p:sp>
      <p:sp>
        <p:nvSpPr>
          <p:cNvPr id="14" name="Footer Placeholder 13">
            <a:extLst>
              <a:ext uri="{FF2B5EF4-FFF2-40B4-BE49-F238E27FC236}">
                <a16:creationId xmlns:a16="http://schemas.microsoft.com/office/drawing/2014/main" id="{BE60102B-AE39-37A0-4837-F4DAFEE5B290}"/>
              </a:ext>
            </a:extLst>
          </p:cNvPr>
          <p:cNvSpPr>
            <a:spLocks noGrp="1"/>
          </p:cNvSpPr>
          <p:nvPr>
            <p:ph type="ftr" sz="quarter" idx="19"/>
          </p:nvPr>
        </p:nvSpPr>
        <p:spPr/>
        <p:txBody>
          <a:bodyPr/>
          <a:lstStyle>
            <a:lvl1pPr>
              <a:defRPr>
                <a:solidFill>
                  <a:schemeClr val="tx1"/>
                </a:solidFill>
              </a:defRPr>
            </a:lvl1pPr>
          </a:lstStyle>
          <a:p>
            <a:r>
              <a:rPr lang="en-US" dirty="0">
                <a:sym typeface="Symbol" pitchFamily="2" charset="2"/>
              </a:rPr>
              <a:t>Copyright © 2024, Oracle and/or its affiliates  |  Confidential: Internal | www.community.oracle.com/products/oracleanalytics</a:t>
            </a:r>
            <a:endParaRPr lang="en-CA" dirty="0"/>
          </a:p>
        </p:txBody>
      </p:sp>
      <p:sp>
        <p:nvSpPr>
          <p:cNvPr id="16" name="Slide Number Placeholder 15">
            <a:extLst>
              <a:ext uri="{FF2B5EF4-FFF2-40B4-BE49-F238E27FC236}">
                <a16:creationId xmlns:a16="http://schemas.microsoft.com/office/drawing/2014/main" id="{929407B5-DD28-8045-D767-9E90672DE351}"/>
              </a:ext>
            </a:extLst>
          </p:cNvPr>
          <p:cNvSpPr>
            <a:spLocks noGrp="1"/>
          </p:cNvSpPr>
          <p:nvPr>
            <p:ph type="sldNum" sz="quarter" idx="20"/>
          </p:nvPr>
        </p:nvSpPr>
        <p:spPr/>
        <p:txBody>
          <a:bodyPr/>
          <a:lstStyle>
            <a:lvl1pPr>
              <a:defRPr>
                <a:solidFill>
                  <a:schemeClr val="tx1"/>
                </a:solidFill>
              </a:defRPr>
            </a:lvl1pPr>
          </a:lstStyle>
          <a:p>
            <a:fld id="{CFF4B978-1D82-7745-80C5-DBABA6B131D3}" type="slidenum">
              <a:rPr lang="en-US" smtClean="0"/>
              <a:pPr/>
              <a:t>‹#›</a:t>
            </a:fld>
            <a:endParaRPr lang="en-US"/>
          </a:p>
        </p:txBody>
      </p:sp>
    </p:spTree>
    <p:extLst>
      <p:ext uri="{BB962C8B-B14F-4D97-AF65-F5344CB8AC3E}">
        <p14:creationId xmlns:p14="http://schemas.microsoft.com/office/powerpoint/2010/main" val="23896347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4232C"/>
        </a:solidFill>
        <a:effectLst/>
      </p:bgPr>
    </p:bg>
    <p:spTree>
      <p:nvGrpSpPr>
        <p:cNvPr id="1" name=""/>
        <p:cNvGrpSpPr/>
        <p:nvPr/>
      </p:nvGrpSpPr>
      <p:grpSpPr>
        <a:xfrm>
          <a:off x="0" y="0"/>
          <a:ext cx="0" cy="0"/>
          <a:chOff x="0" y="0"/>
          <a:chExt cx="0" cy="0"/>
        </a:xfrm>
      </p:grpSpPr>
      <p:pic>
        <p:nvPicPr>
          <p:cNvPr id="4" name="Picture 3" descr="A black background with a yellow and blue and white striped object&#10;&#10;Description automatically generated">
            <a:extLst>
              <a:ext uri="{FF2B5EF4-FFF2-40B4-BE49-F238E27FC236}">
                <a16:creationId xmlns:a16="http://schemas.microsoft.com/office/drawing/2014/main" id="{158CA4C6-72F4-79E5-FA4F-2FC117396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795" y="-6859"/>
            <a:ext cx="11937300" cy="6864859"/>
          </a:xfrm>
          <a:prstGeom prst="rect">
            <a:avLst/>
          </a:prstGeom>
        </p:spPr>
      </p:pic>
      <p:pic>
        <p:nvPicPr>
          <p:cNvPr id="7" name="Graphic 6">
            <a:extLst>
              <a:ext uri="{FF2B5EF4-FFF2-40B4-BE49-F238E27FC236}">
                <a16:creationId xmlns:a16="http://schemas.microsoft.com/office/drawing/2014/main" id="{FCE999C4-94A7-F4B2-8F6D-E976D22FBB4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5564" y="288197"/>
            <a:ext cx="3035769" cy="1335739"/>
          </a:xfrm>
          <a:prstGeom prst="rect">
            <a:avLst/>
          </a:prstGeom>
        </p:spPr>
      </p:pic>
      <p:sp>
        <p:nvSpPr>
          <p:cNvPr id="2" name="Title 1"/>
          <p:cNvSpPr>
            <a:spLocks noGrp="1"/>
          </p:cNvSpPr>
          <p:nvPr>
            <p:ph type="ctrTitle" hasCustomPrompt="1"/>
          </p:nvPr>
        </p:nvSpPr>
        <p:spPr>
          <a:xfrm>
            <a:off x="705166" y="1901791"/>
            <a:ext cx="5723839" cy="1559719"/>
          </a:xfrm>
        </p:spPr>
        <p:txBody>
          <a:bodyPr anchor="t" anchorCtr="0">
            <a:noAutofit/>
          </a:bodyPr>
          <a:lstStyle>
            <a:lvl1pPr algn="l">
              <a:defRPr lang="en-US" sz="4267" b="0" i="0" dirty="0">
                <a:latin typeface="Oracle Sans" panose="020B0503020204020204" pitchFamily="34" charset="0"/>
              </a:defRPr>
            </a:lvl1pPr>
          </a:lstStyle>
          <a:p>
            <a:r>
              <a:rPr lang="en-US" dirty="0"/>
              <a:t>Click to edit Title</a:t>
            </a:r>
            <a:br>
              <a:rPr lang="en-US" dirty="0"/>
            </a:br>
            <a:r>
              <a:rPr lang="en-US" dirty="0"/>
              <a:t>(up to two lines)</a:t>
            </a:r>
          </a:p>
        </p:txBody>
      </p:sp>
      <p:sp>
        <p:nvSpPr>
          <p:cNvPr id="3" name="Subtitle 2"/>
          <p:cNvSpPr>
            <a:spLocks noGrp="1"/>
          </p:cNvSpPr>
          <p:nvPr>
            <p:ph type="subTitle" idx="1" hasCustomPrompt="1"/>
          </p:nvPr>
        </p:nvSpPr>
        <p:spPr>
          <a:xfrm>
            <a:off x="705166" y="4216079"/>
            <a:ext cx="5723839" cy="1655763"/>
          </a:xfrm>
        </p:spPr>
        <p:txBody>
          <a:bodyPr>
            <a:noAutofit/>
          </a:bodyPr>
          <a:lstStyle>
            <a:lvl1pPr marL="0" indent="0" algn="l">
              <a:lnSpc>
                <a:spcPct val="120000"/>
              </a:lnSpc>
              <a:spcBef>
                <a:spcPts val="100"/>
              </a:spcBef>
              <a:buNone/>
              <a:defRPr sz="1600">
                <a:solidFill>
                  <a:schemeClr val="tx1"/>
                </a:solidFill>
              </a:defRPr>
            </a:lvl1pPr>
            <a:lvl2pPr marL="457147" indent="0" algn="ctr">
              <a:buNone/>
              <a:defRPr sz="2000"/>
            </a:lvl2pPr>
            <a:lvl3pPr marL="914296" indent="0" algn="ctr">
              <a:buNone/>
              <a:defRPr sz="1800"/>
            </a:lvl3pPr>
            <a:lvl4pPr marL="1371443" indent="0" algn="ctr">
              <a:buNone/>
              <a:defRPr sz="1600"/>
            </a:lvl4pPr>
            <a:lvl5pPr marL="1828590" indent="0" algn="ctr">
              <a:buNone/>
              <a:defRPr sz="1600"/>
            </a:lvl5pPr>
            <a:lvl6pPr marL="2285738" indent="0" algn="ctr">
              <a:buNone/>
              <a:defRPr sz="1600"/>
            </a:lvl6pPr>
            <a:lvl7pPr marL="2742885" indent="0" algn="ctr">
              <a:buNone/>
              <a:defRPr sz="1600"/>
            </a:lvl7pPr>
            <a:lvl8pPr marL="3200032" indent="0" algn="ctr">
              <a:buNone/>
              <a:defRPr sz="1600"/>
            </a:lvl8pPr>
            <a:lvl9pPr marL="3657179" indent="0" algn="ctr">
              <a:buNone/>
              <a:defRPr sz="1600"/>
            </a:lvl9pPr>
          </a:lstStyle>
          <a:p>
            <a:r>
              <a:rPr lang="en-US" dirty="0"/>
              <a:t>Subtitle goes here</a:t>
            </a:r>
          </a:p>
        </p:txBody>
      </p:sp>
      <p:sp>
        <p:nvSpPr>
          <p:cNvPr id="15" name="Footer Placeholder 14">
            <a:extLst>
              <a:ext uri="{FF2B5EF4-FFF2-40B4-BE49-F238E27FC236}">
                <a16:creationId xmlns:a16="http://schemas.microsoft.com/office/drawing/2014/main" id="{6DE01FA4-0D3E-1F35-B11D-5E590F38FA43}"/>
              </a:ext>
            </a:extLst>
          </p:cNvPr>
          <p:cNvSpPr>
            <a:spLocks noGrp="1"/>
          </p:cNvSpPr>
          <p:nvPr>
            <p:ph type="ftr" sz="quarter" idx="11"/>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16" name="Slide Number Placeholder 15">
            <a:extLst>
              <a:ext uri="{FF2B5EF4-FFF2-40B4-BE49-F238E27FC236}">
                <a16:creationId xmlns:a16="http://schemas.microsoft.com/office/drawing/2014/main" id="{7A895009-219B-AB66-7DA1-8C537D9B2214}"/>
              </a:ext>
            </a:extLst>
          </p:cNvPr>
          <p:cNvSpPr>
            <a:spLocks noGrp="1"/>
          </p:cNvSpPr>
          <p:nvPr>
            <p:ph type="sldNum" sz="quarter" idx="12"/>
          </p:nvPr>
        </p:nvSpPr>
        <p:spPr/>
        <p:txBody>
          <a:bodyPr/>
          <a:lstStyle>
            <a:lvl1pPr>
              <a:defRPr>
                <a:solidFill>
                  <a:schemeClr val="tx1"/>
                </a:solidFill>
              </a:defRPr>
            </a:lvl1pPr>
          </a:lstStyle>
          <a:p>
            <a:fld id="{CFF4B978-1D82-7745-80C5-DBABA6B131D3}" type="slidenum">
              <a:rPr lang="en-US" smtClean="0"/>
              <a:pPr/>
              <a:t>‹#›</a:t>
            </a:fld>
            <a:endParaRPr lang="en-US" dirty="0"/>
          </a:p>
        </p:txBody>
      </p:sp>
    </p:spTree>
    <p:extLst>
      <p:ext uri="{BB962C8B-B14F-4D97-AF65-F5344CB8AC3E}">
        <p14:creationId xmlns:p14="http://schemas.microsoft.com/office/powerpoint/2010/main" val="42891173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Dark Title Slide_02">
    <p:bg>
      <p:bgPr>
        <a:solidFill>
          <a:srgbClr val="04232C"/>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hasCustomPrompt="1"/>
          </p:nvPr>
        </p:nvSpPr>
        <p:spPr>
          <a:xfrm>
            <a:off x="705166" y="1901791"/>
            <a:ext cx="5723839" cy="1559719"/>
          </a:xfrm>
        </p:spPr>
        <p:txBody>
          <a:bodyPr anchor="t" anchorCtr="0">
            <a:noAutofit/>
          </a:bodyPr>
          <a:lstStyle>
            <a:lvl1pPr algn="l">
              <a:defRPr lang="en-US" sz="4267" b="0" i="0" dirty="0">
                <a:latin typeface="Oracle Sans" panose="020B0503020204020204" pitchFamily="34" charset="0"/>
              </a:defRPr>
            </a:lvl1pPr>
          </a:lstStyle>
          <a:p>
            <a:r>
              <a:rPr lang="en-US" dirty="0"/>
              <a:t>Click to edit Title</a:t>
            </a:r>
            <a:br>
              <a:rPr lang="en-US" dirty="0"/>
            </a:br>
            <a:r>
              <a:rPr lang="en-US" dirty="0"/>
              <a:t>(up to two lines)</a:t>
            </a:r>
          </a:p>
        </p:txBody>
      </p:sp>
      <p:sp>
        <p:nvSpPr>
          <p:cNvPr id="3" name="Subtitle 2"/>
          <p:cNvSpPr>
            <a:spLocks noGrp="1"/>
          </p:cNvSpPr>
          <p:nvPr userDrawn="1">
            <p:ph type="subTitle" idx="1" hasCustomPrompt="1"/>
          </p:nvPr>
        </p:nvSpPr>
        <p:spPr>
          <a:xfrm>
            <a:off x="705166" y="4216079"/>
            <a:ext cx="5723839" cy="1655763"/>
          </a:xfrm>
        </p:spPr>
        <p:txBody>
          <a:bodyPr>
            <a:noAutofit/>
          </a:bodyPr>
          <a:lstStyle>
            <a:lvl1pPr marL="0" indent="0" algn="l">
              <a:lnSpc>
                <a:spcPct val="120000"/>
              </a:lnSpc>
              <a:spcBef>
                <a:spcPts val="100"/>
              </a:spcBef>
              <a:buNone/>
              <a:defRPr sz="1600">
                <a:solidFill>
                  <a:schemeClr val="tx1"/>
                </a:solidFill>
              </a:defRPr>
            </a:lvl1pPr>
            <a:lvl2pPr marL="457147" indent="0" algn="ctr">
              <a:buNone/>
              <a:defRPr sz="2000"/>
            </a:lvl2pPr>
            <a:lvl3pPr marL="914296" indent="0" algn="ctr">
              <a:buNone/>
              <a:defRPr sz="1800"/>
            </a:lvl3pPr>
            <a:lvl4pPr marL="1371443" indent="0" algn="ctr">
              <a:buNone/>
              <a:defRPr sz="1600"/>
            </a:lvl4pPr>
            <a:lvl5pPr marL="1828590" indent="0" algn="ctr">
              <a:buNone/>
              <a:defRPr sz="1600"/>
            </a:lvl5pPr>
            <a:lvl6pPr marL="2285738" indent="0" algn="ctr">
              <a:buNone/>
              <a:defRPr sz="1600"/>
            </a:lvl6pPr>
            <a:lvl7pPr marL="2742885" indent="0" algn="ctr">
              <a:buNone/>
              <a:defRPr sz="1600"/>
            </a:lvl7pPr>
            <a:lvl8pPr marL="3200032" indent="0" algn="ctr">
              <a:buNone/>
              <a:defRPr sz="1600"/>
            </a:lvl8pPr>
            <a:lvl9pPr marL="3657179" indent="0" algn="ctr">
              <a:buNone/>
              <a:defRPr sz="1600"/>
            </a:lvl9pPr>
          </a:lstStyle>
          <a:p>
            <a:r>
              <a:rPr lang="en-US" dirty="0"/>
              <a:t>Subtitle goes here</a:t>
            </a:r>
          </a:p>
        </p:txBody>
      </p:sp>
      <p:sp>
        <p:nvSpPr>
          <p:cNvPr id="15" name="Footer Placeholder 14">
            <a:extLst>
              <a:ext uri="{FF2B5EF4-FFF2-40B4-BE49-F238E27FC236}">
                <a16:creationId xmlns:a16="http://schemas.microsoft.com/office/drawing/2014/main" id="{6DE01FA4-0D3E-1F35-B11D-5E590F38FA43}"/>
              </a:ext>
            </a:extLst>
          </p:cNvPr>
          <p:cNvSpPr>
            <a:spLocks noGrp="1"/>
          </p:cNvSpPr>
          <p:nvPr userDrawn="1">
            <p:ph type="ftr" sz="quarter" idx="11"/>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16" name="Slide Number Placeholder 15">
            <a:extLst>
              <a:ext uri="{FF2B5EF4-FFF2-40B4-BE49-F238E27FC236}">
                <a16:creationId xmlns:a16="http://schemas.microsoft.com/office/drawing/2014/main" id="{7A895009-219B-AB66-7DA1-8C537D9B2214}"/>
              </a:ext>
            </a:extLst>
          </p:cNvPr>
          <p:cNvSpPr>
            <a:spLocks noGrp="1"/>
          </p:cNvSpPr>
          <p:nvPr userDrawn="1">
            <p:ph type="sldNum" sz="quarter" idx="12"/>
          </p:nvPr>
        </p:nvSpPr>
        <p:spPr/>
        <p:txBody>
          <a:bodyPr/>
          <a:lstStyle>
            <a:lvl1pPr>
              <a:defRPr>
                <a:solidFill>
                  <a:schemeClr val="tx1"/>
                </a:solidFill>
              </a:defRPr>
            </a:lvl1pPr>
          </a:lstStyle>
          <a:p>
            <a:fld id="{CFF4B978-1D82-7745-80C5-DBABA6B131D3}" type="slidenum">
              <a:rPr lang="en-US" smtClean="0"/>
              <a:pPr/>
              <a:t>‹#›</a:t>
            </a:fld>
            <a:endParaRPr lang="en-US" dirty="0"/>
          </a:p>
        </p:txBody>
      </p:sp>
      <p:pic>
        <p:nvPicPr>
          <p:cNvPr id="4" name="Graphic 3">
            <a:extLst>
              <a:ext uri="{FF2B5EF4-FFF2-40B4-BE49-F238E27FC236}">
                <a16:creationId xmlns:a16="http://schemas.microsoft.com/office/drawing/2014/main" id="{4BADD3A1-BD35-389A-EEAA-E351A8E0B2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5564" y="288197"/>
            <a:ext cx="3035769" cy="1335739"/>
          </a:xfrm>
          <a:prstGeom prst="rect">
            <a:avLst/>
          </a:prstGeom>
        </p:spPr>
      </p:pic>
      <p:pic>
        <p:nvPicPr>
          <p:cNvPr id="6" name="Picture 5">
            <a:extLst>
              <a:ext uri="{FF2B5EF4-FFF2-40B4-BE49-F238E27FC236}">
                <a16:creationId xmlns:a16="http://schemas.microsoft.com/office/drawing/2014/main" id="{C2D9EBF5-D3F4-CB55-C004-A6E1B1E47906}"/>
              </a:ext>
            </a:extLst>
          </p:cNvPr>
          <p:cNvPicPr>
            <a:picLocks noChangeAspect="1"/>
          </p:cNvPicPr>
          <p:nvPr userDrawn="1"/>
        </p:nvPicPr>
        <p:blipFill>
          <a:blip r:embed="rId4"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pic>
        <p:nvPicPr>
          <p:cNvPr id="7" name="Graphic 6">
            <a:extLst>
              <a:ext uri="{FF2B5EF4-FFF2-40B4-BE49-F238E27FC236}">
                <a16:creationId xmlns:a16="http://schemas.microsoft.com/office/drawing/2014/main" id="{1E9E3630-29FC-5E5E-7DD5-5C0730531D4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3299058792"/>
      </p:ext>
    </p:extLst>
  </p:cSld>
  <p:clrMapOvr>
    <a:overrideClrMapping bg1="dk1" tx1="lt1" bg2="dk2" tx2="lt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423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1C88-1C81-EC1E-4969-64DE6FEB1BC8}"/>
              </a:ext>
            </a:extLst>
          </p:cNvPr>
          <p:cNvSpPr>
            <a:spLocks noGrp="1"/>
          </p:cNvSpPr>
          <p:nvPr>
            <p:ph type="title" hasCustomPrompt="1"/>
          </p:nvPr>
        </p:nvSpPr>
        <p:spPr>
          <a:xfrm>
            <a:off x="705720" y="1709737"/>
            <a:ext cx="10515491" cy="2852739"/>
          </a:xfrm>
        </p:spPr>
        <p:txBody>
          <a:bodyPr anchor="b"/>
          <a:lstStyle>
            <a:lvl1pPr>
              <a:defRPr sz="3000" b="0" i="0">
                <a:latin typeface="Oracle Sans" panose="020B0503020204020204" pitchFamily="34" charset="0"/>
              </a:defRPr>
            </a:lvl1pPr>
          </a:lstStyle>
          <a:p>
            <a:r>
              <a:rPr lang="en-US" dirty="0"/>
              <a:t>Click to add divider title</a:t>
            </a:r>
            <a:br>
              <a:rPr lang="en-US" dirty="0"/>
            </a:br>
            <a:r>
              <a:rPr lang="en-US" dirty="0"/>
              <a:t>(up to two lines)</a:t>
            </a:r>
          </a:p>
        </p:txBody>
      </p:sp>
      <p:sp>
        <p:nvSpPr>
          <p:cNvPr id="3" name="Text Placeholder 2">
            <a:extLst>
              <a:ext uri="{FF2B5EF4-FFF2-40B4-BE49-F238E27FC236}">
                <a16:creationId xmlns:a16="http://schemas.microsoft.com/office/drawing/2014/main" id="{B8237D5B-7EB1-0DBC-E46A-0EFA0AFE39E5}"/>
              </a:ext>
            </a:extLst>
          </p:cNvPr>
          <p:cNvSpPr>
            <a:spLocks noGrp="1"/>
          </p:cNvSpPr>
          <p:nvPr>
            <p:ph type="body" idx="1" hasCustomPrompt="1"/>
          </p:nvPr>
        </p:nvSpPr>
        <p:spPr>
          <a:xfrm>
            <a:off x="705720" y="4589463"/>
            <a:ext cx="10515491" cy="1500188"/>
          </a:xfrm>
        </p:spPr>
        <p:txBody>
          <a:bodyPr>
            <a:normAutofit/>
          </a:bodyPr>
          <a:lstStyle>
            <a:lvl1pPr marL="0" indent="0">
              <a:buNone/>
              <a:defRPr sz="1600" b="0" i="0">
                <a:solidFill>
                  <a:schemeClr val="tx1"/>
                </a:solidFill>
                <a:latin typeface="Oracle Sans" panose="020B0503020204020204" pitchFamily="34" charset="0"/>
              </a:defRPr>
            </a:lvl1pPr>
            <a:lvl2pPr marL="228585" indent="0">
              <a:buNone/>
              <a:defRPr sz="1000">
                <a:solidFill>
                  <a:schemeClr val="tx1">
                    <a:tint val="75000"/>
                  </a:schemeClr>
                </a:solidFill>
              </a:defRPr>
            </a:lvl2pPr>
            <a:lvl3pPr marL="457170" indent="0">
              <a:buNone/>
              <a:defRPr sz="900">
                <a:solidFill>
                  <a:schemeClr val="tx1">
                    <a:tint val="75000"/>
                  </a:schemeClr>
                </a:solidFill>
              </a:defRPr>
            </a:lvl3pPr>
            <a:lvl4pPr marL="685755" indent="0">
              <a:buNone/>
              <a:defRPr sz="800">
                <a:solidFill>
                  <a:schemeClr val="tx1">
                    <a:tint val="75000"/>
                  </a:schemeClr>
                </a:solidFill>
              </a:defRPr>
            </a:lvl4pPr>
            <a:lvl5pPr marL="914341" indent="0">
              <a:buNone/>
              <a:defRPr sz="800">
                <a:solidFill>
                  <a:schemeClr val="tx1">
                    <a:tint val="75000"/>
                  </a:schemeClr>
                </a:solidFill>
              </a:defRPr>
            </a:lvl5pPr>
            <a:lvl6pPr marL="1142926" indent="0">
              <a:buNone/>
              <a:defRPr sz="800">
                <a:solidFill>
                  <a:schemeClr val="tx1">
                    <a:tint val="75000"/>
                  </a:schemeClr>
                </a:solidFill>
              </a:defRPr>
            </a:lvl6pPr>
            <a:lvl7pPr marL="1371511" indent="0">
              <a:buNone/>
              <a:defRPr sz="800">
                <a:solidFill>
                  <a:schemeClr val="tx1">
                    <a:tint val="75000"/>
                  </a:schemeClr>
                </a:solidFill>
              </a:defRPr>
            </a:lvl7pPr>
            <a:lvl8pPr marL="1600096" indent="0">
              <a:buNone/>
              <a:defRPr sz="800">
                <a:solidFill>
                  <a:schemeClr val="tx1">
                    <a:tint val="75000"/>
                  </a:schemeClr>
                </a:solidFill>
              </a:defRPr>
            </a:lvl8pPr>
            <a:lvl9pPr marL="1828681" indent="0">
              <a:buNone/>
              <a:defRPr sz="800">
                <a:solidFill>
                  <a:schemeClr val="tx1">
                    <a:tint val="75000"/>
                  </a:schemeClr>
                </a:solidFill>
              </a:defRPr>
            </a:lvl9pPr>
          </a:lstStyle>
          <a:p>
            <a:r>
              <a:rPr lang="en-US" dirty="0"/>
              <a:t>Subtitle goes here</a:t>
            </a:r>
          </a:p>
        </p:txBody>
      </p:sp>
      <p:sp>
        <p:nvSpPr>
          <p:cNvPr id="7" name="Footer Placeholder 6">
            <a:extLst>
              <a:ext uri="{FF2B5EF4-FFF2-40B4-BE49-F238E27FC236}">
                <a16:creationId xmlns:a16="http://schemas.microsoft.com/office/drawing/2014/main" id="{81FA042C-4824-0739-B1D2-F2C38A219092}"/>
              </a:ext>
            </a:extLst>
          </p:cNvPr>
          <p:cNvSpPr>
            <a:spLocks noGrp="1"/>
          </p:cNvSpPr>
          <p:nvPr>
            <p:ph type="ftr" sz="quarter" idx="10"/>
          </p:nvPr>
        </p:nvSpPr>
        <p:spPr/>
        <p:txBody>
          <a:bodyPr/>
          <a:lstStyle/>
          <a:p>
            <a:r>
              <a:rPr lang="en-US" dirty="0">
                <a:sym typeface="Symbol" pitchFamily="2" charset="2"/>
              </a:rPr>
              <a:t>Oracle CloudWorld        Copyright © 2024, Oracle and/or its affiliates</a:t>
            </a:r>
            <a:endParaRPr lang="en-CA" dirty="0"/>
          </a:p>
        </p:txBody>
      </p:sp>
      <p:sp>
        <p:nvSpPr>
          <p:cNvPr id="8" name="Slide Number Placeholder 7">
            <a:extLst>
              <a:ext uri="{FF2B5EF4-FFF2-40B4-BE49-F238E27FC236}">
                <a16:creationId xmlns:a16="http://schemas.microsoft.com/office/drawing/2014/main" id="{931D9025-A088-FA0D-09A7-6E9A9EE5C908}"/>
              </a:ext>
            </a:extLst>
          </p:cNvPr>
          <p:cNvSpPr>
            <a:spLocks noGrp="1"/>
          </p:cNvSpPr>
          <p:nvPr>
            <p:ph type="sldNum" sz="quarter" idx="11"/>
          </p:nvPr>
        </p:nvSpPr>
        <p:spPr/>
        <p:txBody>
          <a:bodyPr/>
          <a:lstStyle/>
          <a:p>
            <a:fld id="{CFF4B978-1D82-7745-80C5-DBABA6B131D3}" type="slidenum">
              <a:rPr lang="en-US" smtClean="0"/>
              <a:pPr/>
              <a:t>‹#›</a:t>
            </a:fld>
            <a:endParaRPr lang="en-US"/>
          </a:p>
        </p:txBody>
      </p:sp>
      <p:pic>
        <p:nvPicPr>
          <p:cNvPr id="16" name="Graphic 15">
            <a:extLst>
              <a:ext uri="{FF2B5EF4-FFF2-40B4-BE49-F238E27FC236}">
                <a16:creationId xmlns:a16="http://schemas.microsoft.com/office/drawing/2014/main" id="{5249DA70-969F-29C2-3779-7C3922096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231510307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Illustration_Bark">
    <p:bg>
      <p:bgPr>
        <a:solidFill>
          <a:schemeClr val="accent4"/>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accent2"/>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23" name="Title 1">
            <a:extLst>
              <a:ext uri="{FF2B5EF4-FFF2-40B4-BE49-F238E27FC236}">
                <a16:creationId xmlns:a16="http://schemas.microsoft.com/office/drawing/2014/main" id="{8A0A7166-96D6-457B-8CE6-21491B0153C5}"/>
              </a:ext>
            </a:extLst>
          </p:cNvPr>
          <p:cNvSpPr>
            <a:spLocks noGrp="1"/>
          </p:cNvSpPr>
          <p:nvPr>
            <p:ph type="title" hasCustomPrompt="1"/>
          </p:nvPr>
        </p:nvSpPr>
        <p:spPr>
          <a:xfrm>
            <a:off x="768875" y="182403"/>
            <a:ext cx="4758468" cy="822960"/>
          </a:xfrm>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361"/>
            <a:ext cx="4762530" cy="720907"/>
          </a:xfrm>
          <a:prstGeom prst="rect">
            <a:avLst/>
          </a:prstGeom>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39" indent="-180939"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4"/>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39" indent="-180939"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1"/>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39" indent="-180939"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4"/>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Date Placeholder 2">
            <a:extLst>
              <a:ext uri="{FF2B5EF4-FFF2-40B4-BE49-F238E27FC236}">
                <a16:creationId xmlns:a16="http://schemas.microsoft.com/office/drawing/2014/main" id="{02FE86E8-3569-AB4A-8466-3E28B967F19F}"/>
              </a:ext>
            </a:extLst>
          </p:cNvPr>
          <p:cNvSpPr>
            <a:spLocks noGrp="1"/>
          </p:cNvSpPr>
          <p:nvPr>
            <p:ph type="dt" sz="half" idx="10"/>
          </p:nvPr>
        </p:nvSpPr>
        <p:spPr>
          <a:xfrm>
            <a:off x="6873138" y="6425604"/>
            <a:ext cx="2743200" cy="363500"/>
          </a:xfrm>
        </p:spPr>
        <p:txBody>
          <a:bodyPr/>
          <a:lstStyle>
            <a:lvl1pPr>
              <a:defRPr>
                <a:solidFill>
                  <a:srgbClr val="AEA8A2"/>
                </a:solidFill>
              </a:defRPr>
            </a:lvl1pPr>
          </a:lstStyle>
          <a:p>
            <a:r>
              <a:rPr lang="en-IN"/>
              <a:t>[Date]</a:t>
            </a:r>
            <a:endParaRPr lang="en-IN" dirty="0"/>
          </a:p>
        </p:txBody>
      </p:sp>
      <p:sp>
        <p:nvSpPr>
          <p:cNvPr id="12" name="Footer Placeholder 3">
            <a:extLst>
              <a:ext uri="{FF2B5EF4-FFF2-40B4-BE49-F238E27FC236}">
                <a16:creationId xmlns:a16="http://schemas.microsoft.com/office/drawing/2014/main" id="{16D85CB2-6462-FA46-B7E7-A716A17CA5ED}"/>
              </a:ext>
            </a:extLst>
          </p:cNvPr>
          <p:cNvSpPr>
            <a:spLocks noGrp="1"/>
          </p:cNvSpPr>
          <p:nvPr>
            <p:ph type="ftr" sz="quarter" idx="33"/>
          </p:nvPr>
        </p:nvSpPr>
        <p:spPr>
          <a:xfrm>
            <a:off x="1127760" y="6423979"/>
            <a:ext cx="5745379" cy="365125"/>
          </a:xfrm>
        </p:spPr>
        <p:txBody>
          <a:bodyPr/>
          <a:lstStyle>
            <a:lvl1pPr>
              <a:defRPr>
                <a:solidFill>
                  <a:srgbClr val="AEA8A2"/>
                </a:solidFill>
              </a:defRPr>
            </a:lvl1pPr>
          </a:lstStyle>
          <a:p>
            <a:r>
              <a:rPr lang="en-US" dirty="0"/>
              <a:t>Copyright © 2023, Oracle and/or its affiliates  |  Confidential: Internal/Restricted/Highly Restricted</a:t>
            </a:r>
          </a:p>
        </p:txBody>
      </p:sp>
      <p:sp>
        <p:nvSpPr>
          <p:cNvPr id="14" name="Slide Number Placeholder 4">
            <a:extLst>
              <a:ext uri="{FF2B5EF4-FFF2-40B4-BE49-F238E27FC236}">
                <a16:creationId xmlns:a16="http://schemas.microsoft.com/office/drawing/2014/main" id="{D70612A1-6FD4-6543-83A4-906E6368AF38}"/>
              </a:ext>
            </a:extLst>
          </p:cNvPr>
          <p:cNvSpPr>
            <a:spLocks noGrp="1"/>
          </p:cNvSpPr>
          <p:nvPr>
            <p:ph type="sldNum" sz="quarter" idx="12"/>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715A603A-E7E3-4E90-8854-DB93AB9E921E}"/>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6552595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4232C"/>
        </a:solidFill>
        <a:effectLst/>
      </p:bgPr>
    </p:bg>
    <p:spTree>
      <p:nvGrpSpPr>
        <p:cNvPr id="1" name=""/>
        <p:cNvGrpSpPr/>
        <p:nvPr/>
      </p:nvGrpSpPr>
      <p:grpSpPr>
        <a:xfrm>
          <a:off x="0" y="0"/>
          <a:ext cx="0" cy="0"/>
          <a:chOff x="0" y="0"/>
          <a:chExt cx="0" cy="0"/>
        </a:xfrm>
      </p:grpSpPr>
      <p:pic>
        <p:nvPicPr>
          <p:cNvPr id="10" name="Picture 9" descr="A black screen with a black background&#10;&#10;Description automatically generated">
            <a:extLst>
              <a:ext uri="{FF2B5EF4-FFF2-40B4-BE49-F238E27FC236}">
                <a16:creationId xmlns:a16="http://schemas.microsoft.com/office/drawing/2014/main" id="{9A83DF18-52FA-A677-48F8-CC9775F918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D2BD48-2B31-1856-5117-1AED211FA2F6}"/>
              </a:ext>
            </a:extLst>
          </p:cNvPr>
          <p:cNvSpPr>
            <a:spLocks noGrp="1"/>
          </p:cNvSpPr>
          <p:nvPr>
            <p:ph type="title" hasCustomPrompt="1"/>
          </p:nvPr>
        </p:nvSpPr>
        <p:spPr/>
        <p:txBody>
          <a:bodyPr/>
          <a:lstStyle>
            <a:lvl1pPr>
              <a:defRPr b="0" i="0">
                <a:latin typeface="Oracle Sans" panose="020B0503020204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AC49836F-F91F-B18B-99B9-E1ACA1FF0D5B}"/>
              </a:ext>
            </a:extLst>
          </p:cNvPr>
          <p:cNvSpPr>
            <a:spLocks noGrp="1"/>
          </p:cNvSpPr>
          <p:nvPr>
            <p:ph sz="half" idx="1"/>
          </p:nvPr>
        </p:nvSpPr>
        <p:spPr>
          <a:xfrm>
            <a:off x="692195" y="1609727"/>
            <a:ext cx="5166696" cy="4410075"/>
          </a:xfrm>
        </p:spPr>
        <p:txBody>
          <a:bodyPr/>
          <a:lstStyle>
            <a:lvl2pPr marL="152396" indent="-152396">
              <a:buFont typeface="Arial" panose="020B0604020202020204" pitchFamily="34" charset="0"/>
              <a:buChar char="•"/>
              <a:tabLs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2781CC5-9402-B21B-CBBD-258C71D15531}"/>
              </a:ext>
            </a:extLst>
          </p:cNvPr>
          <p:cNvSpPr>
            <a:spLocks noGrp="1"/>
          </p:cNvSpPr>
          <p:nvPr>
            <p:ph sz="half" idx="2"/>
          </p:nvPr>
        </p:nvSpPr>
        <p:spPr>
          <a:xfrm>
            <a:off x="6206895" y="1609727"/>
            <a:ext cx="5166696" cy="4410075"/>
          </a:xfrm>
        </p:spPr>
        <p:txBody>
          <a:bodyPr/>
          <a:lstStyle>
            <a:lvl2pPr marL="228594" indent="-228594">
              <a:defRPr lang="en-US" sz="1400" b="0" i="0" kern="1200" dirty="0" smtClean="0">
                <a:solidFill>
                  <a:schemeClr val="tx1"/>
                </a:solidFill>
                <a:latin typeface="Oracle Sans" panose="020B0503020204020204" pitchFamily="34" charset="0"/>
                <a:ea typeface="+mn-ea"/>
                <a:cs typeface="+mn-cs"/>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D50CFED8-75A5-847B-D841-5640FFB9103B}"/>
              </a:ext>
            </a:extLst>
          </p:cNvPr>
          <p:cNvSpPr>
            <a:spLocks noGrp="1"/>
          </p:cNvSpPr>
          <p:nvPr>
            <p:ph type="ftr" sz="quarter" idx="10"/>
          </p:nvPr>
        </p:nvSpPr>
        <p:spPr/>
        <p:txBody>
          <a:bodyPr/>
          <a:lstStyle/>
          <a:p>
            <a:r>
              <a:rPr lang="en-US" dirty="0">
                <a:sym typeface="Symbol" pitchFamily="2" charset="2"/>
              </a:rPr>
              <a:t>Oracle CloudWorld        Copyright © 2024, Oracle and/or its affiliates</a:t>
            </a:r>
            <a:endParaRPr lang="en-CA" dirty="0"/>
          </a:p>
        </p:txBody>
      </p:sp>
      <p:sp>
        <p:nvSpPr>
          <p:cNvPr id="9" name="Slide Number Placeholder 8">
            <a:extLst>
              <a:ext uri="{FF2B5EF4-FFF2-40B4-BE49-F238E27FC236}">
                <a16:creationId xmlns:a16="http://schemas.microsoft.com/office/drawing/2014/main" id="{658BEC52-78DB-B1EA-3453-53719AC87872}"/>
              </a:ext>
            </a:extLst>
          </p:cNvPr>
          <p:cNvSpPr>
            <a:spLocks noGrp="1"/>
          </p:cNvSpPr>
          <p:nvPr>
            <p:ph type="sldNum" sz="quarter" idx="11"/>
          </p:nvPr>
        </p:nvSpPr>
        <p:spPr/>
        <p:txBody>
          <a:bodyPr/>
          <a:lstStyle/>
          <a:p>
            <a:fld id="{CFF4B978-1D82-7745-80C5-DBABA6B131D3}" type="slidenum">
              <a:rPr lang="en-US" smtClean="0"/>
              <a:pPr/>
              <a:t>‹#›</a:t>
            </a:fld>
            <a:endParaRPr lang="en-US"/>
          </a:p>
        </p:txBody>
      </p:sp>
      <p:pic>
        <p:nvPicPr>
          <p:cNvPr id="11" name="Picture 10">
            <a:extLst>
              <a:ext uri="{FF2B5EF4-FFF2-40B4-BE49-F238E27FC236}">
                <a16:creationId xmlns:a16="http://schemas.microsoft.com/office/drawing/2014/main" id="{7350B46C-7D2F-3137-433D-36E0D762C2EC}"/>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1247388580"/>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rgbClr val="04232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F50C845-A976-614E-D1FE-F4CA8B229D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98" r="3"/>
          <a:stretch/>
        </p:blipFill>
        <p:spPr>
          <a:xfrm>
            <a:off x="243285" y="0"/>
            <a:ext cx="11948715" cy="6858357"/>
          </a:xfrm>
          <a:prstGeom prst="rect">
            <a:avLst/>
          </a:prstGeom>
        </p:spPr>
      </p:pic>
      <p:sp>
        <p:nvSpPr>
          <p:cNvPr id="3" name="Text Placeholder 2">
            <a:extLst>
              <a:ext uri="{FF2B5EF4-FFF2-40B4-BE49-F238E27FC236}">
                <a16:creationId xmlns:a16="http://schemas.microsoft.com/office/drawing/2014/main" id="{E678E610-9FE5-48D2-E55B-BD9BC0E5774C}"/>
              </a:ext>
            </a:extLst>
          </p:cNvPr>
          <p:cNvSpPr>
            <a:spLocks noGrp="1"/>
          </p:cNvSpPr>
          <p:nvPr>
            <p:ph type="body" idx="1" hasCustomPrompt="1"/>
          </p:nvPr>
        </p:nvSpPr>
        <p:spPr>
          <a:xfrm>
            <a:off x="694944" y="1377697"/>
            <a:ext cx="5166696" cy="388620"/>
          </a:xfrm>
        </p:spPr>
        <p:txBody>
          <a:bodyPr vert="horz" lIns="91440" tIns="45720" rIns="91440" bIns="45720" rtlCol="0" anchor="t" anchorCtr="0">
            <a:noAutofit/>
          </a:bodyPr>
          <a:lstStyle>
            <a:lvl1pPr>
              <a:defRPr lang="en-US" sz="1600" cap="none" spc="0" baseline="0" dirty="0">
                <a:cs typeface="Oracle Sans" panose="020B0503020204020204" pitchFamily="34" charset="0"/>
              </a:defRPr>
            </a:lvl1pPr>
          </a:lstStyle>
          <a:p>
            <a:pPr lvl="0">
              <a:lnSpc>
                <a:spcPct val="100000"/>
              </a:lnSpc>
              <a:spcBef>
                <a:spcPts val="0"/>
              </a:spcBef>
            </a:pPr>
            <a:r>
              <a:rPr lang="en-US" dirty="0"/>
              <a:t>Subtitle goes here</a:t>
            </a:r>
          </a:p>
        </p:txBody>
      </p:sp>
      <p:sp>
        <p:nvSpPr>
          <p:cNvPr id="4" name="Content Placeholder 3">
            <a:extLst>
              <a:ext uri="{FF2B5EF4-FFF2-40B4-BE49-F238E27FC236}">
                <a16:creationId xmlns:a16="http://schemas.microsoft.com/office/drawing/2014/main" id="{02B021F8-0D44-903B-EF18-BA3909F6CF44}"/>
              </a:ext>
            </a:extLst>
          </p:cNvPr>
          <p:cNvSpPr>
            <a:spLocks noGrp="1"/>
          </p:cNvSpPr>
          <p:nvPr>
            <p:ph sz="half" idx="2"/>
          </p:nvPr>
        </p:nvSpPr>
        <p:spPr>
          <a:xfrm>
            <a:off x="693783" y="1835152"/>
            <a:ext cx="5166696" cy="4184651"/>
          </a:xfrm>
        </p:spPr>
        <p:txBody>
          <a:bodyPr/>
          <a:lstStyle>
            <a:lvl2pPr marL="154513" indent="-154513">
              <a:buFont typeface="Arial" panose="020B0604020202020204" pitchFamily="34" charset="0"/>
              <a:buChar char="•"/>
              <a:tabLst/>
              <a:defRPr lang="en-US" sz="1400" b="0" i="0" kern="1200" noProof="0" dirty="0" smtClean="0">
                <a:solidFill>
                  <a:schemeClr val="tx1"/>
                </a:solidFill>
                <a:latin typeface="Oracle Sans" panose="020B0503020204020204" pitchFamily="34" charset="0"/>
                <a:ea typeface="+mn-ea"/>
                <a:cs typeface="+mn-cs"/>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2FB087C-D13D-5F30-018E-CD73C23793F9}"/>
              </a:ext>
            </a:extLst>
          </p:cNvPr>
          <p:cNvSpPr>
            <a:spLocks noGrp="1"/>
          </p:cNvSpPr>
          <p:nvPr>
            <p:ph type="body" sz="quarter" idx="3" hasCustomPrompt="1"/>
          </p:nvPr>
        </p:nvSpPr>
        <p:spPr>
          <a:xfrm>
            <a:off x="6205728" y="1371601"/>
            <a:ext cx="5166696" cy="388620"/>
          </a:xfrm>
        </p:spPr>
        <p:txBody>
          <a:bodyPr vert="horz" lIns="91440" tIns="45720" rIns="91440" bIns="45720" rtlCol="0" anchor="t" anchorCtr="0">
            <a:noAutofit/>
          </a:bodyPr>
          <a:lstStyle>
            <a:lvl1pPr>
              <a:defRPr lang="en-US" sz="1600" cap="none" spc="0" baseline="0" dirty="0">
                <a:cs typeface="Oracle Sans" panose="020B0503020204020204" pitchFamily="34" charset="0"/>
              </a:defRPr>
            </a:lvl1pPr>
          </a:lstStyle>
          <a:p>
            <a:pPr lvl="0">
              <a:lnSpc>
                <a:spcPct val="100000"/>
              </a:lnSpc>
              <a:spcBef>
                <a:spcPts val="0"/>
              </a:spcBef>
            </a:pPr>
            <a:r>
              <a:rPr lang="en-US" dirty="0"/>
              <a:t>Subtitle goes here</a:t>
            </a:r>
          </a:p>
        </p:txBody>
      </p:sp>
      <p:sp>
        <p:nvSpPr>
          <p:cNvPr id="6" name="Content Placeholder 5">
            <a:extLst>
              <a:ext uri="{FF2B5EF4-FFF2-40B4-BE49-F238E27FC236}">
                <a16:creationId xmlns:a16="http://schemas.microsoft.com/office/drawing/2014/main" id="{0FDF75CD-1AF2-BDCE-A6B0-4BD1B94344C2}"/>
              </a:ext>
            </a:extLst>
          </p:cNvPr>
          <p:cNvSpPr>
            <a:spLocks noGrp="1"/>
          </p:cNvSpPr>
          <p:nvPr>
            <p:ph sz="quarter" idx="4"/>
          </p:nvPr>
        </p:nvSpPr>
        <p:spPr>
          <a:xfrm>
            <a:off x="6209912" y="1835152"/>
            <a:ext cx="5166696" cy="4184651"/>
          </a:xfrm>
        </p:spPr>
        <p:txBody>
          <a:bodyPr/>
          <a:lstStyle>
            <a:lvl2pPr marL="228594" indent="-228594">
              <a:defRPr lang="en-US" sz="1400" b="0" i="0" kern="1200" noProof="0" dirty="0" smtClean="0">
                <a:solidFill>
                  <a:schemeClr val="tx1"/>
                </a:solidFill>
                <a:latin typeface="Oracle Sans" panose="020B0503020204020204" pitchFamily="34" charset="0"/>
                <a:ea typeface="+mn-ea"/>
                <a:cs typeface="+mn-cs"/>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a:extLst>
              <a:ext uri="{FF2B5EF4-FFF2-40B4-BE49-F238E27FC236}">
                <a16:creationId xmlns:a16="http://schemas.microsoft.com/office/drawing/2014/main" id="{8A52F430-D1C5-ECCA-8119-59E9116F436A}"/>
              </a:ext>
            </a:extLst>
          </p:cNvPr>
          <p:cNvSpPr>
            <a:spLocks noGrp="1"/>
          </p:cNvSpPr>
          <p:nvPr>
            <p:ph type="ftr" sz="quarter" idx="10"/>
          </p:nvPr>
        </p:nvSpPr>
        <p:spPr/>
        <p:txBody>
          <a:bodyPr/>
          <a:lstStyle/>
          <a:p>
            <a:r>
              <a:rPr lang="en-US" dirty="0">
                <a:sym typeface="Symbol" pitchFamily="2" charset="2"/>
              </a:rPr>
              <a:t>Oracle CloudWorld        Copyright © 2024, Oracle and/or its affiliates</a:t>
            </a:r>
            <a:endParaRPr lang="en-CA" dirty="0"/>
          </a:p>
        </p:txBody>
      </p:sp>
      <p:sp>
        <p:nvSpPr>
          <p:cNvPr id="11" name="Slide Number Placeholder 10">
            <a:extLst>
              <a:ext uri="{FF2B5EF4-FFF2-40B4-BE49-F238E27FC236}">
                <a16:creationId xmlns:a16="http://schemas.microsoft.com/office/drawing/2014/main" id="{40F931FD-F68C-3A8A-8E10-7E5A229FFFEA}"/>
              </a:ext>
            </a:extLst>
          </p:cNvPr>
          <p:cNvSpPr>
            <a:spLocks noGrp="1"/>
          </p:cNvSpPr>
          <p:nvPr>
            <p:ph type="sldNum" sz="quarter" idx="11"/>
          </p:nvPr>
        </p:nvSpPr>
        <p:spPr/>
        <p:txBody>
          <a:bodyPr/>
          <a:lstStyle/>
          <a:p>
            <a:fld id="{CFF4B978-1D82-7745-80C5-DBABA6B131D3}" type="slidenum">
              <a:rPr lang="en-US" smtClean="0"/>
              <a:pPr/>
              <a:t>‹#›</a:t>
            </a:fld>
            <a:endParaRPr lang="en-US"/>
          </a:p>
        </p:txBody>
      </p:sp>
      <p:sp>
        <p:nvSpPr>
          <p:cNvPr id="2" name="Title 1">
            <a:extLst>
              <a:ext uri="{FF2B5EF4-FFF2-40B4-BE49-F238E27FC236}">
                <a16:creationId xmlns:a16="http://schemas.microsoft.com/office/drawing/2014/main" id="{93A3A258-1EBB-89BC-4A3F-927BBBD6B477}"/>
              </a:ext>
            </a:extLst>
          </p:cNvPr>
          <p:cNvSpPr>
            <a:spLocks noGrp="1"/>
          </p:cNvSpPr>
          <p:nvPr>
            <p:ph type="title" hasCustomPrompt="1"/>
          </p:nvPr>
        </p:nvSpPr>
        <p:spPr/>
        <p:txBody>
          <a:bodyPr/>
          <a:lstStyle>
            <a:lvl1pPr>
              <a:defRPr b="0" i="0">
                <a:latin typeface="Oracle Sans" panose="020B0503020204020204" pitchFamily="34" charset="0"/>
              </a:defRPr>
            </a:lvl1pPr>
          </a:lstStyle>
          <a:p>
            <a:r>
              <a:rPr lang="en-US" dirty="0"/>
              <a:t>Click to edit Title</a:t>
            </a:r>
          </a:p>
        </p:txBody>
      </p:sp>
      <p:pic>
        <p:nvPicPr>
          <p:cNvPr id="8" name="Picture 7">
            <a:extLst>
              <a:ext uri="{FF2B5EF4-FFF2-40B4-BE49-F238E27FC236}">
                <a16:creationId xmlns:a16="http://schemas.microsoft.com/office/drawing/2014/main" id="{C5C681EB-164B-E268-6B76-59E9D8038F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pic>
        <p:nvPicPr>
          <p:cNvPr id="9" name="Graphic 8">
            <a:extLst>
              <a:ext uri="{FF2B5EF4-FFF2-40B4-BE49-F238E27FC236}">
                <a16:creationId xmlns:a16="http://schemas.microsoft.com/office/drawing/2014/main" id="{6E6A4887-DA77-F3CC-DE82-FAB064D9975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151053178"/>
      </p:ext>
    </p:extLst>
  </p:cSld>
  <p:clrMapOvr>
    <a:overrideClrMapping bg1="dk1" tx1="lt1" bg2="dk2" tx2="lt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Title+2 subtitle">
    <p:bg>
      <p:bgPr>
        <a:solidFill>
          <a:srgbClr val="04232C"/>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E21E232-F040-FD3A-B1E4-67F83D3D9628}"/>
              </a:ext>
            </a:extLst>
          </p:cNvPr>
          <p:cNvSpPr>
            <a:spLocks noGrp="1"/>
          </p:cNvSpPr>
          <p:nvPr>
            <p:ph type="body" sz="quarter" idx="12" hasCustomPrompt="1"/>
          </p:nvPr>
        </p:nvSpPr>
        <p:spPr>
          <a:xfrm>
            <a:off x="694945" y="1377697"/>
            <a:ext cx="5174633" cy="388620"/>
          </a:xfrm>
        </p:spPr>
        <p:txBody>
          <a:bodyPr vert="horz" lIns="91440" tIns="45720" rIns="91440" bIns="45720" rtlCol="0" anchor="t" anchorCtr="0">
            <a:noAutofit/>
          </a:bodyPr>
          <a:lstStyle>
            <a:lvl1pPr>
              <a:defRPr lang="en-US" sz="1600" cap="none" spc="0" baseline="0" dirty="0">
                <a:cs typeface="Oracle Sans" panose="020B0503020204020204" pitchFamily="34" charset="0"/>
              </a:defRPr>
            </a:lvl1pPr>
          </a:lstStyle>
          <a:p>
            <a:pPr lvl="0">
              <a:lnSpc>
                <a:spcPct val="100000"/>
              </a:lnSpc>
              <a:spcBef>
                <a:spcPts val="0"/>
              </a:spcBef>
            </a:pPr>
            <a:r>
              <a:rPr lang="en-US" dirty="0"/>
              <a:t>Subtitle goes here</a:t>
            </a:r>
          </a:p>
        </p:txBody>
      </p:sp>
      <p:sp>
        <p:nvSpPr>
          <p:cNvPr id="3" name="Footer Placeholder 2">
            <a:extLst>
              <a:ext uri="{FF2B5EF4-FFF2-40B4-BE49-F238E27FC236}">
                <a16:creationId xmlns:a16="http://schemas.microsoft.com/office/drawing/2014/main" id="{28A30994-E946-D05B-548A-AF34932FF582}"/>
              </a:ext>
            </a:extLst>
          </p:cNvPr>
          <p:cNvSpPr>
            <a:spLocks noGrp="1"/>
          </p:cNvSpPr>
          <p:nvPr>
            <p:ph type="ftr" sz="quarter" idx="10"/>
          </p:nvPr>
        </p:nvSpPr>
        <p:spPr/>
        <p:txBody>
          <a:bodyPr/>
          <a:lstStyle/>
          <a:p>
            <a:r>
              <a:rPr lang="en-US" dirty="0">
                <a:sym typeface="Symbol" pitchFamily="2" charset="2"/>
              </a:rPr>
              <a:t>Oracle CloudWorld        Copyright © 2024, Oracle and/or its affiliates</a:t>
            </a:r>
            <a:endParaRPr lang="en-CA" dirty="0"/>
          </a:p>
        </p:txBody>
      </p:sp>
      <p:sp>
        <p:nvSpPr>
          <p:cNvPr id="4" name="Slide Number Placeholder 3">
            <a:extLst>
              <a:ext uri="{FF2B5EF4-FFF2-40B4-BE49-F238E27FC236}">
                <a16:creationId xmlns:a16="http://schemas.microsoft.com/office/drawing/2014/main" id="{13493DE9-ED14-D77E-B215-6CCDC63BA6EA}"/>
              </a:ext>
            </a:extLst>
          </p:cNvPr>
          <p:cNvSpPr>
            <a:spLocks noGrp="1"/>
          </p:cNvSpPr>
          <p:nvPr>
            <p:ph type="sldNum" sz="quarter" idx="11"/>
          </p:nvPr>
        </p:nvSpPr>
        <p:spPr/>
        <p:txBody>
          <a:bodyPr/>
          <a:lstStyle/>
          <a:p>
            <a:fld id="{CFF4B978-1D82-7745-80C5-DBABA6B131D3}" type="slidenum">
              <a:rPr lang="en-US" smtClean="0"/>
              <a:pPr/>
              <a:t>‹#›</a:t>
            </a:fld>
            <a:endParaRPr lang="en-US"/>
          </a:p>
        </p:txBody>
      </p:sp>
      <p:sp>
        <p:nvSpPr>
          <p:cNvPr id="5" name="Title 4">
            <a:extLst>
              <a:ext uri="{FF2B5EF4-FFF2-40B4-BE49-F238E27FC236}">
                <a16:creationId xmlns:a16="http://schemas.microsoft.com/office/drawing/2014/main" id="{66BA8F9D-F310-566C-DBFF-4F2A705B72A1}"/>
              </a:ext>
            </a:extLst>
          </p:cNvPr>
          <p:cNvSpPr>
            <a:spLocks noGrp="1"/>
          </p:cNvSpPr>
          <p:nvPr>
            <p:ph type="title" hasCustomPrompt="1"/>
          </p:nvPr>
        </p:nvSpPr>
        <p:spPr/>
        <p:txBody>
          <a:bodyPr/>
          <a:lstStyle>
            <a:lvl1pPr>
              <a:defRPr b="0" i="0">
                <a:latin typeface="Oracle Sans" panose="020B0503020204020204" pitchFamily="34" charset="0"/>
              </a:defRPr>
            </a:lvl1pPr>
          </a:lstStyle>
          <a:p>
            <a:r>
              <a:rPr lang="en-US" dirty="0"/>
              <a:t>Click to edit Title</a:t>
            </a:r>
          </a:p>
        </p:txBody>
      </p:sp>
      <p:sp>
        <p:nvSpPr>
          <p:cNvPr id="10" name="Text Placeholder 9">
            <a:extLst>
              <a:ext uri="{FF2B5EF4-FFF2-40B4-BE49-F238E27FC236}">
                <a16:creationId xmlns:a16="http://schemas.microsoft.com/office/drawing/2014/main" id="{02404138-CDBE-F299-ADF4-698DA0279F05}"/>
              </a:ext>
            </a:extLst>
          </p:cNvPr>
          <p:cNvSpPr>
            <a:spLocks noGrp="1"/>
          </p:cNvSpPr>
          <p:nvPr>
            <p:ph type="body" sz="quarter" idx="13" hasCustomPrompt="1"/>
          </p:nvPr>
        </p:nvSpPr>
        <p:spPr>
          <a:xfrm>
            <a:off x="6205729" y="1377697"/>
            <a:ext cx="5174793" cy="388620"/>
          </a:xfrm>
        </p:spPr>
        <p:txBody>
          <a:bodyPr vert="horz" lIns="91440" tIns="45720" rIns="91440" bIns="45720" rtlCol="0" anchor="t" anchorCtr="0">
            <a:noAutofit/>
          </a:bodyPr>
          <a:lstStyle>
            <a:lvl1pPr>
              <a:defRPr lang="en-US" sz="1600" cap="none" spc="0" baseline="0" dirty="0">
                <a:cs typeface="Oracle Sans" panose="020B0503020204020204" pitchFamily="34" charset="0"/>
              </a:defRPr>
            </a:lvl1pPr>
          </a:lstStyle>
          <a:p>
            <a:pPr lvl="0">
              <a:lnSpc>
                <a:spcPct val="100000"/>
              </a:lnSpc>
              <a:spcBef>
                <a:spcPts val="0"/>
              </a:spcBef>
            </a:pPr>
            <a:r>
              <a:rPr lang="en-US" dirty="0"/>
              <a:t>Subtitle goes here</a:t>
            </a:r>
          </a:p>
        </p:txBody>
      </p:sp>
      <p:pic>
        <p:nvPicPr>
          <p:cNvPr id="11" name="Graphic 10">
            <a:extLst>
              <a:ext uri="{FF2B5EF4-FFF2-40B4-BE49-F238E27FC236}">
                <a16:creationId xmlns:a16="http://schemas.microsoft.com/office/drawing/2014/main" id="{3C7D6B90-F113-80EB-7835-4144BCD6A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620049337"/>
      </p:ext>
    </p:extLst>
  </p:cSld>
  <p:clrMapOvr>
    <a:overrideClrMapping bg1="dk1" tx1="lt1" bg2="dk2" tx2="lt2" accent1="accent1" accent2="accent2" accent3="accent3" accent4="accent4" accent5="accent5" accent6="accent6" hlink="hlink" folHlink="folHlink"/>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0423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4F85-F34E-08F4-8747-9AD5EBFFCFEF}"/>
              </a:ext>
            </a:extLst>
          </p:cNvPr>
          <p:cNvSpPr>
            <a:spLocks noGrp="1"/>
          </p:cNvSpPr>
          <p:nvPr>
            <p:ph type="title" hasCustomPrompt="1"/>
          </p:nvPr>
        </p:nvSpPr>
        <p:spPr/>
        <p:txBody>
          <a:bodyPr/>
          <a:lstStyle>
            <a:lvl1pPr>
              <a:defRPr b="0" i="0">
                <a:latin typeface="Oracle Sans" panose="020B0503020204020204" pitchFamily="34" charset="0"/>
              </a:defRPr>
            </a:lvl1pPr>
          </a:lstStyle>
          <a:p>
            <a:r>
              <a:rPr lang="en-US" dirty="0"/>
              <a:t>Click to edit Title</a:t>
            </a:r>
          </a:p>
        </p:txBody>
      </p:sp>
      <p:sp>
        <p:nvSpPr>
          <p:cNvPr id="6" name="Footer Placeholder 5">
            <a:extLst>
              <a:ext uri="{FF2B5EF4-FFF2-40B4-BE49-F238E27FC236}">
                <a16:creationId xmlns:a16="http://schemas.microsoft.com/office/drawing/2014/main" id="{640D76F8-70C1-8934-023B-4AFB1F6E3AD0}"/>
              </a:ext>
            </a:extLst>
          </p:cNvPr>
          <p:cNvSpPr>
            <a:spLocks noGrp="1"/>
          </p:cNvSpPr>
          <p:nvPr>
            <p:ph type="ftr" sz="quarter" idx="10"/>
          </p:nvPr>
        </p:nvSpPr>
        <p:spPr/>
        <p:txBody>
          <a:bodyPr/>
          <a:lstStyle/>
          <a:p>
            <a:r>
              <a:rPr lang="en-US" dirty="0">
                <a:sym typeface="Symbol" pitchFamily="2" charset="2"/>
              </a:rPr>
              <a:t>Oracle CloudWorld        Copyright © 2024, Oracle and/or its affiliates</a:t>
            </a:r>
            <a:endParaRPr lang="en-CA" dirty="0"/>
          </a:p>
        </p:txBody>
      </p:sp>
      <p:sp>
        <p:nvSpPr>
          <p:cNvPr id="7" name="Slide Number Placeholder 6">
            <a:extLst>
              <a:ext uri="{FF2B5EF4-FFF2-40B4-BE49-F238E27FC236}">
                <a16:creationId xmlns:a16="http://schemas.microsoft.com/office/drawing/2014/main" id="{C13F3451-CD7E-98B3-07D0-E353F4A0BEB9}"/>
              </a:ext>
            </a:extLst>
          </p:cNvPr>
          <p:cNvSpPr>
            <a:spLocks noGrp="1"/>
          </p:cNvSpPr>
          <p:nvPr>
            <p:ph type="sldNum" sz="quarter" idx="11"/>
          </p:nvPr>
        </p:nvSpPr>
        <p:spPr/>
        <p:txBody>
          <a:bodyPr/>
          <a:lstStyle/>
          <a:p>
            <a:fld id="{CFF4B978-1D82-7745-80C5-DBABA6B131D3}" type="slidenum">
              <a:rPr lang="en-US" smtClean="0"/>
              <a:pPr/>
              <a:t>‹#›</a:t>
            </a:fld>
            <a:endParaRPr lang="en-US"/>
          </a:p>
        </p:txBody>
      </p:sp>
      <p:pic>
        <p:nvPicPr>
          <p:cNvPr id="4" name="Graphic 3">
            <a:extLst>
              <a:ext uri="{FF2B5EF4-FFF2-40B4-BE49-F238E27FC236}">
                <a16:creationId xmlns:a16="http://schemas.microsoft.com/office/drawing/2014/main" id="{1A928765-91C1-2C42-E50D-B16B66D779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3637473090"/>
      </p:ext>
    </p:extLst>
  </p:cSld>
  <p:clrMapOvr>
    <a:overrideClrMapping bg1="dk1" tx1="lt1" bg2="dk2" tx2="lt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Title+Subtitle">
    <p:bg>
      <p:bgPr>
        <a:solidFill>
          <a:srgbClr val="0423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37B2-14CA-2611-09E5-30DA13221946}"/>
              </a:ext>
            </a:extLst>
          </p:cNvPr>
          <p:cNvSpPr>
            <a:spLocks noGrp="1"/>
          </p:cNvSpPr>
          <p:nvPr>
            <p:ph type="title" hasCustomPrompt="1"/>
          </p:nvPr>
        </p:nvSpPr>
        <p:spPr/>
        <p:txBody>
          <a:bodyPr/>
          <a:lstStyle>
            <a:lvl1pPr>
              <a:defRPr b="0" i="0">
                <a:latin typeface="Oracle Sans" panose="020B0503020204020204" pitchFamily="34" charset="0"/>
              </a:defRPr>
            </a:lvl1pPr>
          </a:lstStyle>
          <a:p>
            <a:r>
              <a:rPr lang="en-US" dirty="0"/>
              <a:t>Click to edit Title</a:t>
            </a:r>
          </a:p>
        </p:txBody>
      </p:sp>
      <p:sp>
        <p:nvSpPr>
          <p:cNvPr id="3" name="Footer Placeholder 2">
            <a:extLst>
              <a:ext uri="{FF2B5EF4-FFF2-40B4-BE49-F238E27FC236}">
                <a16:creationId xmlns:a16="http://schemas.microsoft.com/office/drawing/2014/main" id="{71402B59-70AF-DF8B-C71D-17910263546A}"/>
              </a:ext>
            </a:extLst>
          </p:cNvPr>
          <p:cNvSpPr>
            <a:spLocks noGrp="1"/>
          </p:cNvSpPr>
          <p:nvPr>
            <p:ph type="ftr" sz="quarter" idx="10"/>
          </p:nvPr>
        </p:nvSpPr>
        <p:spPr/>
        <p:txBody>
          <a:bodyPr/>
          <a:lstStyle/>
          <a:p>
            <a:r>
              <a:rPr lang="en-US" dirty="0">
                <a:sym typeface="Symbol" pitchFamily="2" charset="2"/>
              </a:rPr>
              <a:t>Oracle CloudWorld        Copyright © 2024, Oracle and/or its affiliates</a:t>
            </a:r>
            <a:endParaRPr lang="en-CA" dirty="0"/>
          </a:p>
        </p:txBody>
      </p:sp>
      <p:sp>
        <p:nvSpPr>
          <p:cNvPr id="4" name="Slide Number Placeholder 3">
            <a:extLst>
              <a:ext uri="{FF2B5EF4-FFF2-40B4-BE49-F238E27FC236}">
                <a16:creationId xmlns:a16="http://schemas.microsoft.com/office/drawing/2014/main" id="{291697A2-6622-0A23-01B2-04905FA93819}"/>
              </a:ext>
            </a:extLst>
          </p:cNvPr>
          <p:cNvSpPr>
            <a:spLocks noGrp="1"/>
          </p:cNvSpPr>
          <p:nvPr>
            <p:ph type="sldNum" sz="quarter" idx="11"/>
          </p:nvPr>
        </p:nvSpPr>
        <p:spPr/>
        <p:txBody>
          <a:bodyPr/>
          <a:lstStyle/>
          <a:p>
            <a:fld id="{CFF4B978-1D82-7745-80C5-DBABA6B131D3}" type="slidenum">
              <a:rPr lang="en-US" smtClean="0"/>
              <a:pPr/>
              <a:t>‹#›</a:t>
            </a:fld>
            <a:endParaRPr lang="en-US"/>
          </a:p>
        </p:txBody>
      </p:sp>
      <p:sp>
        <p:nvSpPr>
          <p:cNvPr id="6" name="Text Placeholder 5">
            <a:extLst>
              <a:ext uri="{FF2B5EF4-FFF2-40B4-BE49-F238E27FC236}">
                <a16:creationId xmlns:a16="http://schemas.microsoft.com/office/drawing/2014/main" id="{791A4373-A572-F938-5129-34814947153D}"/>
              </a:ext>
            </a:extLst>
          </p:cNvPr>
          <p:cNvSpPr>
            <a:spLocks noGrp="1"/>
          </p:cNvSpPr>
          <p:nvPr>
            <p:ph type="body" sz="quarter" idx="12" hasCustomPrompt="1"/>
          </p:nvPr>
        </p:nvSpPr>
        <p:spPr>
          <a:xfrm>
            <a:off x="692989" y="1371601"/>
            <a:ext cx="8756427" cy="388620"/>
          </a:xfrm>
        </p:spPr>
        <p:txBody>
          <a:bodyPr vert="horz" lIns="91440" tIns="45720" rIns="91440" bIns="45720" rtlCol="0" anchor="t" anchorCtr="0">
            <a:noAutofit/>
          </a:bodyPr>
          <a:lstStyle>
            <a:lvl1pPr>
              <a:defRPr lang="en-US" sz="1600" cap="none" spc="0" baseline="0" dirty="0">
                <a:cs typeface="Oracle Sans" panose="020B0503020204020204" pitchFamily="34" charset="0"/>
              </a:defRPr>
            </a:lvl1pPr>
          </a:lstStyle>
          <a:p>
            <a:pPr lvl="0">
              <a:lnSpc>
                <a:spcPct val="100000"/>
              </a:lnSpc>
              <a:spcBef>
                <a:spcPts val="0"/>
              </a:spcBef>
            </a:pPr>
            <a:r>
              <a:rPr lang="en-US" dirty="0"/>
              <a:t>Subtitle goes here</a:t>
            </a:r>
          </a:p>
        </p:txBody>
      </p:sp>
      <p:pic>
        <p:nvPicPr>
          <p:cNvPr id="7" name="Graphic 6">
            <a:extLst>
              <a:ext uri="{FF2B5EF4-FFF2-40B4-BE49-F238E27FC236}">
                <a16:creationId xmlns:a16="http://schemas.microsoft.com/office/drawing/2014/main" id="{6B12E3BA-58F4-3D7B-2E77-92396E2C1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1202975220"/>
      </p:ext>
    </p:extLst>
  </p:cSld>
  <p:clrMapOvr>
    <a:overrideClrMapping bg1="dk1" tx1="lt1" bg2="dk2" tx2="lt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Title+Subtitle+Content">
    <p:bg>
      <p:bgPr>
        <a:solidFill>
          <a:srgbClr val="0423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37B2-14CA-2611-09E5-30DA13221946}"/>
              </a:ext>
            </a:extLst>
          </p:cNvPr>
          <p:cNvSpPr>
            <a:spLocks noGrp="1"/>
          </p:cNvSpPr>
          <p:nvPr>
            <p:ph type="title" hasCustomPrompt="1"/>
          </p:nvPr>
        </p:nvSpPr>
        <p:spPr/>
        <p:txBody>
          <a:bodyPr/>
          <a:lstStyle>
            <a:lvl1pPr>
              <a:defRPr b="0" i="0">
                <a:latin typeface="Oracle Sans" panose="020B0503020204020204" pitchFamily="34" charset="0"/>
              </a:defRPr>
            </a:lvl1pPr>
          </a:lstStyle>
          <a:p>
            <a:r>
              <a:rPr lang="en-US" dirty="0"/>
              <a:t>Click to edit Title</a:t>
            </a:r>
          </a:p>
        </p:txBody>
      </p:sp>
      <p:sp>
        <p:nvSpPr>
          <p:cNvPr id="3" name="Footer Placeholder 2">
            <a:extLst>
              <a:ext uri="{FF2B5EF4-FFF2-40B4-BE49-F238E27FC236}">
                <a16:creationId xmlns:a16="http://schemas.microsoft.com/office/drawing/2014/main" id="{71402B59-70AF-DF8B-C71D-17910263546A}"/>
              </a:ext>
            </a:extLst>
          </p:cNvPr>
          <p:cNvSpPr>
            <a:spLocks noGrp="1"/>
          </p:cNvSpPr>
          <p:nvPr>
            <p:ph type="ftr" sz="quarter" idx="10"/>
          </p:nvPr>
        </p:nvSpPr>
        <p:spPr/>
        <p:txBody>
          <a:bodyPr/>
          <a:lstStyle/>
          <a:p>
            <a:r>
              <a:rPr lang="en-US" dirty="0">
                <a:sym typeface="Symbol" pitchFamily="2" charset="2"/>
              </a:rPr>
              <a:t>Oracle CloudWorld        Copyright © 2024, Oracle and/or its affiliates</a:t>
            </a:r>
            <a:endParaRPr lang="en-CA" dirty="0"/>
          </a:p>
        </p:txBody>
      </p:sp>
      <p:sp>
        <p:nvSpPr>
          <p:cNvPr id="4" name="Slide Number Placeholder 3">
            <a:extLst>
              <a:ext uri="{FF2B5EF4-FFF2-40B4-BE49-F238E27FC236}">
                <a16:creationId xmlns:a16="http://schemas.microsoft.com/office/drawing/2014/main" id="{291697A2-6622-0A23-01B2-04905FA93819}"/>
              </a:ext>
            </a:extLst>
          </p:cNvPr>
          <p:cNvSpPr>
            <a:spLocks noGrp="1"/>
          </p:cNvSpPr>
          <p:nvPr>
            <p:ph type="sldNum" sz="quarter" idx="11"/>
          </p:nvPr>
        </p:nvSpPr>
        <p:spPr/>
        <p:txBody>
          <a:bodyPr/>
          <a:lstStyle/>
          <a:p>
            <a:fld id="{CFF4B978-1D82-7745-80C5-DBABA6B131D3}" type="slidenum">
              <a:rPr lang="en-US" smtClean="0"/>
              <a:pPr/>
              <a:t>‹#›</a:t>
            </a:fld>
            <a:endParaRPr lang="en-US" dirty="0"/>
          </a:p>
        </p:txBody>
      </p:sp>
      <p:sp>
        <p:nvSpPr>
          <p:cNvPr id="6" name="Text Placeholder 5">
            <a:extLst>
              <a:ext uri="{FF2B5EF4-FFF2-40B4-BE49-F238E27FC236}">
                <a16:creationId xmlns:a16="http://schemas.microsoft.com/office/drawing/2014/main" id="{791A4373-A572-F938-5129-34814947153D}"/>
              </a:ext>
            </a:extLst>
          </p:cNvPr>
          <p:cNvSpPr>
            <a:spLocks noGrp="1"/>
          </p:cNvSpPr>
          <p:nvPr>
            <p:ph type="body" sz="quarter" idx="12" hasCustomPrompt="1"/>
          </p:nvPr>
        </p:nvSpPr>
        <p:spPr>
          <a:xfrm>
            <a:off x="692989" y="1371601"/>
            <a:ext cx="8756427" cy="388620"/>
          </a:xfrm>
        </p:spPr>
        <p:txBody>
          <a:bodyPr vert="horz" lIns="91440" tIns="45720" rIns="91440" bIns="45720" rtlCol="0" anchor="t" anchorCtr="0">
            <a:noAutofit/>
          </a:bodyPr>
          <a:lstStyle>
            <a:lvl1pPr>
              <a:defRPr lang="en-US" sz="1600" cap="none" spc="0" baseline="0" dirty="0">
                <a:cs typeface="Oracle Sans" panose="020B0503020204020204" pitchFamily="34" charset="0"/>
              </a:defRPr>
            </a:lvl1pPr>
          </a:lstStyle>
          <a:p>
            <a:pPr lvl="0">
              <a:lnSpc>
                <a:spcPct val="100000"/>
              </a:lnSpc>
              <a:spcBef>
                <a:spcPts val="0"/>
              </a:spcBef>
            </a:pPr>
            <a:r>
              <a:rPr lang="en-US"/>
              <a:t>Subtitle goes here</a:t>
            </a:r>
            <a:endParaRPr lang="en-US" dirty="0"/>
          </a:p>
        </p:txBody>
      </p:sp>
      <p:sp>
        <p:nvSpPr>
          <p:cNvPr id="9" name="Content Placeholder 8">
            <a:extLst>
              <a:ext uri="{FF2B5EF4-FFF2-40B4-BE49-F238E27FC236}">
                <a16:creationId xmlns:a16="http://schemas.microsoft.com/office/drawing/2014/main" id="{08F1531C-0110-B1D6-3B56-5525BBE94A80}"/>
              </a:ext>
            </a:extLst>
          </p:cNvPr>
          <p:cNvSpPr>
            <a:spLocks noGrp="1"/>
          </p:cNvSpPr>
          <p:nvPr>
            <p:ph sz="quarter" idx="13" hasCustomPrompt="1"/>
          </p:nvPr>
        </p:nvSpPr>
        <p:spPr>
          <a:xfrm>
            <a:off x="685846" y="1835151"/>
            <a:ext cx="10687745" cy="4198144"/>
          </a:xfrm>
        </p:spPr>
        <p:txBody>
          <a:bodyPr/>
          <a:lstStyle>
            <a:lvl2pPr marL="154513" indent="-154513">
              <a:buFont typeface="Arial" panose="020B0604020202020204" pitchFamily="34" charset="0"/>
              <a:buChar char="•"/>
              <a:tabLst/>
              <a:defRPr/>
            </a:lvl2pPr>
          </a:lstStyle>
          <a:p>
            <a:pPr lvl="0"/>
            <a:r>
              <a:rPr lang="en-US" dirty="0"/>
              <a:t>Main paragraph text</a:t>
            </a:r>
          </a:p>
          <a:p>
            <a:pPr lvl="1"/>
            <a:r>
              <a:rPr lang="en-US" dirty="0"/>
              <a:t>First level bullet (use indent)</a:t>
            </a:r>
          </a:p>
          <a:p>
            <a:pPr lvl="2"/>
            <a:r>
              <a:rPr lang="en-US" dirty="0"/>
              <a:t>Second level bullet (use indent)</a:t>
            </a:r>
          </a:p>
          <a:p>
            <a:pPr lvl="3"/>
            <a:r>
              <a:rPr lang="en-US" dirty="0"/>
              <a:t>Third level bullet (use indent)</a:t>
            </a:r>
          </a:p>
          <a:p>
            <a:pPr lvl="4"/>
            <a:r>
              <a:rPr lang="en-US" dirty="0"/>
              <a:t>Fourth level bullet (use indent)</a:t>
            </a:r>
          </a:p>
        </p:txBody>
      </p:sp>
      <p:pic>
        <p:nvPicPr>
          <p:cNvPr id="13" name="Graphic 12">
            <a:extLst>
              <a:ext uri="{FF2B5EF4-FFF2-40B4-BE49-F238E27FC236}">
                <a16:creationId xmlns:a16="http://schemas.microsoft.com/office/drawing/2014/main" id="{5D14B616-F87E-68E7-19B5-84BFC5C38D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2002522100"/>
      </p:ext>
    </p:extLst>
  </p:cSld>
  <p:clrMapOvr>
    <a:overrideClrMapping bg1="dk1" tx1="lt1" bg2="dk2" tx2="lt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Divider">
    <p:bg>
      <p:bgPr>
        <a:solidFill>
          <a:srgbClr val="04232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ED63B5-22B0-E716-125C-1F8EFD69F2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90" r="3"/>
          <a:stretch/>
        </p:blipFill>
        <p:spPr>
          <a:xfrm>
            <a:off x="169165" y="0"/>
            <a:ext cx="12022836" cy="6858357"/>
          </a:xfrm>
          <a:prstGeom prst="rect">
            <a:avLst/>
          </a:prstGeom>
        </p:spPr>
      </p:pic>
      <p:sp>
        <p:nvSpPr>
          <p:cNvPr id="2" name="Title 1"/>
          <p:cNvSpPr>
            <a:spLocks noGrp="1"/>
          </p:cNvSpPr>
          <p:nvPr>
            <p:ph type="title" hasCustomPrompt="1"/>
          </p:nvPr>
        </p:nvSpPr>
        <p:spPr>
          <a:xfrm>
            <a:off x="660444" y="160338"/>
            <a:ext cx="5283544" cy="1719263"/>
          </a:xfrm>
        </p:spPr>
        <p:txBody>
          <a:bodyPr anchor="b">
            <a:noAutofit/>
          </a:bodyPr>
          <a:lstStyle>
            <a:lvl1pPr>
              <a:defRPr lang="en-US" sz="4267" b="0" i="0" dirty="0">
                <a:latin typeface="Oracle Sans" panose="020B0503020204020204" pitchFamily="34" charset="0"/>
              </a:defRPr>
            </a:lvl1pPr>
          </a:lstStyle>
          <a:p>
            <a:r>
              <a:rPr lang="en-US" dirty="0"/>
              <a:t>Click to edit Title</a:t>
            </a:r>
            <a:br>
              <a:rPr lang="en-US" dirty="0"/>
            </a:br>
            <a:r>
              <a:rPr lang="en-US" dirty="0"/>
              <a:t>(up to 2 lines)</a:t>
            </a:r>
          </a:p>
        </p:txBody>
      </p:sp>
      <p:sp>
        <p:nvSpPr>
          <p:cNvPr id="3" name="Text Placeholder 2"/>
          <p:cNvSpPr>
            <a:spLocks noGrp="1"/>
          </p:cNvSpPr>
          <p:nvPr>
            <p:ph type="body" idx="1" hasCustomPrompt="1"/>
          </p:nvPr>
        </p:nvSpPr>
        <p:spPr>
          <a:xfrm>
            <a:off x="660443" y="2186253"/>
            <a:ext cx="4479159" cy="2309548"/>
          </a:xfrm>
        </p:spPr>
        <p:txBody>
          <a:bodyPr>
            <a:noAutofit/>
          </a:bodyPr>
          <a:lstStyle>
            <a:lvl1pPr marL="0" indent="0">
              <a:lnSpc>
                <a:spcPct val="110000"/>
              </a:lnSpc>
              <a:buNone/>
              <a:defRPr sz="2133" b="0" i="0">
                <a:solidFill>
                  <a:schemeClr val="tx1"/>
                </a:solidFill>
                <a:latin typeface="Oracle Sans" panose="020B0503020204020204" pitchFamily="34" charset="0"/>
                <a:cs typeface="Oracle Sans" panose="020B0503020204020204" pitchFamily="34" charset="0"/>
              </a:defRPr>
            </a:lvl1pPr>
            <a:lvl2pPr marL="457147" indent="0">
              <a:buNone/>
              <a:defRPr sz="2000">
                <a:solidFill>
                  <a:schemeClr val="tx1">
                    <a:tint val="75000"/>
                  </a:schemeClr>
                </a:solidFill>
              </a:defRPr>
            </a:lvl2pPr>
            <a:lvl3pPr marL="914296" indent="0">
              <a:buNone/>
              <a:defRPr sz="1800">
                <a:solidFill>
                  <a:schemeClr val="tx1">
                    <a:tint val="75000"/>
                  </a:schemeClr>
                </a:solidFill>
              </a:defRPr>
            </a:lvl3pPr>
            <a:lvl4pPr marL="1371443" indent="0">
              <a:buNone/>
              <a:defRPr sz="1600">
                <a:solidFill>
                  <a:schemeClr val="tx1">
                    <a:tint val="75000"/>
                  </a:schemeClr>
                </a:solidFill>
              </a:defRPr>
            </a:lvl4pPr>
            <a:lvl5pPr marL="1828590" indent="0">
              <a:buNone/>
              <a:defRPr sz="1600">
                <a:solidFill>
                  <a:schemeClr val="tx1">
                    <a:tint val="75000"/>
                  </a:schemeClr>
                </a:solidFill>
              </a:defRPr>
            </a:lvl5pPr>
            <a:lvl6pPr marL="2285738" indent="0">
              <a:buNone/>
              <a:defRPr sz="1600">
                <a:solidFill>
                  <a:schemeClr val="tx1">
                    <a:tint val="75000"/>
                  </a:schemeClr>
                </a:solidFill>
              </a:defRPr>
            </a:lvl6pPr>
            <a:lvl7pPr marL="2742885" indent="0">
              <a:buNone/>
              <a:defRPr sz="1600">
                <a:solidFill>
                  <a:schemeClr val="tx1">
                    <a:tint val="75000"/>
                  </a:schemeClr>
                </a:solidFill>
              </a:defRPr>
            </a:lvl7pPr>
            <a:lvl8pPr marL="3200032" indent="0">
              <a:buNone/>
              <a:defRPr sz="1600">
                <a:solidFill>
                  <a:schemeClr val="tx1">
                    <a:tint val="75000"/>
                  </a:schemeClr>
                </a:solidFill>
              </a:defRPr>
            </a:lvl8pPr>
            <a:lvl9pPr marL="3657179" indent="0">
              <a:buNone/>
              <a:defRPr sz="1600">
                <a:solidFill>
                  <a:schemeClr val="tx1">
                    <a:tint val="75000"/>
                  </a:schemeClr>
                </a:solidFill>
              </a:defRPr>
            </a:lvl9pPr>
          </a:lstStyle>
          <a:p>
            <a:pPr lvl="0"/>
            <a:r>
              <a:rPr lang="en-US" dirty="0"/>
              <a:t>Subtitle goes here</a:t>
            </a:r>
          </a:p>
        </p:txBody>
      </p:sp>
      <p:sp>
        <p:nvSpPr>
          <p:cNvPr id="4" name="Footer Placeholder 3">
            <a:extLst>
              <a:ext uri="{FF2B5EF4-FFF2-40B4-BE49-F238E27FC236}">
                <a16:creationId xmlns:a16="http://schemas.microsoft.com/office/drawing/2014/main" id="{8FF5471F-D98A-77FC-587A-02C12D3E3220}"/>
              </a:ext>
            </a:extLst>
          </p:cNvPr>
          <p:cNvSpPr>
            <a:spLocks noGrp="1"/>
          </p:cNvSpPr>
          <p:nvPr>
            <p:ph type="ftr" sz="quarter" idx="10"/>
          </p:nvPr>
        </p:nvSpPr>
        <p:spPr/>
        <p:txBody>
          <a:bodyPr/>
          <a:lstStyle/>
          <a:p>
            <a:r>
              <a:rPr lang="en-US" dirty="0">
                <a:sym typeface="Symbol" pitchFamily="2" charset="2"/>
              </a:rPr>
              <a:t>Oracle CloudWorld        Copyright © 2024, Oracle and/or its affiliates</a:t>
            </a:r>
            <a:endParaRPr lang="en-CA" dirty="0"/>
          </a:p>
        </p:txBody>
      </p:sp>
      <p:sp>
        <p:nvSpPr>
          <p:cNvPr id="5" name="Slide Number Placeholder 4">
            <a:extLst>
              <a:ext uri="{FF2B5EF4-FFF2-40B4-BE49-F238E27FC236}">
                <a16:creationId xmlns:a16="http://schemas.microsoft.com/office/drawing/2014/main" id="{AD9861D6-9FFA-8DA2-BF61-F83E1CE8A164}"/>
              </a:ext>
            </a:extLst>
          </p:cNvPr>
          <p:cNvSpPr>
            <a:spLocks noGrp="1"/>
          </p:cNvSpPr>
          <p:nvPr>
            <p:ph type="sldNum" sz="quarter" idx="11"/>
          </p:nvPr>
        </p:nvSpPr>
        <p:spPr/>
        <p:txBody>
          <a:bodyPr/>
          <a:lstStyle/>
          <a:p>
            <a:fld id="{CFF4B978-1D82-7745-80C5-DBABA6B131D3}" type="slidenum">
              <a:rPr lang="en-US" smtClean="0"/>
              <a:pPr/>
              <a:t>‹#›</a:t>
            </a:fld>
            <a:endParaRPr lang="en-US" dirty="0"/>
          </a:p>
        </p:txBody>
      </p:sp>
      <p:pic>
        <p:nvPicPr>
          <p:cNvPr id="7" name="Picture 6">
            <a:extLst>
              <a:ext uri="{FF2B5EF4-FFF2-40B4-BE49-F238E27FC236}">
                <a16:creationId xmlns:a16="http://schemas.microsoft.com/office/drawing/2014/main" id="{C322F66C-E378-FF70-8CB4-31B1D8340E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pic>
        <p:nvPicPr>
          <p:cNvPr id="8" name="Graphic 7">
            <a:extLst>
              <a:ext uri="{FF2B5EF4-FFF2-40B4-BE49-F238E27FC236}">
                <a16:creationId xmlns:a16="http://schemas.microsoft.com/office/drawing/2014/main" id="{E2BBF6AE-C9C7-59F5-7ACC-C4CC1C325C6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4178099817"/>
      </p:ext>
    </p:extLst>
  </p:cSld>
  <p:clrMapOvr>
    <a:overrideClrMapping bg1="dk1" tx1="lt1" bg2="dk2" tx2="lt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ction Divider_02">
    <p:bg>
      <p:bgPr>
        <a:solidFill>
          <a:srgbClr val="04232C"/>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F5471F-D98A-77FC-587A-02C12D3E3220}"/>
              </a:ext>
            </a:extLst>
          </p:cNvPr>
          <p:cNvSpPr>
            <a:spLocks noGrp="1"/>
          </p:cNvSpPr>
          <p:nvPr>
            <p:ph type="ftr" sz="quarter" idx="10"/>
          </p:nvPr>
        </p:nvSpPr>
        <p:spPr/>
        <p:txBody>
          <a:bodyPr/>
          <a:lstStyle>
            <a:lvl1pPr>
              <a:defRPr>
                <a:solidFill>
                  <a:schemeClr val="bg1"/>
                </a:solidFill>
              </a:defRPr>
            </a:lvl1pPr>
          </a:lstStyle>
          <a:p>
            <a:r>
              <a:rPr lang="en-US" dirty="0">
                <a:sym typeface="Symbol" pitchFamily="2" charset="2"/>
              </a:rPr>
              <a:t>Oracle </a:t>
            </a:r>
            <a:r>
              <a:rPr lang="en-US" dirty="0" err="1">
                <a:sym typeface="Symbol" pitchFamily="2" charset="2"/>
              </a:rPr>
              <a:t>CloudWorld</a:t>
            </a:r>
            <a:r>
              <a:rPr lang="en-US" dirty="0">
                <a:sym typeface="Symbol" pitchFamily="2" charset="2"/>
              </a:rPr>
              <a:t>        Copyright © 2024, Oracle and/or its affiliates</a:t>
            </a:r>
            <a:endParaRPr lang="en-CA" dirty="0"/>
          </a:p>
        </p:txBody>
      </p:sp>
      <p:sp>
        <p:nvSpPr>
          <p:cNvPr id="5" name="Slide Number Placeholder 4">
            <a:extLst>
              <a:ext uri="{FF2B5EF4-FFF2-40B4-BE49-F238E27FC236}">
                <a16:creationId xmlns:a16="http://schemas.microsoft.com/office/drawing/2014/main" id="{AD9861D6-9FFA-8DA2-BF61-F83E1CE8A164}"/>
              </a:ext>
            </a:extLst>
          </p:cNvPr>
          <p:cNvSpPr>
            <a:spLocks noGrp="1"/>
          </p:cNvSpPr>
          <p:nvPr>
            <p:ph type="sldNum" sz="quarter" idx="11"/>
          </p:nvPr>
        </p:nvSpPr>
        <p:spPr/>
        <p:txBody>
          <a:bodyPr/>
          <a:lstStyle>
            <a:lvl1pPr>
              <a:defRPr>
                <a:solidFill>
                  <a:schemeClr val="bg1"/>
                </a:solidFill>
              </a:defRPr>
            </a:lvl1pPr>
          </a:lstStyle>
          <a:p>
            <a:fld id="{CFF4B978-1D82-7745-80C5-DBABA6B131D3}" type="slidenum">
              <a:rPr lang="en-US" smtClean="0"/>
              <a:pPr/>
              <a:t>‹#›</a:t>
            </a:fld>
            <a:endParaRPr lang="en-US"/>
          </a:p>
        </p:txBody>
      </p:sp>
      <p:sp>
        <p:nvSpPr>
          <p:cNvPr id="6" name="Title 1">
            <a:extLst>
              <a:ext uri="{FF2B5EF4-FFF2-40B4-BE49-F238E27FC236}">
                <a16:creationId xmlns:a16="http://schemas.microsoft.com/office/drawing/2014/main" id="{4CA56175-0CA6-02BA-CDB2-2204B9F701D3}"/>
              </a:ext>
            </a:extLst>
          </p:cNvPr>
          <p:cNvSpPr>
            <a:spLocks noGrp="1"/>
          </p:cNvSpPr>
          <p:nvPr>
            <p:ph type="title" hasCustomPrompt="1"/>
          </p:nvPr>
        </p:nvSpPr>
        <p:spPr>
          <a:xfrm>
            <a:off x="660444" y="160338"/>
            <a:ext cx="5283544" cy="1719263"/>
          </a:xfrm>
        </p:spPr>
        <p:txBody>
          <a:bodyPr anchor="b">
            <a:noAutofit/>
          </a:bodyPr>
          <a:lstStyle>
            <a:lvl1pPr>
              <a:defRPr lang="en-US" sz="4267" b="0" i="0" dirty="0">
                <a:solidFill>
                  <a:schemeClr val="bg1"/>
                </a:solidFill>
                <a:latin typeface="Oracle Sans" panose="020B0503020204020204" pitchFamily="34" charset="0"/>
              </a:defRPr>
            </a:lvl1pPr>
          </a:lstStyle>
          <a:p>
            <a:r>
              <a:rPr lang="en-US" dirty="0"/>
              <a:t>Click to edit Title</a:t>
            </a:r>
            <a:br>
              <a:rPr lang="en-US" dirty="0"/>
            </a:br>
            <a:r>
              <a:rPr lang="en-US" dirty="0"/>
              <a:t>(up to 2 lines)</a:t>
            </a:r>
          </a:p>
        </p:txBody>
      </p:sp>
      <p:sp>
        <p:nvSpPr>
          <p:cNvPr id="7" name="Text Placeholder 2">
            <a:extLst>
              <a:ext uri="{FF2B5EF4-FFF2-40B4-BE49-F238E27FC236}">
                <a16:creationId xmlns:a16="http://schemas.microsoft.com/office/drawing/2014/main" id="{FA02FD1E-A971-659F-E7A1-0B0AE9D0F9A8}"/>
              </a:ext>
            </a:extLst>
          </p:cNvPr>
          <p:cNvSpPr>
            <a:spLocks noGrp="1"/>
          </p:cNvSpPr>
          <p:nvPr>
            <p:ph type="body" idx="1" hasCustomPrompt="1"/>
          </p:nvPr>
        </p:nvSpPr>
        <p:spPr>
          <a:xfrm>
            <a:off x="660443" y="2186253"/>
            <a:ext cx="4479159" cy="2309548"/>
          </a:xfrm>
        </p:spPr>
        <p:txBody>
          <a:bodyPr>
            <a:noAutofit/>
          </a:bodyPr>
          <a:lstStyle>
            <a:lvl1pPr marL="0" indent="0">
              <a:lnSpc>
                <a:spcPct val="110000"/>
              </a:lnSpc>
              <a:buNone/>
              <a:defRPr sz="2133" b="0" i="0">
                <a:solidFill>
                  <a:schemeClr val="bg1"/>
                </a:solidFill>
                <a:latin typeface="Oracle Sans" panose="020B0503020204020204" pitchFamily="34" charset="0"/>
                <a:cs typeface="Oracle Sans" panose="020B0503020204020204" pitchFamily="34" charset="0"/>
              </a:defRPr>
            </a:lvl1pPr>
            <a:lvl2pPr marL="457147" indent="0">
              <a:buNone/>
              <a:defRPr sz="2000">
                <a:solidFill>
                  <a:schemeClr val="tx1">
                    <a:tint val="75000"/>
                  </a:schemeClr>
                </a:solidFill>
              </a:defRPr>
            </a:lvl2pPr>
            <a:lvl3pPr marL="914296" indent="0">
              <a:buNone/>
              <a:defRPr sz="1800">
                <a:solidFill>
                  <a:schemeClr val="tx1">
                    <a:tint val="75000"/>
                  </a:schemeClr>
                </a:solidFill>
              </a:defRPr>
            </a:lvl3pPr>
            <a:lvl4pPr marL="1371443" indent="0">
              <a:buNone/>
              <a:defRPr sz="1600">
                <a:solidFill>
                  <a:schemeClr val="tx1">
                    <a:tint val="75000"/>
                  </a:schemeClr>
                </a:solidFill>
              </a:defRPr>
            </a:lvl4pPr>
            <a:lvl5pPr marL="1828590" indent="0">
              <a:buNone/>
              <a:defRPr sz="1600">
                <a:solidFill>
                  <a:schemeClr val="tx1">
                    <a:tint val="75000"/>
                  </a:schemeClr>
                </a:solidFill>
              </a:defRPr>
            </a:lvl5pPr>
            <a:lvl6pPr marL="2285738" indent="0">
              <a:buNone/>
              <a:defRPr sz="1600">
                <a:solidFill>
                  <a:schemeClr val="tx1">
                    <a:tint val="75000"/>
                  </a:schemeClr>
                </a:solidFill>
              </a:defRPr>
            </a:lvl6pPr>
            <a:lvl7pPr marL="2742885" indent="0">
              <a:buNone/>
              <a:defRPr sz="1600">
                <a:solidFill>
                  <a:schemeClr val="tx1">
                    <a:tint val="75000"/>
                  </a:schemeClr>
                </a:solidFill>
              </a:defRPr>
            </a:lvl7pPr>
            <a:lvl8pPr marL="3200032" indent="0">
              <a:buNone/>
              <a:defRPr sz="1600">
                <a:solidFill>
                  <a:schemeClr val="tx1">
                    <a:tint val="75000"/>
                  </a:schemeClr>
                </a:solidFill>
              </a:defRPr>
            </a:lvl8pPr>
            <a:lvl9pPr marL="3657179" indent="0">
              <a:buNone/>
              <a:defRPr sz="1600">
                <a:solidFill>
                  <a:schemeClr val="tx1">
                    <a:tint val="75000"/>
                  </a:schemeClr>
                </a:solidFill>
              </a:defRPr>
            </a:lvl9pPr>
          </a:lstStyle>
          <a:p>
            <a:pPr lvl="0"/>
            <a:r>
              <a:rPr lang="en-US" dirty="0"/>
              <a:t>Subtitle goes here</a:t>
            </a:r>
          </a:p>
        </p:txBody>
      </p:sp>
      <p:pic>
        <p:nvPicPr>
          <p:cNvPr id="8" name="Picture 7">
            <a:extLst>
              <a:ext uri="{FF2B5EF4-FFF2-40B4-BE49-F238E27FC236}">
                <a16:creationId xmlns:a16="http://schemas.microsoft.com/office/drawing/2014/main" id="{133AE6B5-EA49-CC20-76DD-9A74AA4128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pic>
        <p:nvPicPr>
          <p:cNvPr id="3" name="Graphic 2">
            <a:extLst>
              <a:ext uri="{FF2B5EF4-FFF2-40B4-BE49-F238E27FC236}">
                <a16:creationId xmlns:a16="http://schemas.microsoft.com/office/drawing/2014/main" id="{4422A44A-0E77-3C02-BF8C-51107872C04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3114399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ection Divider_03">
    <p:bg>
      <p:bgPr>
        <a:solidFill>
          <a:srgbClr val="04232C"/>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F5471F-D98A-77FC-587A-02C12D3E3220}"/>
              </a:ext>
            </a:extLst>
          </p:cNvPr>
          <p:cNvSpPr>
            <a:spLocks noGrp="1"/>
          </p:cNvSpPr>
          <p:nvPr>
            <p:ph type="ftr" sz="quarter" idx="10"/>
          </p:nvPr>
        </p:nvSpPr>
        <p:spPr/>
        <p:txBody>
          <a:bodyPr/>
          <a:lstStyle>
            <a:lvl1pPr>
              <a:defRPr>
                <a:solidFill>
                  <a:schemeClr val="bg1"/>
                </a:solidFill>
              </a:defRPr>
            </a:lvl1pPr>
          </a:lstStyle>
          <a:p>
            <a:r>
              <a:rPr lang="en-US" dirty="0">
                <a:sym typeface="Symbol" pitchFamily="2" charset="2"/>
              </a:rPr>
              <a:t>Oracle </a:t>
            </a:r>
            <a:r>
              <a:rPr lang="en-US" dirty="0" err="1">
                <a:sym typeface="Symbol" pitchFamily="2" charset="2"/>
              </a:rPr>
              <a:t>CloudWorld</a:t>
            </a:r>
            <a:r>
              <a:rPr lang="en-US" dirty="0">
                <a:sym typeface="Symbol" pitchFamily="2" charset="2"/>
              </a:rPr>
              <a:t>        Copyright © 2024, Oracle and/or its affiliates</a:t>
            </a:r>
            <a:endParaRPr lang="en-CA" dirty="0"/>
          </a:p>
        </p:txBody>
      </p:sp>
      <p:sp>
        <p:nvSpPr>
          <p:cNvPr id="5" name="Slide Number Placeholder 4">
            <a:extLst>
              <a:ext uri="{FF2B5EF4-FFF2-40B4-BE49-F238E27FC236}">
                <a16:creationId xmlns:a16="http://schemas.microsoft.com/office/drawing/2014/main" id="{AD9861D6-9FFA-8DA2-BF61-F83E1CE8A164}"/>
              </a:ext>
            </a:extLst>
          </p:cNvPr>
          <p:cNvSpPr>
            <a:spLocks noGrp="1"/>
          </p:cNvSpPr>
          <p:nvPr>
            <p:ph type="sldNum" sz="quarter" idx="11"/>
          </p:nvPr>
        </p:nvSpPr>
        <p:spPr/>
        <p:txBody>
          <a:bodyPr/>
          <a:lstStyle>
            <a:lvl1pPr>
              <a:defRPr>
                <a:solidFill>
                  <a:schemeClr val="bg1"/>
                </a:solidFill>
              </a:defRPr>
            </a:lvl1pPr>
          </a:lstStyle>
          <a:p>
            <a:fld id="{CFF4B978-1D82-7745-80C5-DBABA6B131D3}" type="slidenum">
              <a:rPr lang="en-US" smtClean="0"/>
              <a:pPr/>
              <a:t>‹#›</a:t>
            </a:fld>
            <a:endParaRPr lang="en-US"/>
          </a:p>
        </p:txBody>
      </p:sp>
      <p:sp>
        <p:nvSpPr>
          <p:cNvPr id="7" name="Title 1">
            <a:extLst>
              <a:ext uri="{FF2B5EF4-FFF2-40B4-BE49-F238E27FC236}">
                <a16:creationId xmlns:a16="http://schemas.microsoft.com/office/drawing/2014/main" id="{BCD2C68A-FFF8-5C27-D87A-96E9D3797229}"/>
              </a:ext>
            </a:extLst>
          </p:cNvPr>
          <p:cNvSpPr>
            <a:spLocks noGrp="1"/>
          </p:cNvSpPr>
          <p:nvPr>
            <p:ph type="title" hasCustomPrompt="1"/>
          </p:nvPr>
        </p:nvSpPr>
        <p:spPr>
          <a:xfrm>
            <a:off x="660444" y="160338"/>
            <a:ext cx="5283544" cy="1719263"/>
          </a:xfrm>
        </p:spPr>
        <p:txBody>
          <a:bodyPr anchor="b">
            <a:noAutofit/>
          </a:bodyPr>
          <a:lstStyle>
            <a:lvl1pPr>
              <a:defRPr lang="en-US" sz="4267" b="0" i="0" dirty="0">
                <a:solidFill>
                  <a:schemeClr val="bg1"/>
                </a:solidFill>
                <a:latin typeface="Oracle Sans" panose="020B0503020204020204" pitchFamily="34" charset="0"/>
              </a:defRPr>
            </a:lvl1pPr>
          </a:lstStyle>
          <a:p>
            <a:r>
              <a:rPr lang="en-US" dirty="0"/>
              <a:t>Click to edit Title</a:t>
            </a:r>
            <a:br>
              <a:rPr lang="en-US" dirty="0"/>
            </a:br>
            <a:r>
              <a:rPr lang="en-US" dirty="0"/>
              <a:t>(up to 2 lines)</a:t>
            </a:r>
          </a:p>
        </p:txBody>
      </p:sp>
      <p:sp>
        <p:nvSpPr>
          <p:cNvPr id="8" name="Text Placeholder 2">
            <a:extLst>
              <a:ext uri="{FF2B5EF4-FFF2-40B4-BE49-F238E27FC236}">
                <a16:creationId xmlns:a16="http://schemas.microsoft.com/office/drawing/2014/main" id="{26737780-3B2C-D78C-CBA7-307FE921151C}"/>
              </a:ext>
            </a:extLst>
          </p:cNvPr>
          <p:cNvSpPr>
            <a:spLocks noGrp="1"/>
          </p:cNvSpPr>
          <p:nvPr>
            <p:ph type="body" idx="1" hasCustomPrompt="1"/>
          </p:nvPr>
        </p:nvSpPr>
        <p:spPr>
          <a:xfrm>
            <a:off x="660443" y="2186253"/>
            <a:ext cx="4479159" cy="2309548"/>
          </a:xfrm>
        </p:spPr>
        <p:txBody>
          <a:bodyPr>
            <a:noAutofit/>
          </a:bodyPr>
          <a:lstStyle>
            <a:lvl1pPr marL="0" indent="0">
              <a:lnSpc>
                <a:spcPct val="110000"/>
              </a:lnSpc>
              <a:buNone/>
              <a:defRPr sz="2133" b="0" i="0">
                <a:solidFill>
                  <a:schemeClr val="bg1"/>
                </a:solidFill>
                <a:latin typeface="Oracle Sans" panose="020B0503020204020204" pitchFamily="34" charset="0"/>
                <a:cs typeface="Oracle Sans" panose="020B0503020204020204" pitchFamily="34" charset="0"/>
              </a:defRPr>
            </a:lvl1pPr>
            <a:lvl2pPr marL="457147" indent="0">
              <a:buNone/>
              <a:defRPr sz="2000">
                <a:solidFill>
                  <a:schemeClr val="tx1">
                    <a:tint val="75000"/>
                  </a:schemeClr>
                </a:solidFill>
              </a:defRPr>
            </a:lvl2pPr>
            <a:lvl3pPr marL="914296" indent="0">
              <a:buNone/>
              <a:defRPr sz="1800">
                <a:solidFill>
                  <a:schemeClr val="tx1">
                    <a:tint val="75000"/>
                  </a:schemeClr>
                </a:solidFill>
              </a:defRPr>
            </a:lvl3pPr>
            <a:lvl4pPr marL="1371443" indent="0">
              <a:buNone/>
              <a:defRPr sz="1600">
                <a:solidFill>
                  <a:schemeClr val="tx1">
                    <a:tint val="75000"/>
                  </a:schemeClr>
                </a:solidFill>
              </a:defRPr>
            </a:lvl4pPr>
            <a:lvl5pPr marL="1828590" indent="0">
              <a:buNone/>
              <a:defRPr sz="1600">
                <a:solidFill>
                  <a:schemeClr val="tx1">
                    <a:tint val="75000"/>
                  </a:schemeClr>
                </a:solidFill>
              </a:defRPr>
            </a:lvl5pPr>
            <a:lvl6pPr marL="2285738" indent="0">
              <a:buNone/>
              <a:defRPr sz="1600">
                <a:solidFill>
                  <a:schemeClr val="tx1">
                    <a:tint val="75000"/>
                  </a:schemeClr>
                </a:solidFill>
              </a:defRPr>
            </a:lvl6pPr>
            <a:lvl7pPr marL="2742885" indent="0">
              <a:buNone/>
              <a:defRPr sz="1600">
                <a:solidFill>
                  <a:schemeClr val="tx1">
                    <a:tint val="75000"/>
                  </a:schemeClr>
                </a:solidFill>
              </a:defRPr>
            </a:lvl7pPr>
            <a:lvl8pPr marL="3200032" indent="0">
              <a:buNone/>
              <a:defRPr sz="1600">
                <a:solidFill>
                  <a:schemeClr val="tx1">
                    <a:tint val="75000"/>
                  </a:schemeClr>
                </a:solidFill>
              </a:defRPr>
            </a:lvl8pPr>
            <a:lvl9pPr marL="3657179" indent="0">
              <a:buNone/>
              <a:defRPr sz="1600">
                <a:solidFill>
                  <a:schemeClr val="tx1">
                    <a:tint val="75000"/>
                  </a:schemeClr>
                </a:solidFill>
              </a:defRPr>
            </a:lvl9pPr>
          </a:lstStyle>
          <a:p>
            <a:pPr lvl="0"/>
            <a:r>
              <a:rPr lang="en-US" dirty="0"/>
              <a:t>Subtitle goes here</a:t>
            </a:r>
          </a:p>
        </p:txBody>
      </p:sp>
      <p:pic>
        <p:nvPicPr>
          <p:cNvPr id="2" name="Picture 1">
            <a:extLst>
              <a:ext uri="{FF2B5EF4-FFF2-40B4-BE49-F238E27FC236}">
                <a16:creationId xmlns:a16="http://schemas.microsoft.com/office/drawing/2014/main" id="{EC072305-7660-2B11-5BBB-7561412115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flipV="1">
            <a:off x="9042324" y="1346125"/>
            <a:ext cx="4495800" cy="1803551"/>
          </a:xfrm>
          <a:prstGeom prst="rect">
            <a:avLst/>
          </a:prstGeom>
        </p:spPr>
      </p:pic>
    </p:spTree>
    <p:extLst>
      <p:ext uri="{BB962C8B-B14F-4D97-AF65-F5344CB8AC3E}">
        <p14:creationId xmlns:p14="http://schemas.microsoft.com/office/powerpoint/2010/main" val="166251785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0423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A412-E5B1-790D-1FC3-602DED0ECDF8}"/>
              </a:ext>
            </a:extLst>
          </p:cNvPr>
          <p:cNvSpPr>
            <a:spLocks noGrp="1"/>
          </p:cNvSpPr>
          <p:nvPr>
            <p:ph type="title" hasCustomPrompt="1"/>
          </p:nvPr>
        </p:nvSpPr>
        <p:spPr/>
        <p:txBody>
          <a:bodyPr/>
          <a:lstStyle>
            <a:lvl1pPr>
              <a:defRPr b="0" i="0">
                <a:latin typeface="Oracle Sans" panose="020B0503020204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3366F83-97B8-DFBF-1599-607D505766BC}"/>
              </a:ext>
            </a:extLst>
          </p:cNvPr>
          <p:cNvSpPr>
            <a:spLocks noGrp="1"/>
          </p:cNvSpPr>
          <p:nvPr>
            <p:ph idx="1"/>
          </p:nvPr>
        </p:nvSpPr>
        <p:spPr/>
        <p:txBody>
          <a:bodyPr/>
          <a:lstStyle>
            <a:lvl2pPr marL="154513" indent="-154513">
              <a:buFont typeface="Arial" panose="020B0604020202020204" pitchFamily="34" charset="0"/>
              <a:buChar char="•"/>
              <a:tabLs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9A3046CB-819B-4C1F-A246-D49726986594}"/>
              </a:ext>
            </a:extLst>
          </p:cNvPr>
          <p:cNvSpPr>
            <a:spLocks noGrp="1"/>
          </p:cNvSpPr>
          <p:nvPr>
            <p:ph type="ftr" sz="quarter" idx="11"/>
          </p:nvPr>
        </p:nvSpPr>
        <p:spPr/>
        <p:txBody>
          <a:bodyPr/>
          <a:lstStyle/>
          <a:p>
            <a:r>
              <a:rPr lang="en-US" dirty="0">
                <a:sym typeface="Symbol" pitchFamily="2" charset="2"/>
              </a:rPr>
              <a:t>Oracle CloudWorld        Copyright © 2024, Oracle and/or its affiliates</a:t>
            </a:r>
            <a:endParaRPr lang="en-CA" dirty="0"/>
          </a:p>
        </p:txBody>
      </p:sp>
      <p:sp>
        <p:nvSpPr>
          <p:cNvPr id="12" name="Slide Number Placeholder 11">
            <a:extLst>
              <a:ext uri="{FF2B5EF4-FFF2-40B4-BE49-F238E27FC236}">
                <a16:creationId xmlns:a16="http://schemas.microsoft.com/office/drawing/2014/main" id="{B1B1F376-EF0C-6CA8-957D-E35A5023F80E}"/>
              </a:ext>
            </a:extLst>
          </p:cNvPr>
          <p:cNvSpPr>
            <a:spLocks noGrp="1"/>
          </p:cNvSpPr>
          <p:nvPr>
            <p:ph type="sldNum" sz="quarter" idx="12"/>
          </p:nvPr>
        </p:nvSpPr>
        <p:spPr/>
        <p:txBody>
          <a:bodyPr/>
          <a:lstStyle/>
          <a:p>
            <a:fld id="{CFF4B978-1D82-7745-80C5-DBABA6B131D3}" type="slidenum">
              <a:rPr lang="en-US" smtClean="0"/>
              <a:pPr/>
              <a:t>‹#›</a:t>
            </a:fld>
            <a:endParaRPr lang="en-US"/>
          </a:p>
        </p:txBody>
      </p:sp>
      <p:pic>
        <p:nvPicPr>
          <p:cNvPr id="6" name="Graphic 5">
            <a:extLst>
              <a:ext uri="{FF2B5EF4-FFF2-40B4-BE49-F238E27FC236}">
                <a16:creationId xmlns:a16="http://schemas.microsoft.com/office/drawing/2014/main" id="{FA684FEF-A1DB-2B30-A189-D9673EEAB2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3552231002"/>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Illustration_Light_Pillar">
    <p:bg>
      <p:bgPr>
        <a:solidFill>
          <a:schemeClr val="accent2">
            <a:alpha val="60000"/>
          </a:schemeClr>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0384889-0D44-4623-9E36-973C30CA8FFC}"/>
              </a:ext>
            </a:extLst>
          </p:cNvPr>
          <p:cNvSpPr>
            <a:spLocks noGrp="1"/>
          </p:cNvSpPr>
          <p:nvPr>
            <p:ph type="title" hasCustomPrompt="1"/>
          </p:nvPr>
        </p:nvSpPr>
        <p:spPr>
          <a:xfrm>
            <a:off x="768875" y="182403"/>
            <a:ext cx="4758468" cy="822960"/>
          </a:xfrm>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875"/>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39" indent="-180939"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4"/>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39" indent="-180939"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1"/>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39" indent="-180939"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4"/>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accent2"/>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11" name="Date Placeholder 2">
            <a:extLst>
              <a:ext uri="{FF2B5EF4-FFF2-40B4-BE49-F238E27FC236}">
                <a16:creationId xmlns:a16="http://schemas.microsoft.com/office/drawing/2014/main" id="{02FE86E8-3569-AB4A-8466-3E28B967F19F}"/>
              </a:ext>
            </a:extLst>
          </p:cNvPr>
          <p:cNvSpPr>
            <a:spLocks noGrp="1"/>
          </p:cNvSpPr>
          <p:nvPr>
            <p:ph type="dt" sz="half" idx="10"/>
          </p:nvPr>
        </p:nvSpPr>
        <p:spPr>
          <a:xfrm>
            <a:off x="6873138" y="6425604"/>
            <a:ext cx="2743200" cy="363500"/>
          </a:xfrm>
        </p:spPr>
        <p:txBody>
          <a:bodyPr/>
          <a:lstStyle/>
          <a:p>
            <a:r>
              <a:rPr lang="en-IN"/>
              <a:t>[Date]</a:t>
            </a:r>
            <a:endParaRPr lang="en-US" dirty="0"/>
          </a:p>
        </p:txBody>
      </p:sp>
      <p:sp>
        <p:nvSpPr>
          <p:cNvPr id="12" name="Footer Placeholder 3">
            <a:extLst>
              <a:ext uri="{FF2B5EF4-FFF2-40B4-BE49-F238E27FC236}">
                <a16:creationId xmlns:a16="http://schemas.microsoft.com/office/drawing/2014/main" id="{16D85CB2-6462-FA46-B7E7-A716A17CA5ED}"/>
              </a:ext>
            </a:extLst>
          </p:cNvPr>
          <p:cNvSpPr>
            <a:spLocks noGrp="1"/>
          </p:cNvSpPr>
          <p:nvPr>
            <p:ph type="ftr" sz="quarter" idx="33"/>
          </p:nvPr>
        </p:nvSpPr>
        <p:spPr>
          <a:xfrm>
            <a:off x="1127760" y="6423979"/>
            <a:ext cx="5745379" cy="365125"/>
          </a:xfrm>
        </p:spPr>
        <p:txBody>
          <a:bodyPr/>
          <a:lstStyle/>
          <a:p>
            <a:r>
              <a:rPr lang="en-US" dirty="0"/>
              <a:t>Copyright © 2023, Oracle and/or its affiliates  |  Confidential: Internal/Restricted/Highly Restricted</a:t>
            </a:r>
          </a:p>
        </p:txBody>
      </p:sp>
      <p:sp>
        <p:nvSpPr>
          <p:cNvPr id="14" name="Slide Number Placeholder 4">
            <a:extLst>
              <a:ext uri="{FF2B5EF4-FFF2-40B4-BE49-F238E27FC236}">
                <a16:creationId xmlns:a16="http://schemas.microsoft.com/office/drawing/2014/main" id="{D70612A1-6FD4-6543-83A4-906E6368AF38}"/>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05CE54E3-7A14-438F-A3D2-0293606168A4}"/>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59427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Table Dark">
    <p:bg>
      <p:bgPr>
        <a:solidFill>
          <a:srgbClr val="0423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C9C713-D525-0A8D-5F0A-AEA3E9C17E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90" r="3"/>
          <a:stretch/>
        </p:blipFill>
        <p:spPr>
          <a:xfrm>
            <a:off x="169165" y="0"/>
            <a:ext cx="12022835" cy="6858357"/>
          </a:xfrm>
          <a:prstGeom prst="rect">
            <a:avLst/>
          </a:prstGeom>
        </p:spPr>
      </p:pic>
      <p:sp>
        <p:nvSpPr>
          <p:cNvPr id="5" name="Text Placeholder 4">
            <a:extLst>
              <a:ext uri="{FF2B5EF4-FFF2-40B4-BE49-F238E27FC236}">
                <a16:creationId xmlns:a16="http://schemas.microsoft.com/office/drawing/2014/main" id="{9ACD8F5B-AE77-4741-5C6C-C7164F0EE4F2}"/>
              </a:ext>
            </a:extLst>
          </p:cNvPr>
          <p:cNvSpPr>
            <a:spLocks noGrp="1"/>
          </p:cNvSpPr>
          <p:nvPr>
            <p:ph type="body" sz="quarter" idx="21"/>
          </p:nvPr>
        </p:nvSpPr>
        <p:spPr>
          <a:xfrm>
            <a:off x="685847" y="1846263"/>
            <a:ext cx="10690127" cy="3944939"/>
          </a:xfrm>
        </p:spPr>
        <p:txBody>
          <a:bodyPr/>
          <a:lstStyle>
            <a:lvl2pPr marL="154513" indent="-154513">
              <a:buFont typeface="Arial" panose="020B0604020202020204" pitchFamily="34" charset="0"/>
              <a:buChar char="•"/>
              <a:tabLs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75AB0DCB-C69D-6340-99B8-8C9CB46EC97C}"/>
              </a:ext>
            </a:extLst>
          </p:cNvPr>
          <p:cNvSpPr>
            <a:spLocks noGrp="1"/>
          </p:cNvSpPr>
          <p:nvPr>
            <p:ph type="body" sz="quarter" idx="13" hasCustomPrompt="1"/>
          </p:nvPr>
        </p:nvSpPr>
        <p:spPr>
          <a:xfrm>
            <a:off x="689815" y="1326754"/>
            <a:ext cx="10671076" cy="459847"/>
          </a:xfrm>
        </p:spPr>
        <p:txBody>
          <a:bodyPr vert="horz" lIns="91440" tIns="45720" rIns="91440" bIns="45720" rtlCol="0" anchor="t" anchorCtr="0">
            <a:noAutofit/>
          </a:bodyPr>
          <a:lstStyle>
            <a:lvl1pPr>
              <a:defRPr lang="en-US" sz="1600" cap="none" spc="0" baseline="0" dirty="0">
                <a:cs typeface="Oracle Sans" panose="020B0503020204020204" pitchFamily="34" charset="0"/>
              </a:defRPr>
            </a:lvl1pPr>
          </a:lstStyle>
          <a:p>
            <a:pPr lvl="0">
              <a:lnSpc>
                <a:spcPct val="100000"/>
              </a:lnSpc>
              <a:spcBef>
                <a:spcPts val="0"/>
              </a:spcBef>
            </a:pPr>
            <a:r>
              <a:rPr lang="en-US" dirty="0"/>
              <a:t>Subtitle goes here</a:t>
            </a:r>
          </a:p>
        </p:txBody>
      </p:sp>
      <p:sp>
        <p:nvSpPr>
          <p:cNvPr id="2" name="Title 1">
            <a:extLst>
              <a:ext uri="{FF2B5EF4-FFF2-40B4-BE49-F238E27FC236}">
                <a16:creationId xmlns:a16="http://schemas.microsoft.com/office/drawing/2014/main" id="{4EAE991E-E445-BC14-5F6D-40338E65B324}"/>
              </a:ext>
            </a:extLst>
          </p:cNvPr>
          <p:cNvSpPr>
            <a:spLocks noGrp="1"/>
          </p:cNvSpPr>
          <p:nvPr>
            <p:ph type="title" hasCustomPrompt="1"/>
          </p:nvPr>
        </p:nvSpPr>
        <p:spPr/>
        <p:txBody>
          <a:bodyPr/>
          <a:lstStyle>
            <a:lvl1pPr>
              <a:defRPr lang="en-US" b="0" i="0" dirty="0">
                <a:latin typeface="Oracle Sans" panose="020B0503020204020204" pitchFamily="34" charset="0"/>
              </a:defRPr>
            </a:lvl1pPr>
          </a:lstStyle>
          <a:p>
            <a:r>
              <a:rPr lang="en-US" dirty="0"/>
              <a:t>Click to edit Title</a:t>
            </a:r>
          </a:p>
        </p:txBody>
      </p:sp>
      <p:sp>
        <p:nvSpPr>
          <p:cNvPr id="14" name="Footer Placeholder 13">
            <a:extLst>
              <a:ext uri="{FF2B5EF4-FFF2-40B4-BE49-F238E27FC236}">
                <a16:creationId xmlns:a16="http://schemas.microsoft.com/office/drawing/2014/main" id="{BE60102B-AE39-37A0-4837-F4DAFEE5B290}"/>
              </a:ext>
            </a:extLst>
          </p:cNvPr>
          <p:cNvSpPr>
            <a:spLocks noGrp="1"/>
          </p:cNvSpPr>
          <p:nvPr>
            <p:ph type="ftr" sz="quarter" idx="19"/>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16" name="Slide Number Placeholder 15">
            <a:extLst>
              <a:ext uri="{FF2B5EF4-FFF2-40B4-BE49-F238E27FC236}">
                <a16:creationId xmlns:a16="http://schemas.microsoft.com/office/drawing/2014/main" id="{929407B5-DD28-8045-D767-9E90672DE351}"/>
              </a:ext>
            </a:extLst>
          </p:cNvPr>
          <p:cNvSpPr>
            <a:spLocks noGrp="1"/>
          </p:cNvSpPr>
          <p:nvPr>
            <p:ph type="sldNum" sz="quarter" idx="20"/>
          </p:nvPr>
        </p:nvSpPr>
        <p:spPr/>
        <p:txBody>
          <a:bodyPr/>
          <a:lstStyle>
            <a:lvl1pPr>
              <a:defRPr>
                <a:solidFill>
                  <a:schemeClr val="tx1"/>
                </a:solidFill>
              </a:defRPr>
            </a:lvl1pPr>
          </a:lstStyle>
          <a:p>
            <a:fld id="{CFF4B978-1D82-7745-80C5-DBABA6B131D3}" type="slidenum">
              <a:rPr lang="en-US" smtClean="0"/>
              <a:pPr/>
              <a:t>‹#›</a:t>
            </a:fld>
            <a:endParaRPr lang="en-US"/>
          </a:p>
        </p:txBody>
      </p:sp>
      <p:pic>
        <p:nvPicPr>
          <p:cNvPr id="4" name="Picture 3">
            <a:extLst>
              <a:ext uri="{FF2B5EF4-FFF2-40B4-BE49-F238E27FC236}">
                <a16:creationId xmlns:a16="http://schemas.microsoft.com/office/drawing/2014/main" id="{B40DD3F6-01E5-8308-E297-47EF32D76ECC}"/>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pic>
        <p:nvPicPr>
          <p:cNvPr id="12" name="Graphic 11">
            <a:extLst>
              <a:ext uri="{FF2B5EF4-FFF2-40B4-BE49-F238E27FC236}">
                <a16:creationId xmlns:a16="http://schemas.microsoft.com/office/drawing/2014/main" id="{2AFB1E78-DE54-52A9-D532-B3117D5D2B2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1097457573"/>
      </p:ext>
    </p:extLst>
  </p:cSld>
  <p:clrMapOvr>
    <a:overrideClrMapping bg1="dk1" tx1="lt1" bg2="dk2" tx2="lt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Table of Contents">
    <p:bg>
      <p:bgPr>
        <a:solidFill>
          <a:srgbClr val="04232C"/>
        </a:solidFill>
        <a:effectLst/>
      </p:bgPr>
    </p:bg>
    <p:spTree>
      <p:nvGrpSpPr>
        <p:cNvPr id="1" name=""/>
        <p:cNvGrpSpPr/>
        <p:nvPr/>
      </p:nvGrpSpPr>
      <p:grpSpPr>
        <a:xfrm>
          <a:off x="0" y="0"/>
          <a:ext cx="0" cy="0"/>
          <a:chOff x="0" y="0"/>
          <a:chExt cx="0" cy="0"/>
        </a:xfrm>
      </p:grpSpPr>
      <p:pic>
        <p:nvPicPr>
          <p:cNvPr id="8" name="Picture 7" descr="A black screen with a black background&#10;&#10;Description automatically generated">
            <a:extLst>
              <a:ext uri="{FF2B5EF4-FFF2-40B4-BE49-F238E27FC236}">
                <a16:creationId xmlns:a16="http://schemas.microsoft.com/office/drawing/2014/main" id="{401376B7-DE86-13CF-F522-655948D5C9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A0C5EFC-B2FB-E47C-D611-D20F7734AFB0}"/>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7" name="Content Placeholder 6">
            <a:extLst>
              <a:ext uri="{FF2B5EF4-FFF2-40B4-BE49-F238E27FC236}">
                <a16:creationId xmlns:a16="http://schemas.microsoft.com/office/drawing/2014/main" id="{77D7AE5A-37D9-E9DD-E736-D35250C9C5BB}"/>
              </a:ext>
            </a:extLst>
          </p:cNvPr>
          <p:cNvSpPr>
            <a:spLocks noGrp="1"/>
          </p:cNvSpPr>
          <p:nvPr>
            <p:ph sz="quarter" idx="23" hasCustomPrompt="1"/>
          </p:nvPr>
        </p:nvSpPr>
        <p:spPr>
          <a:xfrm>
            <a:off x="689020" y="1610522"/>
            <a:ext cx="5166696" cy="4418559"/>
          </a:xfrm>
        </p:spPr>
        <p:txBody>
          <a:bodyPr/>
          <a:lstStyle>
            <a:lvl1pPr>
              <a:spcBef>
                <a:spcPts val="1000"/>
              </a:spcBef>
              <a:spcAft>
                <a:spcPts val="300"/>
              </a:spcAft>
              <a:tabLst>
                <a:tab pos="4571703" algn="l"/>
              </a:tabLst>
              <a:defRPr lang="en-US" dirty="0"/>
            </a:lvl1pPr>
            <a:lvl2pPr marL="457170" indent="-228585" defTabSz="0">
              <a:spcBef>
                <a:spcPts val="300"/>
              </a:spcBef>
              <a:tabLst>
                <a:tab pos="4571703" algn="l"/>
              </a:tabLst>
              <a:defRPr lang="en-US" dirty="0"/>
            </a:lvl2pPr>
            <a:lvl3pPr>
              <a:defRPr lang="en-US" dirty="0"/>
            </a:lvl3pPr>
            <a:lvl4pPr>
              <a:defRPr lang="en-US" dirty="0"/>
            </a:lvl4pPr>
            <a:lvl5pPr>
              <a:defRPr lang="en-US" dirty="0"/>
            </a:lvl5pPr>
          </a:lstStyle>
          <a:p>
            <a:pPr lvl="0"/>
            <a:r>
              <a:rPr lang="en-US" dirty="0"/>
              <a:t>Click to edit Master text styles	#</a:t>
            </a:r>
          </a:p>
          <a:p>
            <a:pPr lvl="1"/>
            <a:r>
              <a:rPr lang="en-US" dirty="0"/>
              <a:t>Second level	#</a:t>
            </a:r>
          </a:p>
        </p:txBody>
      </p:sp>
      <p:sp>
        <p:nvSpPr>
          <p:cNvPr id="11" name="Content Placeholder 10">
            <a:extLst>
              <a:ext uri="{FF2B5EF4-FFF2-40B4-BE49-F238E27FC236}">
                <a16:creationId xmlns:a16="http://schemas.microsoft.com/office/drawing/2014/main" id="{AB57DBF3-1015-2854-5D36-E4D936A15D0B}"/>
              </a:ext>
            </a:extLst>
          </p:cNvPr>
          <p:cNvSpPr>
            <a:spLocks noGrp="1"/>
          </p:cNvSpPr>
          <p:nvPr>
            <p:ph sz="quarter" idx="24" hasCustomPrompt="1"/>
          </p:nvPr>
        </p:nvSpPr>
        <p:spPr>
          <a:xfrm>
            <a:off x="6209912" y="1607596"/>
            <a:ext cx="5166696" cy="4412205"/>
          </a:xfrm>
        </p:spPr>
        <p:txBody>
          <a:bodyPr/>
          <a:lstStyle>
            <a:lvl1pPr defTabSz="914341">
              <a:spcBef>
                <a:spcPts val="1000"/>
              </a:spcBef>
              <a:spcAft>
                <a:spcPts val="300"/>
              </a:spcAft>
              <a:tabLst>
                <a:tab pos="4571703" algn="l"/>
              </a:tabLst>
              <a:defRPr/>
            </a:lvl1pPr>
            <a:lvl2pPr marL="457170" indent="-228585" defTabSz="0">
              <a:tabLst>
                <a:tab pos="4571703" algn="l"/>
              </a:tabLst>
              <a:defRPr/>
            </a:lvl2pPr>
          </a:lstStyle>
          <a:p>
            <a:pPr lvl="0"/>
            <a:r>
              <a:rPr lang="en-US" dirty="0"/>
              <a:t>Click to edit Master text styles	#</a:t>
            </a:r>
          </a:p>
          <a:p>
            <a:pPr lvl="1"/>
            <a:r>
              <a:rPr lang="en-US" dirty="0"/>
              <a:t>Second level	#</a:t>
            </a:r>
          </a:p>
        </p:txBody>
      </p:sp>
      <p:sp>
        <p:nvSpPr>
          <p:cNvPr id="3" name="Title 2">
            <a:extLst>
              <a:ext uri="{FF2B5EF4-FFF2-40B4-BE49-F238E27FC236}">
                <a16:creationId xmlns:a16="http://schemas.microsoft.com/office/drawing/2014/main" id="{F4595B08-E0E5-119D-363A-EC4DCB7EC443}"/>
              </a:ext>
            </a:extLst>
          </p:cNvPr>
          <p:cNvSpPr>
            <a:spLocks noGrp="1"/>
          </p:cNvSpPr>
          <p:nvPr>
            <p:ph type="title" hasCustomPrompt="1"/>
          </p:nvPr>
        </p:nvSpPr>
        <p:spPr/>
        <p:txBody>
          <a:bodyPr/>
          <a:lstStyle>
            <a:lvl1pPr>
              <a:defRPr lang="en-US" b="0" i="0" dirty="0">
                <a:latin typeface="Oracle Sans" panose="020B0503020204020204" pitchFamily="34" charset="0"/>
              </a:defRPr>
            </a:lvl1pPr>
          </a:lstStyle>
          <a:p>
            <a:r>
              <a:rPr lang="en-US" dirty="0"/>
              <a:t>Click to edit Title</a:t>
            </a:r>
          </a:p>
        </p:txBody>
      </p:sp>
      <p:sp>
        <p:nvSpPr>
          <p:cNvPr id="5" name="Footer Placeholder 4">
            <a:extLst>
              <a:ext uri="{FF2B5EF4-FFF2-40B4-BE49-F238E27FC236}">
                <a16:creationId xmlns:a16="http://schemas.microsoft.com/office/drawing/2014/main" id="{A33D27CD-61D0-5F80-A5A9-A3B8F8520D2F}"/>
              </a:ext>
            </a:extLst>
          </p:cNvPr>
          <p:cNvSpPr>
            <a:spLocks noGrp="1"/>
          </p:cNvSpPr>
          <p:nvPr>
            <p:ph type="ftr" sz="quarter" idx="21"/>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6" name="Slide Number Placeholder 5">
            <a:extLst>
              <a:ext uri="{FF2B5EF4-FFF2-40B4-BE49-F238E27FC236}">
                <a16:creationId xmlns:a16="http://schemas.microsoft.com/office/drawing/2014/main" id="{A23AD44F-9600-1834-20BA-16C4D7346262}"/>
              </a:ext>
            </a:extLst>
          </p:cNvPr>
          <p:cNvSpPr>
            <a:spLocks noGrp="1"/>
          </p:cNvSpPr>
          <p:nvPr>
            <p:ph type="sldNum" sz="quarter" idx="22"/>
          </p:nvPr>
        </p:nvSpPr>
        <p:spPr/>
        <p:txBody>
          <a:bodyPr/>
          <a:lstStyle>
            <a:lvl1pPr>
              <a:defRPr>
                <a:solidFill>
                  <a:schemeClr val="tx1"/>
                </a:solidFill>
              </a:defRPr>
            </a:lvl1pPr>
          </a:lstStyle>
          <a:p>
            <a:fld id="{CFF4B978-1D82-7745-80C5-DBABA6B131D3}" type="slidenum">
              <a:rPr lang="en-US" smtClean="0"/>
              <a:pPr/>
              <a:t>‹#›</a:t>
            </a:fld>
            <a:endParaRPr lang="en-US"/>
          </a:p>
        </p:txBody>
      </p:sp>
    </p:spTree>
    <p:extLst>
      <p:ext uri="{BB962C8B-B14F-4D97-AF65-F5344CB8AC3E}">
        <p14:creationId xmlns:p14="http://schemas.microsoft.com/office/powerpoint/2010/main" val="3374401373"/>
      </p:ext>
    </p:extLst>
  </p:cSld>
  <p:clrMapOvr>
    <a:overrideClrMapping bg1="dk1" tx1="lt1" bg2="dk2" tx2="lt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Big Photo and Content">
    <p:bg>
      <p:bgPr>
        <a:solidFill>
          <a:srgbClr val="04232C"/>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6117C4-4B5E-BEB8-D09F-C6F26FACD1FD}"/>
              </a:ext>
            </a:extLst>
          </p:cNvPr>
          <p:cNvSpPr>
            <a:spLocks noGrp="1"/>
          </p:cNvSpPr>
          <p:nvPr>
            <p:ph type="body" sz="quarter" idx="19"/>
          </p:nvPr>
        </p:nvSpPr>
        <p:spPr>
          <a:xfrm>
            <a:off x="7037053" y="1600997"/>
            <a:ext cx="4336537" cy="1160463"/>
          </a:xfrm>
        </p:spPr>
        <p:txBody>
          <a:bodyPr/>
          <a:lstStyle/>
          <a:p>
            <a:pPr lvl="0"/>
            <a:r>
              <a:rPr lang="en-US"/>
              <a:t>Click to edit Master text styles</a:t>
            </a:r>
          </a:p>
          <a:p>
            <a:pPr lvl="1"/>
            <a:r>
              <a:rPr lang="en-US"/>
              <a:t>Second level</a:t>
            </a:r>
          </a:p>
        </p:txBody>
      </p:sp>
      <p:sp>
        <p:nvSpPr>
          <p:cNvPr id="11" name="Content Placeholder 10">
            <a:extLst>
              <a:ext uri="{FF2B5EF4-FFF2-40B4-BE49-F238E27FC236}">
                <a16:creationId xmlns:a16="http://schemas.microsoft.com/office/drawing/2014/main" id="{E8165A5E-CF16-BB00-0656-184FDB05C099}"/>
              </a:ext>
            </a:extLst>
          </p:cNvPr>
          <p:cNvSpPr>
            <a:spLocks noGrp="1"/>
          </p:cNvSpPr>
          <p:nvPr>
            <p:ph sz="quarter" idx="20"/>
          </p:nvPr>
        </p:nvSpPr>
        <p:spPr>
          <a:xfrm>
            <a:off x="7037053" y="3220246"/>
            <a:ext cx="4336537" cy="2956719"/>
          </a:xfrm>
        </p:spPr>
        <p:txBody>
          <a:bodyPr/>
          <a:lstStyle/>
          <a:p>
            <a:pPr lvl="0"/>
            <a:r>
              <a:rPr lang="en-US"/>
              <a:t>Click to edit Master text styles</a:t>
            </a:r>
          </a:p>
          <a:p>
            <a:pPr lvl="1"/>
            <a:r>
              <a:rPr lang="en-US"/>
              <a:t>Second level</a:t>
            </a:r>
          </a:p>
          <a:p>
            <a:pPr lvl="2"/>
            <a:r>
              <a:rPr lang="en-US"/>
              <a:t>Third level</a:t>
            </a:r>
          </a:p>
        </p:txBody>
      </p:sp>
      <p:sp>
        <p:nvSpPr>
          <p:cNvPr id="13" name="Picture Placeholder 12">
            <a:extLst>
              <a:ext uri="{FF2B5EF4-FFF2-40B4-BE49-F238E27FC236}">
                <a16:creationId xmlns:a16="http://schemas.microsoft.com/office/drawing/2014/main" id="{4E72CD24-A86E-6D43-8593-8FEA80261DA9}"/>
              </a:ext>
            </a:extLst>
          </p:cNvPr>
          <p:cNvSpPr>
            <a:spLocks noGrp="1"/>
          </p:cNvSpPr>
          <p:nvPr>
            <p:ph type="pic" sz="quarter" idx="15" hasCustomPrompt="1"/>
          </p:nvPr>
        </p:nvSpPr>
        <p:spPr>
          <a:xfrm>
            <a:off x="690417" y="1601341"/>
            <a:ext cx="6018935" cy="4856611"/>
          </a:xfrm>
          <a:solidFill>
            <a:schemeClr val="bg1">
              <a:alpha val="10000"/>
            </a:schemeClr>
          </a:solidFill>
        </p:spPr>
        <p:txBody>
          <a:bodyPr anchor="ctr" anchorCtr="0"/>
          <a:lstStyle>
            <a:lvl1pPr marL="0" indent="0" algn="ctr">
              <a:buNone/>
              <a:defRPr>
                <a:solidFill>
                  <a:schemeClr val="tx1"/>
                </a:solidFill>
              </a:defRPr>
            </a:lvl1pPr>
          </a:lstStyle>
          <a:p>
            <a:r>
              <a:rPr lang="en-US"/>
              <a:t>Image</a:t>
            </a:r>
          </a:p>
        </p:txBody>
      </p:sp>
      <p:sp>
        <p:nvSpPr>
          <p:cNvPr id="5" name="Footer Placeholder 4">
            <a:extLst>
              <a:ext uri="{FF2B5EF4-FFF2-40B4-BE49-F238E27FC236}">
                <a16:creationId xmlns:a16="http://schemas.microsoft.com/office/drawing/2014/main" id="{CD67444B-D8A7-05C0-4016-4767853E5372}"/>
              </a:ext>
            </a:extLst>
          </p:cNvPr>
          <p:cNvSpPr>
            <a:spLocks noGrp="1"/>
          </p:cNvSpPr>
          <p:nvPr>
            <p:ph type="ftr" sz="quarter" idx="17"/>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6" name="Slide Number Placeholder 5">
            <a:extLst>
              <a:ext uri="{FF2B5EF4-FFF2-40B4-BE49-F238E27FC236}">
                <a16:creationId xmlns:a16="http://schemas.microsoft.com/office/drawing/2014/main" id="{6119359B-A68A-F9BF-B845-6B72A00050FB}"/>
              </a:ext>
            </a:extLst>
          </p:cNvPr>
          <p:cNvSpPr>
            <a:spLocks noGrp="1"/>
          </p:cNvSpPr>
          <p:nvPr>
            <p:ph type="sldNum" sz="quarter" idx="18"/>
          </p:nvPr>
        </p:nvSpPr>
        <p:spPr/>
        <p:txBody>
          <a:bodyPr/>
          <a:lstStyle>
            <a:lvl1pPr>
              <a:defRPr>
                <a:solidFill>
                  <a:schemeClr val="tx1"/>
                </a:solidFill>
              </a:defRPr>
            </a:lvl1pPr>
          </a:lstStyle>
          <a:p>
            <a:fld id="{CFF4B978-1D82-7745-80C5-DBABA6B131D3}" type="slidenum">
              <a:rPr lang="en-US" smtClean="0"/>
              <a:pPr/>
              <a:t>‹#›</a:t>
            </a:fld>
            <a:endParaRPr lang="en-US"/>
          </a:p>
        </p:txBody>
      </p:sp>
      <p:sp>
        <p:nvSpPr>
          <p:cNvPr id="10" name="Title 9">
            <a:extLst>
              <a:ext uri="{FF2B5EF4-FFF2-40B4-BE49-F238E27FC236}">
                <a16:creationId xmlns:a16="http://schemas.microsoft.com/office/drawing/2014/main" id="{C720A325-A8E3-C760-992C-821EA92823E9}"/>
              </a:ext>
            </a:extLst>
          </p:cNvPr>
          <p:cNvSpPr>
            <a:spLocks noGrp="1"/>
          </p:cNvSpPr>
          <p:nvPr>
            <p:ph type="title" hasCustomPrompt="1"/>
          </p:nvPr>
        </p:nvSpPr>
        <p:spPr/>
        <p:txBody>
          <a:bodyPr/>
          <a:lstStyle>
            <a:lvl1pPr>
              <a:defRPr lang="en-US" b="0" i="0" dirty="0">
                <a:latin typeface="Oracle Sans" panose="020B0503020204020204" pitchFamily="34" charset="0"/>
              </a:defRPr>
            </a:lvl1pPr>
          </a:lstStyle>
          <a:p>
            <a:r>
              <a:rPr lang="en-US" dirty="0"/>
              <a:t>Click to edit Title</a:t>
            </a:r>
          </a:p>
        </p:txBody>
      </p:sp>
      <p:pic>
        <p:nvPicPr>
          <p:cNvPr id="4" name="Graphic 3">
            <a:extLst>
              <a:ext uri="{FF2B5EF4-FFF2-40B4-BE49-F238E27FC236}">
                <a16:creationId xmlns:a16="http://schemas.microsoft.com/office/drawing/2014/main" id="{DFF73694-070E-2DE9-9E68-BDCCE690972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3006878155"/>
      </p:ext>
    </p:extLst>
  </p:cSld>
  <p:clrMapOvr>
    <a:overrideClrMapping bg1="dk1" tx1="lt1" bg2="dk2" tx2="lt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Dark 2 Images and Content_01">
    <p:bg>
      <p:bgPr>
        <a:solidFill>
          <a:srgbClr val="04232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40AE09-DB07-E7B8-EF19-3E6A17F204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88"/>
          <a:stretch/>
        </p:blipFill>
        <p:spPr>
          <a:xfrm>
            <a:off x="169165" y="0"/>
            <a:ext cx="12022835" cy="6858000"/>
          </a:xfrm>
          <a:prstGeom prst="rect">
            <a:avLst/>
          </a:prstGeom>
        </p:spPr>
      </p:pic>
      <p:sp>
        <p:nvSpPr>
          <p:cNvPr id="6" name="Text Placeholder 5">
            <a:extLst>
              <a:ext uri="{FF2B5EF4-FFF2-40B4-BE49-F238E27FC236}">
                <a16:creationId xmlns:a16="http://schemas.microsoft.com/office/drawing/2014/main" id="{B6E33BA0-C938-2C96-C8A4-23392ACBE105}"/>
              </a:ext>
            </a:extLst>
          </p:cNvPr>
          <p:cNvSpPr>
            <a:spLocks noGrp="1"/>
          </p:cNvSpPr>
          <p:nvPr>
            <p:ph type="body" sz="quarter" idx="29"/>
          </p:nvPr>
        </p:nvSpPr>
        <p:spPr>
          <a:xfrm>
            <a:off x="685848" y="4419600"/>
            <a:ext cx="4950147" cy="1291432"/>
          </a:xfrm>
        </p:spPr>
        <p:txBody>
          <a:body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E751CC43-CD2C-C58D-A17E-2171FF894B35}"/>
              </a:ext>
            </a:extLst>
          </p:cNvPr>
          <p:cNvSpPr>
            <a:spLocks noGrp="1"/>
          </p:cNvSpPr>
          <p:nvPr>
            <p:ph type="body" sz="quarter" idx="30"/>
          </p:nvPr>
        </p:nvSpPr>
        <p:spPr>
          <a:xfrm>
            <a:off x="6448844" y="4419602"/>
            <a:ext cx="4924747" cy="1280319"/>
          </a:xfrm>
        </p:spPr>
        <p:txBody>
          <a:bodyPr/>
          <a:lstStyle/>
          <a:p>
            <a:pPr lvl="0"/>
            <a:r>
              <a:rPr lang="en-US"/>
              <a:t>Click to edit Master text styles</a:t>
            </a:r>
          </a:p>
          <a:p>
            <a:pPr lvl="1"/>
            <a:r>
              <a:rPr lang="en-US"/>
              <a:t>Second level</a:t>
            </a:r>
          </a:p>
          <a:p>
            <a:pPr lvl="2"/>
            <a:r>
              <a:rPr lang="en-US"/>
              <a:t>Third level</a:t>
            </a:r>
          </a:p>
        </p:txBody>
      </p:sp>
      <p:sp>
        <p:nvSpPr>
          <p:cNvPr id="20" name="Picture Placeholder 12">
            <a:extLst>
              <a:ext uri="{FF2B5EF4-FFF2-40B4-BE49-F238E27FC236}">
                <a16:creationId xmlns:a16="http://schemas.microsoft.com/office/drawing/2014/main" id="{3F5A712E-93F4-E61A-A070-510F9A85C22A}"/>
              </a:ext>
            </a:extLst>
          </p:cNvPr>
          <p:cNvSpPr>
            <a:spLocks noGrp="1"/>
          </p:cNvSpPr>
          <p:nvPr>
            <p:ph type="pic" sz="quarter" idx="26" hasCustomPrompt="1"/>
          </p:nvPr>
        </p:nvSpPr>
        <p:spPr>
          <a:xfrm>
            <a:off x="689022" y="1601344"/>
            <a:ext cx="4924591" cy="2662745"/>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Image</a:t>
            </a:r>
          </a:p>
        </p:txBody>
      </p:sp>
      <p:sp>
        <p:nvSpPr>
          <p:cNvPr id="21" name="Picture Placeholder 12">
            <a:extLst>
              <a:ext uri="{FF2B5EF4-FFF2-40B4-BE49-F238E27FC236}">
                <a16:creationId xmlns:a16="http://schemas.microsoft.com/office/drawing/2014/main" id="{08E7D9F7-F723-E6E9-9EA8-43FF4A48A5FF}"/>
              </a:ext>
            </a:extLst>
          </p:cNvPr>
          <p:cNvSpPr>
            <a:spLocks noGrp="1"/>
          </p:cNvSpPr>
          <p:nvPr>
            <p:ph type="pic" sz="quarter" idx="27" hasCustomPrompt="1"/>
          </p:nvPr>
        </p:nvSpPr>
        <p:spPr>
          <a:xfrm>
            <a:off x="6411475" y="1601344"/>
            <a:ext cx="4924591" cy="2662745"/>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Image</a:t>
            </a:r>
          </a:p>
        </p:txBody>
      </p:sp>
      <p:sp>
        <p:nvSpPr>
          <p:cNvPr id="2" name="Title 1">
            <a:extLst>
              <a:ext uri="{FF2B5EF4-FFF2-40B4-BE49-F238E27FC236}">
                <a16:creationId xmlns:a16="http://schemas.microsoft.com/office/drawing/2014/main" id="{11E0F12B-136F-27D0-007C-BA0F943C7CEC}"/>
              </a:ext>
            </a:extLst>
          </p:cNvPr>
          <p:cNvSpPr>
            <a:spLocks noGrp="1"/>
          </p:cNvSpPr>
          <p:nvPr>
            <p:ph type="title" hasCustomPrompt="1"/>
          </p:nvPr>
        </p:nvSpPr>
        <p:spPr/>
        <p:txBody>
          <a:bodyPr/>
          <a:lstStyle>
            <a:lvl1pPr>
              <a:defRPr lang="en-US" b="0" i="0" dirty="0">
                <a:latin typeface="Oracle Sans" panose="020B0503020204020204" pitchFamily="34" charset="0"/>
              </a:defRPr>
            </a:lvl1pPr>
          </a:lstStyle>
          <a:p>
            <a:r>
              <a:rPr lang="en-US" dirty="0"/>
              <a:t>Click to edit Title</a:t>
            </a:r>
          </a:p>
        </p:txBody>
      </p:sp>
      <p:sp>
        <p:nvSpPr>
          <p:cNvPr id="3" name="Footer Placeholder 2">
            <a:extLst>
              <a:ext uri="{FF2B5EF4-FFF2-40B4-BE49-F238E27FC236}">
                <a16:creationId xmlns:a16="http://schemas.microsoft.com/office/drawing/2014/main" id="{46DC800F-0842-D967-34C6-9DDA740A6777}"/>
              </a:ext>
            </a:extLst>
          </p:cNvPr>
          <p:cNvSpPr>
            <a:spLocks noGrp="1"/>
          </p:cNvSpPr>
          <p:nvPr>
            <p:ph type="ftr" sz="quarter" idx="31"/>
          </p:nvPr>
        </p:nvSpPr>
        <p:spPr/>
        <p:txBody>
          <a:bodyPr/>
          <a:lstStyle/>
          <a:p>
            <a:r>
              <a:rPr lang="en-US" dirty="0">
                <a:sym typeface="Symbol" pitchFamily="2" charset="2"/>
              </a:rPr>
              <a:t>Oracle CloudWorld        Copyright © 2024, Oracle and/or its affiliates</a:t>
            </a:r>
            <a:endParaRPr lang="en-CA" dirty="0"/>
          </a:p>
        </p:txBody>
      </p:sp>
      <p:sp>
        <p:nvSpPr>
          <p:cNvPr id="4" name="Slide Number Placeholder 3">
            <a:extLst>
              <a:ext uri="{FF2B5EF4-FFF2-40B4-BE49-F238E27FC236}">
                <a16:creationId xmlns:a16="http://schemas.microsoft.com/office/drawing/2014/main" id="{35FE968B-C3F0-4CF1-8423-5B7EFBBE01B3}"/>
              </a:ext>
            </a:extLst>
          </p:cNvPr>
          <p:cNvSpPr>
            <a:spLocks noGrp="1"/>
          </p:cNvSpPr>
          <p:nvPr>
            <p:ph type="sldNum" sz="quarter" idx="32"/>
          </p:nvPr>
        </p:nvSpPr>
        <p:spPr/>
        <p:txBody>
          <a:bodyPr/>
          <a:lstStyle/>
          <a:p>
            <a:fld id="{CFF4B978-1D82-7745-80C5-DBABA6B131D3}" type="slidenum">
              <a:rPr lang="en-US" smtClean="0"/>
              <a:pPr/>
              <a:t>‹#›</a:t>
            </a:fld>
            <a:endParaRPr lang="en-US"/>
          </a:p>
        </p:txBody>
      </p:sp>
      <p:pic>
        <p:nvPicPr>
          <p:cNvPr id="9" name="Picture 8">
            <a:extLst>
              <a:ext uri="{FF2B5EF4-FFF2-40B4-BE49-F238E27FC236}">
                <a16:creationId xmlns:a16="http://schemas.microsoft.com/office/drawing/2014/main" id="{D6C58DCA-6E78-039A-499C-100027FF3D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pic>
        <p:nvPicPr>
          <p:cNvPr id="10" name="Graphic 9">
            <a:extLst>
              <a:ext uri="{FF2B5EF4-FFF2-40B4-BE49-F238E27FC236}">
                <a16:creationId xmlns:a16="http://schemas.microsoft.com/office/drawing/2014/main" id="{69DF653A-C0B4-AD1F-A443-27EEC5A8FD0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30831299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2">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Dark 2 Images and Content_02">
    <p:bg>
      <p:bgPr>
        <a:solidFill>
          <a:srgbClr val="04232C"/>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6E33BA0-C938-2C96-C8A4-23392ACBE105}"/>
              </a:ext>
            </a:extLst>
          </p:cNvPr>
          <p:cNvSpPr>
            <a:spLocks noGrp="1"/>
          </p:cNvSpPr>
          <p:nvPr>
            <p:ph type="body" sz="quarter" idx="29"/>
          </p:nvPr>
        </p:nvSpPr>
        <p:spPr>
          <a:xfrm>
            <a:off x="685848" y="4419600"/>
            <a:ext cx="4950147" cy="1291432"/>
          </a:xfrm>
        </p:spPr>
        <p:txBody>
          <a:body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E751CC43-CD2C-C58D-A17E-2171FF894B35}"/>
              </a:ext>
            </a:extLst>
          </p:cNvPr>
          <p:cNvSpPr>
            <a:spLocks noGrp="1"/>
          </p:cNvSpPr>
          <p:nvPr>
            <p:ph type="body" sz="quarter" idx="30"/>
          </p:nvPr>
        </p:nvSpPr>
        <p:spPr>
          <a:xfrm>
            <a:off x="6448844" y="4419602"/>
            <a:ext cx="4924747" cy="1280319"/>
          </a:xfrm>
        </p:spPr>
        <p:txBody>
          <a:bodyPr/>
          <a:lstStyle/>
          <a:p>
            <a:pPr lvl="0"/>
            <a:r>
              <a:rPr lang="en-US"/>
              <a:t>Click to edit Master text styles</a:t>
            </a:r>
          </a:p>
          <a:p>
            <a:pPr lvl="1"/>
            <a:r>
              <a:rPr lang="en-US"/>
              <a:t>Second level</a:t>
            </a:r>
          </a:p>
          <a:p>
            <a:pPr lvl="2"/>
            <a:r>
              <a:rPr lang="en-US"/>
              <a:t>Third level</a:t>
            </a:r>
          </a:p>
        </p:txBody>
      </p:sp>
      <p:sp>
        <p:nvSpPr>
          <p:cNvPr id="20" name="Picture Placeholder 12">
            <a:extLst>
              <a:ext uri="{FF2B5EF4-FFF2-40B4-BE49-F238E27FC236}">
                <a16:creationId xmlns:a16="http://schemas.microsoft.com/office/drawing/2014/main" id="{3F5A712E-93F4-E61A-A070-510F9A85C22A}"/>
              </a:ext>
            </a:extLst>
          </p:cNvPr>
          <p:cNvSpPr>
            <a:spLocks noGrp="1"/>
          </p:cNvSpPr>
          <p:nvPr>
            <p:ph type="pic" sz="quarter" idx="26" hasCustomPrompt="1"/>
          </p:nvPr>
        </p:nvSpPr>
        <p:spPr>
          <a:xfrm>
            <a:off x="689022" y="1601344"/>
            <a:ext cx="4924591" cy="2662745"/>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Image</a:t>
            </a:r>
          </a:p>
        </p:txBody>
      </p:sp>
      <p:sp>
        <p:nvSpPr>
          <p:cNvPr id="21" name="Picture Placeholder 12">
            <a:extLst>
              <a:ext uri="{FF2B5EF4-FFF2-40B4-BE49-F238E27FC236}">
                <a16:creationId xmlns:a16="http://schemas.microsoft.com/office/drawing/2014/main" id="{08E7D9F7-F723-E6E9-9EA8-43FF4A48A5FF}"/>
              </a:ext>
            </a:extLst>
          </p:cNvPr>
          <p:cNvSpPr>
            <a:spLocks noGrp="1"/>
          </p:cNvSpPr>
          <p:nvPr>
            <p:ph type="pic" sz="quarter" idx="27" hasCustomPrompt="1"/>
          </p:nvPr>
        </p:nvSpPr>
        <p:spPr>
          <a:xfrm>
            <a:off x="6411475" y="1601344"/>
            <a:ext cx="4924591" cy="2662745"/>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Image</a:t>
            </a:r>
          </a:p>
        </p:txBody>
      </p:sp>
      <p:sp>
        <p:nvSpPr>
          <p:cNvPr id="2" name="Title 1">
            <a:extLst>
              <a:ext uri="{FF2B5EF4-FFF2-40B4-BE49-F238E27FC236}">
                <a16:creationId xmlns:a16="http://schemas.microsoft.com/office/drawing/2014/main" id="{11E0F12B-136F-27D0-007C-BA0F943C7CEC}"/>
              </a:ext>
            </a:extLst>
          </p:cNvPr>
          <p:cNvSpPr>
            <a:spLocks noGrp="1"/>
          </p:cNvSpPr>
          <p:nvPr>
            <p:ph type="title" hasCustomPrompt="1"/>
          </p:nvPr>
        </p:nvSpPr>
        <p:spPr/>
        <p:txBody>
          <a:bodyPr/>
          <a:lstStyle>
            <a:lvl1pPr>
              <a:defRPr lang="en-US" b="0" i="0" dirty="0">
                <a:latin typeface="Oracle Sans" panose="020B0503020204020204" pitchFamily="34" charset="0"/>
              </a:defRPr>
            </a:lvl1pPr>
          </a:lstStyle>
          <a:p>
            <a:r>
              <a:rPr lang="en-US" dirty="0"/>
              <a:t>Click to edit Title</a:t>
            </a:r>
          </a:p>
        </p:txBody>
      </p:sp>
      <p:sp>
        <p:nvSpPr>
          <p:cNvPr id="3" name="Footer Placeholder 2">
            <a:extLst>
              <a:ext uri="{FF2B5EF4-FFF2-40B4-BE49-F238E27FC236}">
                <a16:creationId xmlns:a16="http://schemas.microsoft.com/office/drawing/2014/main" id="{46DC800F-0842-D967-34C6-9DDA740A6777}"/>
              </a:ext>
            </a:extLst>
          </p:cNvPr>
          <p:cNvSpPr>
            <a:spLocks noGrp="1"/>
          </p:cNvSpPr>
          <p:nvPr>
            <p:ph type="ftr" sz="quarter" idx="31"/>
          </p:nvPr>
        </p:nvSpPr>
        <p:spPr/>
        <p:txBody>
          <a:bodyPr/>
          <a:lstStyle/>
          <a:p>
            <a:r>
              <a:rPr lang="en-US" dirty="0">
                <a:sym typeface="Symbol" pitchFamily="2" charset="2"/>
              </a:rPr>
              <a:t>Oracle CloudWorld        Copyright © 2024, Oracle and/or its affiliates</a:t>
            </a:r>
            <a:endParaRPr lang="en-CA" dirty="0"/>
          </a:p>
        </p:txBody>
      </p:sp>
      <p:sp>
        <p:nvSpPr>
          <p:cNvPr id="4" name="Slide Number Placeholder 3">
            <a:extLst>
              <a:ext uri="{FF2B5EF4-FFF2-40B4-BE49-F238E27FC236}">
                <a16:creationId xmlns:a16="http://schemas.microsoft.com/office/drawing/2014/main" id="{35FE968B-C3F0-4CF1-8423-5B7EFBBE01B3}"/>
              </a:ext>
            </a:extLst>
          </p:cNvPr>
          <p:cNvSpPr>
            <a:spLocks noGrp="1"/>
          </p:cNvSpPr>
          <p:nvPr>
            <p:ph type="sldNum" sz="quarter" idx="32"/>
          </p:nvPr>
        </p:nvSpPr>
        <p:spPr/>
        <p:txBody>
          <a:bodyPr/>
          <a:lstStyle/>
          <a:p>
            <a:fld id="{CFF4B978-1D82-7745-80C5-DBABA6B131D3}" type="slidenum">
              <a:rPr lang="en-US" smtClean="0"/>
              <a:pPr/>
              <a:t>‹#›</a:t>
            </a:fld>
            <a:endParaRPr lang="en-US"/>
          </a:p>
        </p:txBody>
      </p:sp>
      <p:pic>
        <p:nvPicPr>
          <p:cNvPr id="9" name="Graphic 8">
            <a:extLst>
              <a:ext uri="{FF2B5EF4-FFF2-40B4-BE49-F238E27FC236}">
                <a16:creationId xmlns:a16="http://schemas.microsoft.com/office/drawing/2014/main" id="{EDD04055-C020-6F5E-12F3-CF5B1DF907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2539705117"/>
      </p:ext>
    </p:extLst>
  </p:cSld>
  <p:clrMapOvr>
    <a:overrideClrMapping bg1="dk1" tx1="lt1" bg2="dk2" tx2="lt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3 Images and Content">
    <p:bg>
      <p:bgPr>
        <a:solidFill>
          <a:srgbClr val="04232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E3297-A8F2-4ABE-F020-4AD6CD331B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88"/>
          <a:stretch/>
        </p:blipFill>
        <p:spPr>
          <a:xfrm>
            <a:off x="169165" y="0"/>
            <a:ext cx="12022836" cy="6858000"/>
          </a:xfrm>
          <a:prstGeom prst="rect">
            <a:avLst/>
          </a:prstGeom>
        </p:spPr>
      </p:pic>
      <p:pic>
        <p:nvPicPr>
          <p:cNvPr id="9" name="Picture 8">
            <a:extLst>
              <a:ext uri="{FF2B5EF4-FFF2-40B4-BE49-F238E27FC236}">
                <a16:creationId xmlns:a16="http://schemas.microsoft.com/office/drawing/2014/main" id="{386FE8B4-185E-25F9-952D-901B4B2FF2E2}"/>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4" name="Text Placeholder 3">
            <a:extLst>
              <a:ext uri="{FF2B5EF4-FFF2-40B4-BE49-F238E27FC236}">
                <a16:creationId xmlns:a16="http://schemas.microsoft.com/office/drawing/2014/main" id="{4E117DBD-E02D-C3CD-0FD2-0A0FEAF7E873}"/>
              </a:ext>
            </a:extLst>
          </p:cNvPr>
          <p:cNvSpPr>
            <a:spLocks noGrp="1"/>
          </p:cNvSpPr>
          <p:nvPr>
            <p:ph type="body" sz="quarter" idx="28"/>
          </p:nvPr>
        </p:nvSpPr>
        <p:spPr>
          <a:xfrm>
            <a:off x="700134" y="3852070"/>
            <a:ext cx="3291103" cy="1860551"/>
          </a:xfrm>
        </p:spPr>
        <p:txBody>
          <a:body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9DFBFE2B-4F23-BC4E-C172-20CECDF0B635}"/>
              </a:ext>
            </a:extLst>
          </p:cNvPr>
          <p:cNvSpPr>
            <a:spLocks noGrp="1"/>
          </p:cNvSpPr>
          <p:nvPr>
            <p:ph type="body" sz="quarter" idx="29"/>
          </p:nvPr>
        </p:nvSpPr>
        <p:spPr>
          <a:xfrm>
            <a:off x="4384170" y="3852070"/>
            <a:ext cx="3270463" cy="1860551"/>
          </a:xfrm>
        </p:spPr>
        <p:txBody>
          <a:body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2A3D9422-DFDD-81B6-37D6-7307855C365E}"/>
              </a:ext>
            </a:extLst>
          </p:cNvPr>
          <p:cNvSpPr>
            <a:spLocks noGrp="1"/>
          </p:cNvSpPr>
          <p:nvPr>
            <p:ph type="body" sz="quarter" idx="30"/>
          </p:nvPr>
        </p:nvSpPr>
        <p:spPr>
          <a:xfrm>
            <a:off x="8077728" y="3852070"/>
            <a:ext cx="3295865" cy="1860551"/>
          </a:xfrm>
        </p:spPr>
        <p:txBody>
          <a:bodyPr/>
          <a:lstStyle/>
          <a:p>
            <a:pPr lvl="0"/>
            <a:r>
              <a:rPr lang="en-US"/>
              <a:t>Click to edit Master text styles</a:t>
            </a:r>
          </a:p>
          <a:p>
            <a:pPr lvl="1"/>
            <a:r>
              <a:rPr lang="en-US"/>
              <a:t>Second level</a:t>
            </a:r>
          </a:p>
          <a:p>
            <a:pPr lvl="2"/>
            <a:r>
              <a:rPr lang="en-US"/>
              <a:t>Third level</a:t>
            </a:r>
          </a:p>
        </p:txBody>
      </p:sp>
      <p:sp>
        <p:nvSpPr>
          <p:cNvPr id="13" name="Picture Placeholder 12">
            <a:extLst>
              <a:ext uri="{FF2B5EF4-FFF2-40B4-BE49-F238E27FC236}">
                <a16:creationId xmlns:a16="http://schemas.microsoft.com/office/drawing/2014/main" id="{4E72CD24-A86E-6D43-8593-8FEA80261DA9}"/>
              </a:ext>
            </a:extLst>
          </p:cNvPr>
          <p:cNvSpPr>
            <a:spLocks noGrp="1"/>
          </p:cNvSpPr>
          <p:nvPr>
            <p:ph type="pic" sz="quarter" idx="15" hasCustomPrompt="1"/>
          </p:nvPr>
        </p:nvSpPr>
        <p:spPr>
          <a:xfrm>
            <a:off x="690794" y="1601343"/>
            <a:ext cx="3290863" cy="2068291"/>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Image</a:t>
            </a:r>
          </a:p>
        </p:txBody>
      </p:sp>
      <p:sp>
        <p:nvSpPr>
          <p:cNvPr id="25" name="Picture Placeholder 12">
            <a:extLst>
              <a:ext uri="{FF2B5EF4-FFF2-40B4-BE49-F238E27FC236}">
                <a16:creationId xmlns:a16="http://schemas.microsoft.com/office/drawing/2014/main" id="{6AE67C03-A065-3DCE-AF4E-11F54BC9222F}"/>
              </a:ext>
            </a:extLst>
          </p:cNvPr>
          <p:cNvSpPr>
            <a:spLocks noGrp="1"/>
          </p:cNvSpPr>
          <p:nvPr>
            <p:ph type="pic" sz="quarter" idx="24" hasCustomPrompt="1"/>
          </p:nvPr>
        </p:nvSpPr>
        <p:spPr>
          <a:xfrm>
            <a:off x="4384287" y="1601343"/>
            <a:ext cx="3290863" cy="2068291"/>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Image</a:t>
            </a:r>
          </a:p>
        </p:txBody>
      </p:sp>
      <p:sp>
        <p:nvSpPr>
          <p:cNvPr id="26" name="Picture Placeholder 12">
            <a:extLst>
              <a:ext uri="{FF2B5EF4-FFF2-40B4-BE49-F238E27FC236}">
                <a16:creationId xmlns:a16="http://schemas.microsoft.com/office/drawing/2014/main" id="{03A95B16-777D-515C-A994-67EEB69EF608}"/>
              </a:ext>
            </a:extLst>
          </p:cNvPr>
          <p:cNvSpPr>
            <a:spLocks noGrp="1"/>
          </p:cNvSpPr>
          <p:nvPr>
            <p:ph type="pic" sz="quarter" idx="25" hasCustomPrompt="1"/>
          </p:nvPr>
        </p:nvSpPr>
        <p:spPr>
          <a:xfrm>
            <a:off x="8082730" y="1601343"/>
            <a:ext cx="3290863" cy="2068291"/>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Image</a:t>
            </a:r>
          </a:p>
        </p:txBody>
      </p:sp>
      <p:sp>
        <p:nvSpPr>
          <p:cNvPr id="2" name="Title 1">
            <a:extLst>
              <a:ext uri="{FF2B5EF4-FFF2-40B4-BE49-F238E27FC236}">
                <a16:creationId xmlns:a16="http://schemas.microsoft.com/office/drawing/2014/main" id="{E3F0ED5A-74A2-FBF8-3AFC-F4DF90E103C0}"/>
              </a:ext>
            </a:extLst>
          </p:cNvPr>
          <p:cNvSpPr>
            <a:spLocks noGrp="1"/>
          </p:cNvSpPr>
          <p:nvPr>
            <p:ph type="title" hasCustomPrompt="1"/>
          </p:nvPr>
        </p:nvSpPr>
        <p:spPr/>
        <p:txBody>
          <a:bodyPr/>
          <a:lstStyle>
            <a:lvl1pPr>
              <a:defRPr lang="en-US" b="0" i="0" dirty="0">
                <a:latin typeface="Oracle Sans" panose="020B0503020204020204" pitchFamily="34" charset="0"/>
              </a:defRPr>
            </a:lvl1pPr>
          </a:lstStyle>
          <a:p>
            <a:r>
              <a:rPr lang="en-US" dirty="0"/>
              <a:t>Click to edit Title</a:t>
            </a:r>
          </a:p>
        </p:txBody>
      </p:sp>
      <p:sp>
        <p:nvSpPr>
          <p:cNvPr id="3" name="Footer Placeholder 2">
            <a:extLst>
              <a:ext uri="{FF2B5EF4-FFF2-40B4-BE49-F238E27FC236}">
                <a16:creationId xmlns:a16="http://schemas.microsoft.com/office/drawing/2014/main" id="{3508ED62-A243-3060-50A4-0E85D2554588}"/>
              </a:ext>
            </a:extLst>
          </p:cNvPr>
          <p:cNvSpPr>
            <a:spLocks noGrp="1"/>
          </p:cNvSpPr>
          <p:nvPr>
            <p:ph type="ftr" sz="quarter" idx="31"/>
          </p:nvPr>
        </p:nvSpPr>
        <p:spPr/>
        <p:txBody>
          <a:bodyPr/>
          <a:lstStyle/>
          <a:p>
            <a:r>
              <a:rPr lang="en-US" dirty="0">
                <a:sym typeface="Symbol" pitchFamily="2" charset="2"/>
              </a:rPr>
              <a:t>Oracle CloudWorld        Copyright © 2024, Oracle and/or its affiliates</a:t>
            </a:r>
            <a:endParaRPr lang="en-CA" dirty="0"/>
          </a:p>
        </p:txBody>
      </p:sp>
      <p:sp>
        <p:nvSpPr>
          <p:cNvPr id="5" name="Slide Number Placeholder 4">
            <a:extLst>
              <a:ext uri="{FF2B5EF4-FFF2-40B4-BE49-F238E27FC236}">
                <a16:creationId xmlns:a16="http://schemas.microsoft.com/office/drawing/2014/main" id="{1E966D2A-468B-BDB6-AA5D-604895EF96D9}"/>
              </a:ext>
            </a:extLst>
          </p:cNvPr>
          <p:cNvSpPr>
            <a:spLocks noGrp="1"/>
          </p:cNvSpPr>
          <p:nvPr>
            <p:ph type="sldNum" sz="quarter" idx="32"/>
          </p:nvPr>
        </p:nvSpPr>
        <p:spPr/>
        <p:txBody>
          <a:bodyPr/>
          <a:lstStyle/>
          <a:p>
            <a:fld id="{CFF4B978-1D82-7745-80C5-DBABA6B131D3}" type="slidenum">
              <a:rPr lang="en-US" smtClean="0"/>
              <a:pPr/>
              <a:t>‹#›</a:t>
            </a:fld>
            <a:endParaRPr lang="en-US"/>
          </a:p>
        </p:txBody>
      </p:sp>
      <p:pic>
        <p:nvPicPr>
          <p:cNvPr id="11" name="Graphic 10">
            <a:extLst>
              <a:ext uri="{FF2B5EF4-FFF2-40B4-BE49-F238E27FC236}">
                <a16:creationId xmlns:a16="http://schemas.microsoft.com/office/drawing/2014/main" id="{E2331ABA-6AB9-860D-5A9D-E871B9308B8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206542128"/>
      </p:ext>
    </p:extLst>
  </p:cSld>
  <p:clrMapOvr>
    <a:overrideClrMapping bg1="dk1" tx1="lt1" bg2="dk2" tx2="lt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Photo Collage and Content">
    <p:bg>
      <p:bgPr>
        <a:solidFill>
          <a:srgbClr val="04232C"/>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73E6201-54A1-55B1-F18E-413EEFB6DBBE}"/>
              </a:ext>
            </a:extLst>
          </p:cNvPr>
          <p:cNvSpPr>
            <a:spLocks noGrp="1"/>
          </p:cNvSpPr>
          <p:nvPr>
            <p:ph type="body" sz="quarter" idx="30"/>
          </p:nvPr>
        </p:nvSpPr>
        <p:spPr>
          <a:xfrm>
            <a:off x="695369" y="1293019"/>
            <a:ext cx="5029528" cy="1440180"/>
          </a:xfrm>
        </p:spPr>
        <p:txBody>
          <a:bodyPr/>
          <a:lstStyle/>
          <a:p>
            <a:pPr lvl="0"/>
            <a:r>
              <a:rPr lang="en-US"/>
              <a:t>Click to edit Master text styles</a:t>
            </a:r>
          </a:p>
          <a:p>
            <a:pPr lvl="1"/>
            <a:r>
              <a:rPr lang="en-US"/>
              <a:t>Second level</a:t>
            </a:r>
          </a:p>
          <a:p>
            <a:pPr lvl="2"/>
            <a:r>
              <a:rPr lang="en-US"/>
              <a:t>Third level</a:t>
            </a:r>
          </a:p>
        </p:txBody>
      </p:sp>
      <p:sp>
        <p:nvSpPr>
          <p:cNvPr id="9" name="Text Placeholder 8">
            <a:extLst>
              <a:ext uri="{FF2B5EF4-FFF2-40B4-BE49-F238E27FC236}">
                <a16:creationId xmlns:a16="http://schemas.microsoft.com/office/drawing/2014/main" id="{B0F8BDC9-AA63-B738-4D83-4E829C135B85}"/>
              </a:ext>
            </a:extLst>
          </p:cNvPr>
          <p:cNvSpPr>
            <a:spLocks noGrp="1"/>
          </p:cNvSpPr>
          <p:nvPr>
            <p:ph type="body" sz="quarter" idx="31"/>
          </p:nvPr>
        </p:nvSpPr>
        <p:spPr>
          <a:xfrm>
            <a:off x="695369" y="3040063"/>
            <a:ext cx="5029528" cy="1440180"/>
          </a:xfrm>
        </p:spPr>
        <p:txBody>
          <a:body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CCB5DACB-263D-2207-6123-2192509BB790}"/>
              </a:ext>
            </a:extLst>
          </p:cNvPr>
          <p:cNvSpPr>
            <a:spLocks noGrp="1"/>
          </p:cNvSpPr>
          <p:nvPr>
            <p:ph type="body" sz="quarter" idx="32"/>
          </p:nvPr>
        </p:nvSpPr>
        <p:spPr>
          <a:xfrm>
            <a:off x="695369" y="4738687"/>
            <a:ext cx="5029528" cy="1440180"/>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8" name="Picture Placeholder 12">
            <a:extLst>
              <a:ext uri="{FF2B5EF4-FFF2-40B4-BE49-F238E27FC236}">
                <a16:creationId xmlns:a16="http://schemas.microsoft.com/office/drawing/2014/main" id="{0DC189E9-8A1D-CE45-9410-653B5F26BD17}"/>
              </a:ext>
            </a:extLst>
          </p:cNvPr>
          <p:cNvSpPr>
            <a:spLocks noGrp="1"/>
          </p:cNvSpPr>
          <p:nvPr>
            <p:ph type="pic" sz="quarter" idx="21" hasCustomPrompt="1"/>
          </p:nvPr>
        </p:nvSpPr>
        <p:spPr>
          <a:xfrm>
            <a:off x="9030906" y="4133631"/>
            <a:ext cx="3161095" cy="2724371"/>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Image</a:t>
            </a:r>
          </a:p>
        </p:txBody>
      </p:sp>
      <p:sp>
        <p:nvSpPr>
          <p:cNvPr id="13" name="Picture Placeholder 12">
            <a:extLst>
              <a:ext uri="{FF2B5EF4-FFF2-40B4-BE49-F238E27FC236}">
                <a16:creationId xmlns:a16="http://schemas.microsoft.com/office/drawing/2014/main" id="{4E72CD24-A86E-6D43-8593-8FEA80261DA9}"/>
              </a:ext>
            </a:extLst>
          </p:cNvPr>
          <p:cNvSpPr>
            <a:spLocks noGrp="1"/>
          </p:cNvSpPr>
          <p:nvPr>
            <p:ph type="pic" sz="quarter" idx="15" hasCustomPrompt="1"/>
          </p:nvPr>
        </p:nvSpPr>
        <p:spPr>
          <a:xfrm>
            <a:off x="9030906" y="449"/>
            <a:ext cx="3161095" cy="4060563"/>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Image</a:t>
            </a:r>
          </a:p>
        </p:txBody>
      </p:sp>
      <p:sp>
        <p:nvSpPr>
          <p:cNvPr id="15" name="Picture Placeholder 12">
            <a:extLst>
              <a:ext uri="{FF2B5EF4-FFF2-40B4-BE49-F238E27FC236}">
                <a16:creationId xmlns:a16="http://schemas.microsoft.com/office/drawing/2014/main" id="{8F9CF653-4F38-7449-B7A3-AF6238A474D7}"/>
              </a:ext>
            </a:extLst>
          </p:cNvPr>
          <p:cNvSpPr>
            <a:spLocks noGrp="1"/>
          </p:cNvSpPr>
          <p:nvPr>
            <p:ph type="pic" sz="quarter" idx="18" hasCustomPrompt="1"/>
          </p:nvPr>
        </p:nvSpPr>
        <p:spPr>
          <a:xfrm>
            <a:off x="6077771" y="451"/>
            <a:ext cx="2885888" cy="2662069"/>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Image</a:t>
            </a:r>
          </a:p>
        </p:txBody>
      </p:sp>
      <p:sp>
        <p:nvSpPr>
          <p:cNvPr id="19" name="Picture Placeholder 12">
            <a:extLst>
              <a:ext uri="{FF2B5EF4-FFF2-40B4-BE49-F238E27FC236}">
                <a16:creationId xmlns:a16="http://schemas.microsoft.com/office/drawing/2014/main" id="{550166B5-3941-4D40-AFF9-154955D9D06C}"/>
              </a:ext>
            </a:extLst>
          </p:cNvPr>
          <p:cNvSpPr>
            <a:spLocks noGrp="1"/>
          </p:cNvSpPr>
          <p:nvPr>
            <p:ph type="pic" sz="quarter" idx="22" hasCustomPrompt="1"/>
          </p:nvPr>
        </p:nvSpPr>
        <p:spPr>
          <a:xfrm>
            <a:off x="6077771" y="2726373"/>
            <a:ext cx="2885888" cy="2662069"/>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Image</a:t>
            </a:r>
          </a:p>
        </p:txBody>
      </p:sp>
      <p:sp>
        <p:nvSpPr>
          <p:cNvPr id="20" name="Picture Placeholder 12">
            <a:extLst>
              <a:ext uri="{FF2B5EF4-FFF2-40B4-BE49-F238E27FC236}">
                <a16:creationId xmlns:a16="http://schemas.microsoft.com/office/drawing/2014/main" id="{11679919-DBF0-BC4B-A935-8628E04AFE6C}"/>
              </a:ext>
            </a:extLst>
          </p:cNvPr>
          <p:cNvSpPr>
            <a:spLocks noGrp="1"/>
          </p:cNvSpPr>
          <p:nvPr>
            <p:ph type="pic" sz="quarter" idx="23" hasCustomPrompt="1"/>
          </p:nvPr>
        </p:nvSpPr>
        <p:spPr>
          <a:xfrm>
            <a:off x="6077771" y="5457105"/>
            <a:ext cx="2885888" cy="1400897"/>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Image</a:t>
            </a:r>
          </a:p>
        </p:txBody>
      </p:sp>
      <p:sp>
        <p:nvSpPr>
          <p:cNvPr id="7" name="Slide Number Placeholder 6">
            <a:extLst>
              <a:ext uri="{FF2B5EF4-FFF2-40B4-BE49-F238E27FC236}">
                <a16:creationId xmlns:a16="http://schemas.microsoft.com/office/drawing/2014/main" id="{4EC86FC7-10E3-A84D-908B-D1DBACAAC5C6}"/>
              </a:ext>
            </a:extLst>
          </p:cNvPr>
          <p:cNvSpPr>
            <a:spLocks noGrp="1"/>
          </p:cNvSpPr>
          <p:nvPr>
            <p:ph type="sldNum" sz="quarter" idx="25"/>
          </p:nvPr>
        </p:nvSpPr>
        <p:spPr/>
        <p:txBody>
          <a:bodyPr/>
          <a:lstStyle>
            <a:lvl1pPr>
              <a:defRPr>
                <a:solidFill>
                  <a:schemeClr val="tx1"/>
                </a:solidFill>
              </a:defRPr>
            </a:lvl1pPr>
          </a:lstStyle>
          <a:p>
            <a:fld id="{CFF4B978-1D82-7745-80C5-DBABA6B131D3}" type="slidenum">
              <a:rPr lang="en-US" smtClean="0"/>
              <a:pPr/>
              <a:t>‹#›</a:t>
            </a:fld>
            <a:endParaRPr lang="en-US"/>
          </a:p>
        </p:txBody>
      </p:sp>
      <p:sp>
        <p:nvSpPr>
          <p:cNvPr id="5" name="Footer Placeholder 4">
            <a:extLst>
              <a:ext uri="{FF2B5EF4-FFF2-40B4-BE49-F238E27FC236}">
                <a16:creationId xmlns:a16="http://schemas.microsoft.com/office/drawing/2014/main" id="{A1D4ADE8-5E77-AD46-84E4-FF1511FA0E73}"/>
              </a:ext>
            </a:extLst>
          </p:cNvPr>
          <p:cNvSpPr>
            <a:spLocks noGrp="1"/>
          </p:cNvSpPr>
          <p:nvPr>
            <p:ph type="ftr" sz="quarter" idx="24"/>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3" name="Title 2">
            <a:extLst>
              <a:ext uri="{FF2B5EF4-FFF2-40B4-BE49-F238E27FC236}">
                <a16:creationId xmlns:a16="http://schemas.microsoft.com/office/drawing/2014/main" id="{9D2FE682-1620-EF9A-5011-6AB581A10B54}"/>
              </a:ext>
            </a:extLst>
          </p:cNvPr>
          <p:cNvSpPr>
            <a:spLocks noGrp="1"/>
          </p:cNvSpPr>
          <p:nvPr>
            <p:ph type="title" hasCustomPrompt="1"/>
          </p:nvPr>
        </p:nvSpPr>
        <p:spPr>
          <a:xfrm>
            <a:off x="690418" y="594360"/>
            <a:ext cx="5405581" cy="676656"/>
          </a:xfrm>
        </p:spPr>
        <p:txBody>
          <a:bodyPr/>
          <a:lstStyle>
            <a:lvl1pPr>
              <a:defRPr lang="en-US" b="0" i="0" dirty="0">
                <a:latin typeface="Oracle Sans" panose="020B0503020204020204" pitchFamily="34" charset="0"/>
              </a:defRPr>
            </a:lvl1pPr>
          </a:lstStyle>
          <a:p>
            <a:r>
              <a:rPr lang="en-US" dirty="0"/>
              <a:t>Click to edit Title</a:t>
            </a:r>
          </a:p>
        </p:txBody>
      </p:sp>
      <p:pic>
        <p:nvPicPr>
          <p:cNvPr id="4" name="Picture 3">
            <a:extLst>
              <a:ext uri="{FF2B5EF4-FFF2-40B4-BE49-F238E27FC236}">
                <a16:creationId xmlns:a16="http://schemas.microsoft.com/office/drawing/2014/main" id="{9E181947-C9E9-FBC0-027D-AF7B5084F3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pic>
        <p:nvPicPr>
          <p:cNvPr id="10" name="Graphic 9">
            <a:extLst>
              <a:ext uri="{FF2B5EF4-FFF2-40B4-BE49-F238E27FC236}">
                <a16:creationId xmlns:a16="http://schemas.microsoft.com/office/drawing/2014/main" id="{54241047-88E3-ACDA-C2AB-C5C305B5B0B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1408905802"/>
      </p:ext>
    </p:extLst>
  </p:cSld>
  <p:clrMapOvr>
    <a:overrideClrMapping bg1="dk1" tx1="lt1" bg2="dk2" tx2="lt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Multi Statement – Dark">
    <p:bg>
      <p:bgPr>
        <a:solidFill>
          <a:srgbClr val="04232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5ED090-B63C-3A34-8352-4A7D07E9DB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93680" y="0"/>
            <a:ext cx="1798320" cy="4495800"/>
          </a:xfrm>
          <a:prstGeom prst="rect">
            <a:avLst/>
          </a:prstGeom>
        </p:spPr>
      </p:pic>
      <p:sp>
        <p:nvSpPr>
          <p:cNvPr id="15" name="Footer Placeholder 14">
            <a:extLst>
              <a:ext uri="{FF2B5EF4-FFF2-40B4-BE49-F238E27FC236}">
                <a16:creationId xmlns:a16="http://schemas.microsoft.com/office/drawing/2014/main" id="{50758997-1DC3-6F7D-8E44-567EF53AC359}"/>
              </a:ext>
            </a:extLst>
          </p:cNvPr>
          <p:cNvSpPr>
            <a:spLocks noGrp="1"/>
          </p:cNvSpPr>
          <p:nvPr>
            <p:ph type="ftr" sz="quarter" idx="15"/>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16" name="Slide Number Placeholder 15">
            <a:extLst>
              <a:ext uri="{FF2B5EF4-FFF2-40B4-BE49-F238E27FC236}">
                <a16:creationId xmlns:a16="http://schemas.microsoft.com/office/drawing/2014/main" id="{CBE9CBB5-BEF5-658E-DD4F-34F3771AE8B7}"/>
              </a:ext>
            </a:extLst>
          </p:cNvPr>
          <p:cNvSpPr>
            <a:spLocks noGrp="1"/>
          </p:cNvSpPr>
          <p:nvPr>
            <p:ph type="sldNum" sz="quarter" idx="16"/>
          </p:nvPr>
        </p:nvSpPr>
        <p:spPr/>
        <p:txBody>
          <a:bodyPr/>
          <a:lstStyle>
            <a:lvl1pPr>
              <a:defRPr>
                <a:solidFill>
                  <a:schemeClr val="tx1"/>
                </a:solidFill>
              </a:defRPr>
            </a:lvl1pPr>
          </a:lstStyle>
          <a:p>
            <a:fld id="{CFF4B978-1D82-7745-80C5-DBABA6B131D3}" type="slidenum">
              <a:rPr lang="en-US" smtClean="0"/>
              <a:pPr/>
              <a:t>‹#›</a:t>
            </a:fld>
            <a:endParaRPr lang="en-US"/>
          </a:p>
        </p:txBody>
      </p:sp>
      <p:sp>
        <p:nvSpPr>
          <p:cNvPr id="3" name="Text Placeholder 2">
            <a:extLst>
              <a:ext uri="{FF2B5EF4-FFF2-40B4-BE49-F238E27FC236}">
                <a16:creationId xmlns:a16="http://schemas.microsoft.com/office/drawing/2014/main" id="{7631E284-5597-59F5-000E-EC9F62552343}"/>
              </a:ext>
            </a:extLst>
          </p:cNvPr>
          <p:cNvSpPr>
            <a:spLocks noGrp="1"/>
          </p:cNvSpPr>
          <p:nvPr>
            <p:ph type="body" sz="quarter" idx="17" hasCustomPrompt="1"/>
          </p:nvPr>
        </p:nvSpPr>
        <p:spPr>
          <a:xfrm>
            <a:off x="685845" y="918067"/>
            <a:ext cx="8325924" cy="1158571"/>
          </a:xfrm>
        </p:spPr>
        <p:txBody>
          <a:bodyPr>
            <a:normAutofit/>
          </a:bodyPr>
          <a:lstStyle>
            <a:lvl1pPr>
              <a:lnSpc>
                <a:spcPct val="100000"/>
              </a:lnSpc>
              <a:spcBef>
                <a:spcPts val="0"/>
              </a:spcBef>
              <a:defRPr sz="3600"/>
            </a:lvl1pPr>
          </a:lstStyle>
          <a:p>
            <a:pPr lvl="0"/>
            <a:r>
              <a:rPr lang="en-US" dirty="0"/>
              <a:t>Click to edit Headline</a:t>
            </a:r>
          </a:p>
        </p:txBody>
      </p:sp>
      <p:sp>
        <p:nvSpPr>
          <p:cNvPr id="5" name="Text Placeholder 4">
            <a:extLst>
              <a:ext uri="{FF2B5EF4-FFF2-40B4-BE49-F238E27FC236}">
                <a16:creationId xmlns:a16="http://schemas.microsoft.com/office/drawing/2014/main" id="{E1BFAC24-D5E4-D75B-6996-0363701F9827}"/>
              </a:ext>
            </a:extLst>
          </p:cNvPr>
          <p:cNvSpPr>
            <a:spLocks noGrp="1"/>
          </p:cNvSpPr>
          <p:nvPr>
            <p:ph type="body" sz="quarter" idx="18" hasCustomPrompt="1"/>
          </p:nvPr>
        </p:nvSpPr>
        <p:spPr>
          <a:xfrm>
            <a:off x="685846" y="2879347"/>
            <a:ext cx="8326185" cy="1166509"/>
          </a:xfrm>
        </p:spPr>
        <p:txBody>
          <a:bodyPr>
            <a:normAutofit/>
          </a:bodyPr>
          <a:lstStyle>
            <a:lvl1pPr>
              <a:lnSpc>
                <a:spcPct val="100000"/>
              </a:lnSpc>
              <a:spcBef>
                <a:spcPts val="0"/>
              </a:spcBef>
              <a:defRPr sz="3600"/>
            </a:lvl1pPr>
          </a:lstStyle>
          <a:p>
            <a:pPr lvl="0"/>
            <a:r>
              <a:rPr lang="en-US" dirty="0"/>
              <a:t>Click to edit Headline</a:t>
            </a:r>
          </a:p>
        </p:txBody>
      </p:sp>
      <p:sp>
        <p:nvSpPr>
          <p:cNvPr id="8" name="Text Placeholder 7">
            <a:extLst>
              <a:ext uri="{FF2B5EF4-FFF2-40B4-BE49-F238E27FC236}">
                <a16:creationId xmlns:a16="http://schemas.microsoft.com/office/drawing/2014/main" id="{80E15D82-9AA4-92A3-36BD-06E09741F261}"/>
              </a:ext>
            </a:extLst>
          </p:cNvPr>
          <p:cNvSpPr>
            <a:spLocks noGrp="1"/>
          </p:cNvSpPr>
          <p:nvPr>
            <p:ph type="body" sz="quarter" idx="19" hasCustomPrompt="1"/>
          </p:nvPr>
        </p:nvSpPr>
        <p:spPr>
          <a:xfrm>
            <a:off x="685844" y="4837113"/>
            <a:ext cx="8326187" cy="1182688"/>
          </a:xfrm>
        </p:spPr>
        <p:txBody>
          <a:bodyPr>
            <a:normAutofit/>
          </a:bodyPr>
          <a:lstStyle>
            <a:lvl1pPr>
              <a:lnSpc>
                <a:spcPct val="100000"/>
              </a:lnSpc>
              <a:spcBef>
                <a:spcPts val="0"/>
              </a:spcBef>
              <a:defRPr sz="3600"/>
            </a:lvl1pPr>
          </a:lstStyle>
          <a:p>
            <a:pPr lvl="0"/>
            <a:r>
              <a:rPr lang="en-US" dirty="0"/>
              <a:t>Click to edit Headline</a:t>
            </a:r>
          </a:p>
        </p:txBody>
      </p:sp>
    </p:spTree>
    <p:extLst>
      <p:ext uri="{BB962C8B-B14F-4D97-AF65-F5344CB8AC3E}">
        <p14:creationId xmlns:p14="http://schemas.microsoft.com/office/powerpoint/2010/main" val="1816371962"/>
      </p:ext>
    </p:extLst>
  </p:cSld>
  <p:clrMapOvr>
    <a:overrideClrMapping bg1="dk1" tx1="lt1" bg2="dk2" tx2="lt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Pie Chart">
    <p:bg>
      <p:bgPr>
        <a:solidFill>
          <a:srgbClr val="04232C"/>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F4C6D899-C5D3-0B4A-943D-4D8479B33622}"/>
              </a:ext>
            </a:extLst>
          </p:cNvPr>
          <p:cNvSpPr>
            <a:spLocks noGrp="1"/>
          </p:cNvSpPr>
          <p:nvPr userDrawn="1">
            <p:ph type="chart" sz="quarter" idx="19"/>
          </p:nvPr>
        </p:nvSpPr>
        <p:spPr>
          <a:xfrm>
            <a:off x="711247" y="1601342"/>
            <a:ext cx="10651760" cy="4630127"/>
          </a:xfrm>
        </p:spPr>
        <p:txBody>
          <a:bodyPr anchor="ctr" anchorCtr="0">
            <a:noAutofit/>
          </a:bodyPr>
          <a:lstStyle>
            <a:lvl1pPr marL="0" indent="0" algn="ctr">
              <a:buNone/>
              <a:defRPr>
                <a:solidFill>
                  <a:schemeClr val="tx1"/>
                </a:solidFill>
              </a:defRPr>
            </a:lvl1pPr>
          </a:lstStyle>
          <a:p>
            <a:r>
              <a:rPr lang="en-US"/>
              <a:t>Click icon to add chart</a:t>
            </a:r>
            <a:endParaRPr lang="en-US" dirty="0"/>
          </a:p>
        </p:txBody>
      </p:sp>
      <p:sp>
        <p:nvSpPr>
          <p:cNvPr id="5" name="Text Placeholder 4">
            <a:extLst>
              <a:ext uri="{FF2B5EF4-FFF2-40B4-BE49-F238E27FC236}">
                <a16:creationId xmlns:a16="http://schemas.microsoft.com/office/drawing/2014/main" id="{12873740-6440-8A92-4D34-B79C119990CD}"/>
              </a:ext>
            </a:extLst>
          </p:cNvPr>
          <p:cNvSpPr>
            <a:spLocks noGrp="1"/>
          </p:cNvSpPr>
          <p:nvPr userDrawn="1">
            <p:ph type="body" sz="quarter" idx="23"/>
          </p:nvPr>
        </p:nvSpPr>
        <p:spPr>
          <a:xfrm>
            <a:off x="7811011" y="2178050"/>
            <a:ext cx="3120435" cy="1479551"/>
          </a:xfrm>
        </p:spPr>
        <p:txBody>
          <a:bodyPr/>
          <a:lstStyle>
            <a:lvl1pPr>
              <a:defRPr sz="1400" b="0" i="0">
                <a:latin typeface="Oracle Sans" panose="020B0503020204020204" pitchFamily="34" charset="0"/>
                <a:cs typeface="Oracle Sans" panose="020B0503020204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D24255DB-6EDD-F515-9E12-17AD8EAC8BED}"/>
              </a:ext>
            </a:extLst>
          </p:cNvPr>
          <p:cNvSpPr>
            <a:spLocks noGrp="1"/>
          </p:cNvSpPr>
          <p:nvPr userDrawn="1">
            <p:ph type="title" hasCustomPrompt="1"/>
          </p:nvPr>
        </p:nvSpPr>
        <p:spPr/>
        <p:txBody>
          <a:bodyPr/>
          <a:lstStyle>
            <a:lvl1pPr>
              <a:defRPr lang="en-US" b="0" i="0" dirty="0">
                <a:latin typeface="Oracle Sans" panose="020B0503020204020204" pitchFamily="34" charset="0"/>
              </a:defRPr>
            </a:lvl1pPr>
          </a:lstStyle>
          <a:p>
            <a:pPr lvl="0"/>
            <a:r>
              <a:rPr lang="en-US" dirty="0"/>
              <a:t>Click to edit Title</a:t>
            </a:r>
          </a:p>
        </p:txBody>
      </p:sp>
      <p:sp>
        <p:nvSpPr>
          <p:cNvPr id="6" name="Footer Placeholder 5">
            <a:extLst>
              <a:ext uri="{FF2B5EF4-FFF2-40B4-BE49-F238E27FC236}">
                <a16:creationId xmlns:a16="http://schemas.microsoft.com/office/drawing/2014/main" id="{76002379-50FE-2410-9786-BE8FE40C3E50}"/>
              </a:ext>
            </a:extLst>
          </p:cNvPr>
          <p:cNvSpPr>
            <a:spLocks noGrp="1"/>
          </p:cNvSpPr>
          <p:nvPr userDrawn="1">
            <p:ph type="ftr" sz="quarter" idx="21"/>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9" name="Slide Number Placeholder 8">
            <a:extLst>
              <a:ext uri="{FF2B5EF4-FFF2-40B4-BE49-F238E27FC236}">
                <a16:creationId xmlns:a16="http://schemas.microsoft.com/office/drawing/2014/main" id="{89473DAC-98D0-EA6A-E0D1-27ECBD08F78D}"/>
              </a:ext>
            </a:extLst>
          </p:cNvPr>
          <p:cNvSpPr>
            <a:spLocks noGrp="1"/>
          </p:cNvSpPr>
          <p:nvPr userDrawn="1">
            <p:ph type="sldNum" sz="quarter" idx="22"/>
          </p:nvPr>
        </p:nvSpPr>
        <p:spPr/>
        <p:txBody>
          <a:bodyPr/>
          <a:lstStyle>
            <a:lvl1pPr>
              <a:defRPr>
                <a:solidFill>
                  <a:schemeClr val="tx1"/>
                </a:solidFill>
              </a:defRPr>
            </a:lvl1pPr>
          </a:lstStyle>
          <a:p>
            <a:fld id="{CFF4B978-1D82-7745-80C5-DBABA6B131D3}" type="slidenum">
              <a:rPr lang="en-US" smtClean="0"/>
              <a:pPr/>
              <a:t>‹#›</a:t>
            </a:fld>
            <a:endParaRPr lang="en-US"/>
          </a:p>
        </p:txBody>
      </p:sp>
      <p:pic>
        <p:nvPicPr>
          <p:cNvPr id="11" name="Graphic 10">
            <a:extLst>
              <a:ext uri="{FF2B5EF4-FFF2-40B4-BE49-F238E27FC236}">
                <a16:creationId xmlns:a16="http://schemas.microsoft.com/office/drawing/2014/main" id="{3BE4BCD2-EE86-4D32-963C-5B54746964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1503730393"/>
      </p:ext>
    </p:extLst>
  </p:cSld>
  <p:clrMapOvr>
    <a:overrideClrMapping bg1="dk1" tx1="lt1" bg2="dk2" tx2="lt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ingle Stat – Dark">
    <p:bg>
      <p:bgPr>
        <a:solidFill>
          <a:srgbClr val="04232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E6C3CF-BBBA-0274-A65E-4687ACAAC7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7186D9D1-DFE9-E348-0E8E-126641FEC34C}"/>
              </a:ext>
            </a:extLst>
          </p:cNvPr>
          <p:cNvSpPr>
            <a:spLocks noGrp="1"/>
          </p:cNvSpPr>
          <p:nvPr>
            <p:ph type="body" sz="quarter" idx="23"/>
          </p:nvPr>
        </p:nvSpPr>
        <p:spPr>
          <a:xfrm>
            <a:off x="690416" y="3810002"/>
            <a:ext cx="4690573" cy="1947069"/>
          </a:xfrm>
        </p:spPr>
        <p:txBody>
          <a:body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9B942022-9F0A-BD4C-AF43-752FEFC469E8}"/>
              </a:ext>
            </a:extLst>
          </p:cNvPr>
          <p:cNvSpPr>
            <a:spLocks noGrp="1"/>
          </p:cNvSpPr>
          <p:nvPr>
            <p:ph type="body" sz="quarter" idx="14" hasCustomPrompt="1"/>
          </p:nvPr>
        </p:nvSpPr>
        <p:spPr>
          <a:xfrm>
            <a:off x="690417" y="1791019"/>
            <a:ext cx="4932419" cy="2018983"/>
          </a:xfrm>
        </p:spPr>
        <p:txBody>
          <a:bodyPr>
            <a:noAutofit/>
          </a:bodyPr>
          <a:lstStyle>
            <a:lvl1pPr marL="0" indent="0">
              <a:lnSpc>
                <a:spcPct val="110000"/>
              </a:lnSpc>
              <a:spcBef>
                <a:spcPts val="500"/>
              </a:spcBef>
              <a:buNone/>
              <a:defRPr lang="en-US" sz="13000" dirty="0">
                <a:solidFill>
                  <a:schemeClr val="tx1"/>
                </a:solidFill>
              </a:defRPr>
            </a:lvl1pPr>
            <a:lvl2pPr marL="0" indent="0">
              <a:lnSpc>
                <a:spcPct val="110000"/>
              </a:lnSpc>
              <a:spcBef>
                <a:spcPts val="0"/>
              </a:spcBef>
              <a:buNone/>
              <a:defRPr sz="2100">
                <a:solidFill>
                  <a:schemeClr val="accent4"/>
                </a:solidFill>
              </a:defRPr>
            </a:lvl2pPr>
            <a:lvl3pPr>
              <a:lnSpc>
                <a:spcPct val="110000"/>
              </a:lnSpc>
              <a:defRPr>
                <a:solidFill>
                  <a:schemeClr val="tx1"/>
                </a:solidFill>
              </a:defRPr>
            </a:lvl3pPr>
            <a:lvl4pPr>
              <a:lnSpc>
                <a:spcPct val="110000"/>
              </a:lnSpc>
              <a:defRPr>
                <a:solidFill>
                  <a:schemeClr val="tx1"/>
                </a:solidFill>
              </a:defRPr>
            </a:lvl4pPr>
            <a:lvl5pPr>
              <a:lnSpc>
                <a:spcPct val="110000"/>
              </a:lnSpc>
              <a:defRPr>
                <a:solidFill>
                  <a:schemeClr val="tx1"/>
                </a:solidFill>
              </a:defRPr>
            </a:lvl5pPr>
          </a:lstStyle>
          <a:p>
            <a:pPr lvl="0"/>
            <a:r>
              <a:rPr lang="en-US" dirty="0"/>
              <a:t>Stat</a:t>
            </a:r>
          </a:p>
        </p:txBody>
      </p:sp>
      <p:sp>
        <p:nvSpPr>
          <p:cNvPr id="2" name="Title 1">
            <a:extLst>
              <a:ext uri="{FF2B5EF4-FFF2-40B4-BE49-F238E27FC236}">
                <a16:creationId xmlns:a16="http://schemas.microsoft.com/office/drawing/2014/main" id="{0681C506-2A22-E8DE-A6FA-9F544C3BEBDD}"/>
              </a:ext>
            </a:extLst>
          </p:cNvPr>
          <p:cNvSpPr>
            <a:spLocks noGrp="1"/>
          </p:cNvSpPr>
          <p:nvPr>
            <p:ph type="title" hasCustomPrompt="1"/>
          </p:nvPr>
        </p:nvSpPr>
        <p:spPr/>
        <p:txBody>
          <a:bodyPr/>
          <a:lstStyle>
            <a:lvl1pPr>
              <a:defRPr lang="en-US" b="0" i="0" dirty="0">
                <a:latin typeface="Oracle Sans" panose="020B0503020204020204" pitchFamily="34" charset="0"/>
              </a:defRPr>
            </a:lvl1pPr>
          </a:lstStyle>
          <a:p>
            <a:pPr lvl="0"/>
            <a:r>
              <a:rPr lang="en-US" dirty="0"/>
              <a:t>Click to edit Title</a:t>
            </a:r>
          </a:p>
        </p:txBody>
      </p:sp>
      <p:sp>
        <p:nvSpPr>
          <p:cNvPr id="3" name="Footer Placeholder 2">
            <a:extLst>
              <a:ext uri="{FF2B5EF4-FFF2-40B4-BE49-F238E27FC236}">
                <a16:creationId xmlns:a16="http://schemas.microsoft.com/office/drawing/2014/main" id="{A7D7092A-61D4-66E6-6FB7-BBCBD0B5FD9F}"/>
              </a:ext>
            </a:extLst>
          </p:cNvPr>
          <p:cNvSpPr>
            <a:spLocks noGrp="1"/>
          </p:cNvSpPr>
          <p:nvPr>
            <p:ph type="ftr" sz="quarter" idx="24"/>
          </p:nvPr>
        </p:nvSpPr>
        <p:spPr/>
        <p:txBody>
          <a:bodyPr/>
          <a:lstStyle/>
          <a:p>
            <a:r>
              <a:rPr lang="en-US" dirty="0">
                <a:sym typeface="Symbol" pitchFamily="2" charset="2"/>
              </a:rPr>
              <a:t>Oracle CloudWorld        Copyright © 2024, Oracle and/or its affiliates</a:t>
            </a:r>
            <a:endParaRPr lang="en-CA" dirty="0"/>
          </a:p>
        </p:txBody>
      </p:sp>
      <p:sp>
        <p:nvSpPr>
          <p:cNvPr id="4" name="Slide Number Placeholder 3">
            <a:extLst>
              <a:ext uri="{FF2B5EF4-FFF2-40B4-BE49-F238E27FC236}">
                <a16:creationId xmlns:a16="http://schemas.microsoft.com/office/drawing/2014/main" id="{7A84F353-674E-80CB-A968-96427523B660}"/>
              </a:ext>
            </a:extLst>
          </p:cNvPr>
          <p:cNvSpPr>
            <a:spLocks noGrp="1"/>
          </p:cNvSpPr>
          <p:nvPr>
            <p:ph type="sldNum" sz="quarter" idx="25"/>
          </p:nvPr>
        </p:nvSpPr>
        <p:spPr/>
        <p:txBody>
          <a:bodyPr/>
          <a:lstStyle/>
          <a:p>
            <a:fld id="{CFF4B978-1D82-7745-80C5-DBABA6B131D3}" type="slidenum">
              <a:rPr lang="en-US" smtClean="0"/>
              <a:pPr/>
              <a:t>‹#›</a:t>
            </a:fld>
            <a:endParaRPr lang="en-US"/>
          </a:p>
        </p:txBody>
      </p:sp>
      <p:pic>
        <p:nvPicPr>
          <p:cNvPr id="6" name="Picture 5">
            <a:extLst>
              <a:ext uri="{FF2B5EF4-FFF2-40B4-BE49-F238E27FC236}">
                <a16:creationId xmlns:a16="http://schemas.microsoft.com/office/drawing/2014/main" id="{01AD68A7-241D-0949-E33A-9388DF00EF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382841473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dirty="0"/>
              <a:t>Click to edit Master title style</a:t>
            </a:r>
            <a:endParaRPr lang="en-GB" dirty="0"/>
          </a:p>
        </p:txBody>
      </p:sp>
      <p:pic>
        <p:nvPicPr>
          <p:cNvPr id="2" name="Picture 1">
            <a:extLst>
              <a:ext uri="{FF2B5EF4-FFF2-40B4-BE49-F238E27FC236}">
                <a16:creationId xmlns:a16="http://schemas.microsoft.com/office/drawing/2014/main" id="{48F7F934-6B35-96FD-3099-5D68C03C8671}"/>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181344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Icons + Short Copy_White_Pilla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0DC-6C36-4AC7-90FE-9BE28E17F1BF}"/>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3" name="Picture Placeholder 2">
            <a:extLst>
              <a:ext uri="{FF2B5EF4-FFF2-40B4-BE49-F238E27FC236}">
                <a16:creationId xmlns:a16="http://schemas.microsoft.com/office/drawing/2014/main" id="{C4A0F212-7687-B242-8162-FFAC910A60EF}"/>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4" name="Text Placeholder 21">
            <a:extLst>
              <a:ext uri="{FF2B5EF4-FFF2-40B4-BE49-F238E27FC236}">
                <a16:creationId xmlns:a16="http://schemas.microsoft.com/office/drawing/2014/main" id="{920A2EEA-131E-DA4C-92C3-898A80B8B561}"/>
              </a:ext>
            </a:extLst>
          </p:cNvPr>
          <p:cNvSpPr>
            <a:spLocks noGrp="1"/>
          </p:cNvSpPr>
          <p:nvPr>
            <p:ph type="body" sz="quarter" idx="25" hasCustomPrompt="1"/>
          </p:nvPr>
        </p:nvSpPr>
        <p:spPr>
          <a:xfrm>
            <a:off x="911114" y="3983731"/>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11" name="Text Placeholder 21">
            <a:extLst>
              <a:ext uri="{FF2B5EF4-FFF2-40B4-BE49-F238E27FC236}">
                <a16:creationId xmlns:a16="http://schemas.microsoft.com/office/drawing/2014/main" id="{442F0FF9-B575-DD4A-AF68-999EE8B4FE0D}"/>
              </a:ext>
            </a:extLst>
          </p:cNvPr>
          <p:cNvSpPr>
            <a:spLocks noGrp="1"/>
          </p:cNvSpPr>
          <p:nvPr>
            <p:ph type="body" sz="quarter" idx="24" hasCustomPrompt="1"/>
          </p:nvPr>
        </p:nvSpPr>
        <p:spPr>
          <a:xfrm>
            <a:off x="911114" y="4377377"/>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 name="Straight Connector 4">
            <a:extLst>
              <a:ext uri="{FF2B5EF4-FFF2-40B4-BE49-F238E27FC236}">
                <a16:creationId xmlns:a16="http://schemas.microsoft.com/office/drawing/2014/main" id="{64BB08A7-EFFF-E144-B8F2-3D5B80F0DC46}"/>
              </a:ext>
              <a:ext uri="{C183D7F6-B498-43B3-948B-1728B52AA6E4}">
                <adec:decorative xmlns:adec="http://schemas.microsoft.com/office/drawing/2017/decorative" val="1"/>
              </a:ext>
            </a:extLst>
          </p:cNvPr>
          <p:cNvCxnSpPr>
            <a:cxnSpLocks/>
          </p:cNvCxnSpPr>
          <p:nvPr userDrawn="1"/>
        </p:nvCxnSpPr>
        <p:spPr>
          <a:xfrm>
            <a:off x="4003589" y="1588180"/>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2" name="Picture Placeholder 2">
            <a:extLst>
              <a:ext uri="{FF2B5EF4-FFF2-40B4-BE49-F238E27FC236}">
                <a16:creationId xmlns:a16="http://schemas.microsoft.com/office/drawing/2014/main" id="{00545EAB-02F2-4D35-839F-11095FE3779B}"/>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C85CBC82-72D6-46B3-9B52-627E5BC2BC55}"/>
              </a:ext>
            </a:extLst>
          </p:cNvPr>
          <p:cNvSpPr>
            <a:spLocks noGrp="1"/>
          </p:cNvSpPr>
          <p:nvPr>
            <p:ph type="body" sz="quarter" idx="34" hasCustomPrompt="1"/>
          </p:nvPr>
        </p:nvSpPr>
        <p:spPr>
          <a:xfrm>
            <a:off x="4797315" y="3983731"/>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0FA9D0FA-EA15-4919-BEB9-4C5EE9D8CDFF}"/>
              </a:ext>
            </a:extLst>
          </p:cNvPr>
          <p:cNvSpPr>
            <a:spLocks noGrp="1"/>
          </p:cNvSpPr>
          <p:nvPr>
            <p:ph type="body" sz="quarter" idx="35" hasCustomPrompt="1"/>
          </p:nvPr>
        </p:nvSpPr>
        <p:spPr>
          <a:xfrm>
            <a:off x="4797315" y="4377377"/>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8" name="Straight Connector 27">
            <a:extLst>
              <a:ext uri="{FF2B5EF4-FFF2-40B4-BE49-F238E27FC236}">
                <a16:creationId xmlns:a16="http://schemas.microsoft.com/office/drawing/2014/main" id="{A0082647-1E21-E741-BAE0-54CD63A1A8A2}"/>
              </a:ext>
              <a:ext uri="{C183D7F6-B498-43B3-948B-1728B52AA6E4}">
                <adec:decorative xmlns:adec="http://schemas.microsoft.com/office/drawing/2017/decorative" val="1"/>
              </a:ext>
            </a:extLst>
          </p:cNvPr>
          <p:cNvCxnSpPr>
            <a:cxnSpLocks/>
          </p:cNvCxnSpPr>
          <p:nvPr userDrawn="1"/>
        </p:nvCxnSpPr>
        <p:spPr>
          <a:xfrm>
            <a:off x="7863016" y="1588180"/>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0" name="Picture Placeholder 2">
            <a:extLst>
              <a:ext uri="{FF2B5EF4-FFF2-40B4-BE49-F238E27FC236}">
                <a16:creationId xmlns:a16="http://schemas.microsoft.com/office/drawing/2014/main" id="{7E0E7E15-3D7B-4123-8321-B073C59133A1}"/>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1" name="Text Placeholder 21">
            <a:extLst>
              <a:ext uri="{FF2B5EF4-FFF2-40B4-BE49-F238E27FC236}">
                <a16:creationId xmlns:a16="http://schemas.microsoft.com/office/drawing/2014/main" id="{8C820BCB-F093-47C5-A402-60E80288139D}"/>
              </a:ext>
            </a:extLst>
          </p:cNvPr>
          <p:cNvSpPr>
            <a:spLocks noGrp="1"/>
          </p:cNvSpPr>
          <p:nvPr>
            <p:ph type="body" sz="quarter" idx="37" hasCustomPrompt="1"/>
          </p:nvPr>
        </p:nvSpPr>
        <p:spPr>
          <a:xfrm>
            <a:off x="8648346" y="3983731"/>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F1AF7868-3C5C-49BB-8190-B4107C4DC70C}"/>
              </a:ext>
            </a:extLst>
          </p:cNvPr>
          <p:cNvSpPr>
            <a:spLocks noGrp="1"/>
          </p:cNvSpPr>
          <p:nvPr>
            <p:ph type="body" sz="quarter" idx="38" hasCustomPrompt="1"/>
          </p:nvPr>
        </p:nvSpPr>
        <p:spPr>
          <a:xfrm>
            <a:off x="8648346" y="4377377"/>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CE315956-791E-42C9-A056-FBA3629A1E21}"/>
              </a:ext>
            </a:extLst>
          </p:cNvPr>
          <p:cNvSpPr>
            <a:spLocks noGrp="1"/>
          </p:cNvSpPr>
          <p:nvPr>
            <p:ph type="dt" sz="half" idx="39"/>
          </p:nvPr>
        </p:nvSpPr>
        <p:spPr/>
        <p:txBody>
          <a:bodyPr/>
          <a:lstStyle/>
          <a:p>
            <a:r>
              <a:rPr lang="en-IN"/>
              <a:t>[Date]</a:t>
            </a:r>
            <a:endParaRPr lang="en-US" dirty="0"/>
          </a:p>
        </p:txBody>
      </p:sp>
      <p:sp>
        <p:nvSpPr>
          <p:cNvPr id="9" name="Footer Placeholder 8">
            <a:extLst>
              <a:ext uri="{FF2B5EF4-FFF2-40B4-BE49-F238E27FC236}">
                <a16:creationId xmlns:a16="http://schemas.microsoft.com/office/drawing/2014/main" id="{DC8D8891-9A6C-4406-B5C8-CCA25417A053}"/>
              </a:ext>
            </a:extLst>
          </p:cNvPr>
          <p:cNvSpPr>
            <a:spLocks noGrp="1"/>
          </p:cNvSpPr>
          <p:nvPr>
            <p:ph type="ftr" sz="quarter" idx="40"/>
          </p:nvPr>
        </p:nvSpPr>
        <p:spPr/>
        <p:txBody>
          <a:bodyPr/>
          <a:lstStyle/>
          <a:p>
            <a:r>
              <a:rPr lang="en-US" dirty="0"/>
              <a:t>Copyright © 2023, Oracle and/or its affiliates  |  Confidential: Internal/Restricted/Highly Restricted</a:t>
            </a:r>
          </a:p>
        </p:txBody>
      </p:sp>
      <p:sp>
        <p:nvSpPr>
          <p:cNvPr id="10" name="Slide Number Placeholder 9">
            <a:extLst>
              <a:ext uri="{FF2B5EF4-FFF2-40B4-BE49-F238E27FC236}">
                <a16:creationId xmlns:a16="http://schemas.microsoft.com/office/drawing/2014/main" id="{3CFE0D25-0D15-4AC0-A665-289A085C4FF7}"/>
              </a:ext>
            </a:extLst>
          </p:cNvPr>
          <p:cNvSpPr>
            <a:spLocks noGrp="1"/>
          </p:cNvSpPr>
          <p:nvPr>
            <p:ph type="sldNum" sz="quarter" idx="41"/>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33122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Several Stats – Dark">
    <p:bg>
      <p:bgPr>
        <a:solidFill>
          <a:srgbClr val="04232C"/>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A8FD8FA-B363-8756-8120-1579FD4A6392}"/>
              </a:ext>
            </a:extLst>
          </p:cNvPr>
          <p:cNvSpPr>
            <a:spLocks noGrp="1"/>
          </p:cNvSpPr>
          <p:nvPr>
            <p:ph type="body" sz="quarter" idx="28"/>
          </p:nvPr>
        </p:nvSpPr>
        <p:spPr>
          <a:xfrm>
            <a:off x="5528038" y="2946401"/>
            <a:ext cx="3454625" cy="846932"/>
          </a:xfrm>
        </p:spPr>
        <p:txBody>
          <a:bodyPr/>
          <a:lstStyle>
            <a:lvl1pPr>
              <a:defRPr sz="1400"/>
            </a:lvl1pPr>
            <a:lvl2pPr>
              <a:defRPr sz="1200"/>
            </a:lvl2pPr>
          </a:lstStyle>
          <a:p>
            <a:pPr lvl="0"/>
            <a:r>
              <a:rPr lang="en-US"/>
              <a:t>Click to edit Master text styles</a:t>
            </a:r>
          </a:p>
          <a:p>
            <a:pPr lvl="1"/>
            <a:r>
              <a:rPr lang="en-US"/>
              <a:t>Second level</a:t>
            </a:r>
          </a:p>
        </p:txBody>
      </p:sp>
      <p:sp>
        <p:nvSpPr>
          <p:cNvPr id="13" name="Text Placeholder 4">
            <a:extLst>
              <a:ext uri="{FF2B5EF4-FFF2-40B4-BE49-F238E27FC236}">
                <a16:creationId xmlns:a16="http://schemas.microsoft.com/office/drawing/2014/main" id="{48731E2A-A19C-4F4D-87AC-EC0FAD1469AB}"/>
              </a:ext>
            </a:extLst>
          </p:cNvPr>
          <p:cNvSpPr>
            <a:spLocks noGrp="1"/>
          </p:cNvSpPr>
          <p:nvPr>
            <p:ph type="body" sz="quarter" idx="29"/>
          </p:nvPr>
        </p:nvSpPr>
        <p:spPr>
          <a:xfrm>
            <a:off x="3513900" y="5346701"/>
            <a:ext cx="3454625" cy="846932"/>
          </a:xfrm>
        </p:spPr>
        <p:txBody>
          <a:bodyPr/>
          <a:lstStyle>
            <a:lvl1pPr>
              <a:defRPr sz="1400"/>
            </a:lvl1pPr>
            <a:lvl2pPr>
              <a:defRPr sz="1200"/>
            </a:lvl2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291A2906-2074-6187-2B38-A391EE40BE50}"/>
              </a:ext>
            </a:extLst>
          </p:cNvPr>
          <p:cNvSpPr>
            <a:spLocks noGrp="1"/>
          </p:cNvSpPr>
          <p:nvPr>
            <p:ph type="body" sz="quarter" idx="27"/>
          </p:nvPr>
        </p:nvSpPr>
        <p:spPr>
          <a:xfrm>
            <a:off x="1879725" y="2946401"/>
            <a:ext cx="3454625" cy="846932"/>
          </a:xfrm>
        </p:spPr>
        <p:txBody>
          <a:bodyPr/>
          <a:lstStyle>
            <a:lvl1pPr>
              <a:defRPr sz="1400"/>
            </a:lvl1pPr>
            <a:lvl2pPr>
              <a:defRPr sz="1200"/>
            </a:lvl2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9B942022-9F0A-BD4C-AF43-752FEFC469E8}"/>
              </a:ext>
            </a:extLst>
          </p:cNvPr>
          <p:cNvSpPr>
            <a:spLocks noGrp="1"/>
          </p:cNvSpPr>
          <p:nvPr>
            <p:ph type="body" sz="quarter" idx="14" hasCustomPrompt="1"/>
          </p:nvPr>
        </p:nvSpPr>
        <p:spPr>
          <a:xfrm>
            <a:off x="1879670" y="1697888"/>
            <a:ext cx="3454677" cy="1248515"/>
          </a:xfrm>
        </p:spPr>
        <p:txBody>
          <a:bodyPr>
            <a:noAutofit/>
          </a:bodyPr>
          <a:lstStyle>
            <a:lvl1pPr marL="0" indent="0">
              <a:lnSpc>
                <a:spcPct val="110000"/>
              </a:lnSpc>
              <a:spcBef>
                <a:spcPts val="500"/>
              </a:spcBef>
              <a:buNone/>
              <a:defRPr sz="8450" b="0" i="0">
                <a:solidFill>
                  <a:schemeClr val="tx1"/>
                </a:solidFill>
                <a:latin typeface="Oracle Sans" panose="020B0503020204020204" pitchFamily="34" charset="0"/>
                <a:cs typeface="+mn-cs"/>
              </a:defRPr>
            </a:lvl1pPr>
            <a:lvl2pPr marL="0" indent="0">
              <a:lnSpc>
                <a:spcPct val="110000"/>
              </a:lnSpc>
              <a:spcBef>
                <a:spcPts val="0"/>
              </a:spcBef>
              <a:buNone/>
              <a:defRPr sz="2100">
                <a:solidFill>
                  <a:schemeClr val="accent4"/>
                </a:solidFill>
              </a:defRPr>
            </a:lvl2pPr>
            <a:lvl3pPr>
              <a:lnSpc>
                <a:spcPct val="110000"/>
              </a:lnSpc>
              <a:defRPr>
                <a:solidFill>
                  <a:schemeClr val="tx1"/>
                </a:solidFill>
              </a:defRPr>
            </a:lvl3pPr>
            <a:lvl4pPr>
              <a:lnSpc>
                <a:spcPct val="110000"/>
              </a:lnSpc>
              <a:defRPr>
                <a:solidFill>
                  <a:schemeClr val="tx1"/>
                </a:solidFill>
              </a:defRPr>
            </a:lvl4pPr>
            <a:lvl5pPr>
              <a:lnSpc>
                <a:spcPct val="110000"/>
              </a:lnSpc>
              <a:defRPr>
                <a:solidFill>
                  <a:schemeClr val="tx1"/>
                </a:solidFill>
              </a:defRPr>
            </a:lvl5pPr>
          </a:lstStyle>
          <a:p>
            <a:pPr lvl="0"/>
            <a:r>
              <a:rPr lang="en-US" dirty="0"/>
              <a:t>Stat</a:t>
            </a:r>
          </a:p>
        </p:txBody>
      </p:sp>
      <p:sp>
        <p:nvSpPr>
          <p:cNvPr id="8" name="Text Placeholder 10">
            <a:extLst>
              <a:ext uri="{FF2B5EF4-FFF2-40B4-BE49-F238E27FC236}">
                <a16:creationId xmlns:a16="http://schemas.microsoft.com/office/drawing/2014/main" id="{75DF9E6F-3AB9-0142-B660-60ACC8137281}"/>
              </a:ext>
            </a:extLst>
          </p:cNvPr>
          <p:cNvSpPr>
            <a:spLocks noGrp="1"/>
          </p:cNvSpPr>
          <p:nvPr>
            <p:ph type="body" sz="quarter" idx="20" hasCustomPrompt="1"/>
          </p:nvPr>
        </p:nvSpPr>
        <p:spPr>
          <a:xfrm>
            <a:off x="5515890" y="1697888"/>
            <a:ext cx="3454679" cy="1248515"/>
          </a:xfrm>
        </p:spPr>
        <p:txBody>
          <a:bodyPr>
            <a:noAutofit/>
          </a:bodyPr>
          <a:lstStyle>
            <a:lvl1pPr marL="0" indent="0">
              <a:lnSpc>
                <a:spcPct val="110000"/>
              </a:lnSpc>
              <a:spcBef>
                <a:spcPts val="500"/>
              </a:spcBef>
              <a:buNone/>
              <a:defRPr sz="8450" b="0" i="0">
                <a:solidFill>
                  <a:schemeClr val="tx1"/>
                </a:solidFill>
                <a:latin typeface="Oracle Sans" panose="020B0503020204020204" pitchFamily="34" charset="0"/>
                <a:cs typeface="+mn-cs"/>
              </a:defRPr>
            </a:lvl1pPr>
            <a:lvl2pPr marL="0" indent="0">
              <a:lnSpc>
                <a:spcPct val="110000"/>
              </a:lnSpc>
              <a:spcBef>
                <a:spcPts val="0"/>
              </a:spcBef>
              <a:buNone/>
              <a:defRPr sz="2100">
                <a:solidFill>
                  <a:schemeClr val="accent4"/>
                </a:solidFill>
              </a:defRPr>
            </a:lvl2pPr>
            <a:lvl3pPr>
              <a:lnSpc>
                <a:spcPct val="110000"/>
              </a:lnSpc>
              <a:defRPr>
                <a:solidFill>
                  <a:schemeClr val="tx1"/>
                </a:solidFill>
              </a:defRPr>
            </a:lvl3pPr>
            <a:lvl4pPr>
              <a:lnSpc>
                <a:spcPct val="110000"/>
              </a:lnSpc>
              <a:defRPr>
                <a:solidFill>
                  <a:schemeClr val="tx1"/>
                </a:solidFill>
              </a:defRPr>
            </a:lvl4pPr>
            <a:lvl5pPr>
              <a:lnSpc>
                <a:spcPct val="110000"/>
              </a:lnSpc>
              <a:defRPr>
                <a:solidFill>
                  <a:schemeClr val="tx1"/>
                </a:solidFill>
              </a:defRPr>
            </a:lvl5pPr>
          </a:lstStyle>
          <a:p>
            <a:pPr lvl="0"/>
            <a:r>
              <a:rPr lang="en-US" dirty="0"/>
              <a:t>Stat</a:t>
            </a:r>
          </a:p>
        </p:txBody>
      </p:sp>
      <p:sp>
        <p:nvSpPr>
          <p:cNvPr id="16" name="Text Placeholder 10">
            <a:extLst>
              <a:ext uri="{FF2B5EF4-FFF2-40B4-BE49-F238E27FC236}">
                <a16:creationId xmlns:a16="http://schemas.microsoft.com/office/drawing/2014/main" id="{BE38EB12-A080-B44D-9400-DF7D446FAEAE}"/>
              </a:ext>
            </a:extLst>
          </p:cNvPr>
          <p:cNvSpPr>
            <a:spLocks noGrp="1"/>
          </p:cNvSpPr>
          <p:nvPr>
            <p:ph type="body" sz="quarter" idx="22" hasCustomPrompt="1"/>
          </p:nvPr>
        </p:nvSpPr>
        <p:spPr>
          <a:xfrm>
            <a:off x="3513846" y="4080502"/>
            <a:ext cx="3454679" cy="1266201"/>
          </a:xfrm>
        </p:spPr>
        <p:txBody>
          <a:bodyPr>
            <a:noAutofit/>
          </a:bodyPr>
          <a:lstStyle>
            <a:lvl1pPr marL="0" indent="0">
              <a:lnSpc>
                <a:spcPct val="110000"/>
              </a:lnSpc>
              <a:spcBef>
                <a:spcPts val="500"/>
              </a:spcBef>
              <a:buNone/>
              <a:defRPr sz="8450" b="0" i="0">
                <a:solidFill>
                  <a:schemeClr val="tx1"/>
                </a:solidFill>
                <a:latin typeface="Oracle Sans" panose="020B0503020204020204" pitchFamily="34" charset="0"/>
                <a:cs typeface="+mn-cs"/>
              </a:defRPr>
            </a:lvl1pPr>
            <a:lvl2pPr marL="0" indent="0">
              <a:lnSpc>
                <a:spcPct val="110000"/>
              </a:lnSpc>
              <a:spcBef>
                <a:spcPts val="0"/>
              </a:spcBef>
              <a:buNone/>
              <a:defRPr sz="2100">
                <a:solidFill>
                  <a:schemeClr val="accent4"/>
                </a:solidFill>
              </a:defRPr>
            </a:lvl2pPr>
            <a:lvl3pPr>
              <a:lnSpc>
                <a:spcPct val="110000"/>
              </a:lnSpc>
              <a:defRPr>
                <a:solidFill>
                  <a:schemeClr val="tx1"/>
                </a:solidFill>
              </a:defRPr>
            </a:lvl3pPr>
            <a:lvl4pPr>
              <a:lnSpc>
                <a:spcPct val="110000"/>
              </a:lnSpc>
              <a:defRPr>
                <a:solidFill>
                  <a:schemeClr val="tx1"/>
                </a:solidFill>
              </a:defRPr>
            </a:lvl4pPr>
            <a:lvl5pPr>
              <a:lnSpc>
                <a:spcPct val="110000"/>
              </a:lnSpc>
              <a:defRPr>
                <a:solidFill>
                  <a:schemeClr val="tx1"/>
                </a:solidFill>
              </a:defRPr>
            </a:lvl5pPr>
          </a:lstStyle>
          <a:p>
            <a:pPr lvl="0"/>
            <a:r>
              <a:rPr lang="en-US" dirty="0"/>
              <a:t>Stat</a:t>
            </a:r>
          </a:p>
        </p:txBody>
      </p:sp>
      <p:sp>
        <p:nvSpPr>
          <p:cNvPr id="2" name="Title 1">
            <a:extLst>
              <a:ext uri="{FF2B5EF4-FFF2-40B4-BE49-F238E27FC236}">
                <a16:creationId xmlns:a16="http://schemas.microsoft.com/office/drawing/2014/main" id="{3F5E3928-CC52-F6CE-BDFE-B84C4F3D0BB8}"/>
              </a:ext>
            </a:extLst>
          </p:cNvPr>
          <p:cNvSpPr>
            <a:spLocks noGrp="1"/>
          </p:cNvSpPr>
          <p:nvPr>
            <p:ph type="title" hasCustomPrompt="1"/>
          </p:nvPr>
        </p:nvSpPr>
        <p:spPr/>
        <p:txBody>
          <a:bodyPr/>
          <a:lstStyle>
            <a:lvl1pPr>
              <a:defRPr lang="en-US" b="0" i="0" dirty="0">
                <a:latin typeface="Oracle Sans" panose="020B0503020204020204" pitchFamily="34" charset="0"/>
              </a:defRPr>
            </a:lvl1pPr>
          </a:lstStyle>
          <a:p>
            <a:pPr lvl="0"/>
            <a:r>
              <a:rPr lang="en-US" dirty="0"/>
              <a:t>Click to edit Title</a:t>
            </a:r>
          </a:p>
        </p:txBody>
      </p:sp>
      <p:sp>
        <p:nvSpPr>
          <p:cNvPr id="6" name="Footer Placeholder 5">
            <a:extLst>
              <a:ext uri="{FF2B5EF4-FFF2-40B4-BE49-F238E27FC236}">
                <a16:creationId xmlns:a16="http://schemas.microsoft.com/office/drawing/2014/main" id="{FBB46160-8645-0D20-842A-DF08A470274A}"/>
              </a:ext>
            </a:extLst>
          </p:cNvPr>
          <p:cNvSpPr>
            <a:spLocks noGrp="1"/>
          </p:cNvSpPr>
          <p:nvPr>
            <p:ph type="ftr" sz="quarter" idx="25"/>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12" name="Slide Number Placeholder 11">
            <a:extLst>
              <a:ext uri="{FF2B5EF4-FFF2-40B4-BE49-F238E27FC236}">
                <a16:creationId xmlns:a16="http://schemas.microsoft.com/office/drawing/2014/main" id="{59B8D207-68C6-DE0B-B25F-DF6C708B137C}"/>
              </a:ext>
            </a:extLst>
          </p:cNvPr>
          <p:cNvSpPr>
            <a:spLocks noGrp="1"/>
          </p:cNvSpPr>
          <p:nvPr>
            <p:ph type="sldNum" sz="quarter" idx="26"/>
          </p:nvPr>
        </p:nvSpPr>
        <p:spPr/>
        <p:txBody>
          <a:bodyPr/>
          <a:lstStyle>
            <a:lvl1pPr>
              <a:defRPr>
                <a:solidFill>
                  <a:schemeClr val="tx1"/>
                </a:solidFill>
              </a:defRPr>
            </a:lvl1pPr>
          </a:lstStyle>
          <a:p>
            <a:fld id="{CFF4B978-1D82-7745-80C5-DBABA6B131D3}" type="slidenum">
              <a:rPr lang="en-US" smtClean="0"/>
              <a:pPr/>
              <a:t>‹#›</a:t>
            </a:fld>
            <a:endParaRPr lang="en-US"/>
          </a:p>
        </p:txBody>
      </p:sp>
      <p:pic>
        <p:nvPicPr>
          <p:cNvPr id="17" name="Graphic 16">
            <a:extLst>
              <a:ext uri="{FF2B5EF4-FFF2-40B4-BE49-F238E27FC236}">
                <a16:creationId xmlns:a16="http://schemas.microsoft.com/office/drawing/2014/main" id="{2FFAD4BA-B9A9-F49B-53A8-A6EEF49A2B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3562343642"/>
      </p:ext>
    </p:extLst>
  </p:cSld>
  <p:clrMapOvr>
    <a:overrideClrMapping bg1="dk1" tx1="lt1" bg2="dk2" tx2="lt2" accent1="accent1" accent2="accent2" accent3="accent3" accent4="accent4" accent5="accent5" accent6="accent6" hlink="hlink" folHlink="folHlink"/>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_Single Stat – Dark">
    <p:bg>
      <p:bgPr>
        <a:solidFill>
          <a:srgbClr val="04232C"/>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616BEE-A598-9C76-D906-9288C18B5DEC}"/>
              </a:ext>
            </a:extLst>
          </p:cNvPr>
          <p:cNvSpPr>
            <a:spLocks noGrp="1"/>
          </p:cNvSpPr>
          <p:nvPr>
            <p:ph type="body" sz="quarter" idx="23"/>
          </p:nvPr>
        </p:nvSpPr>
        <p:spPr>
          <a:xfrm>
            <a:off x="705720" y="3790952"/>
            <a:ext cx="4690573" cy="1947069"/>
          </a:xfrm>
        </p:spPr>
        <p:txBody>
          <a:body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9B942022-9F0A-BD4C-AF43-752FEFC469E8}"/>
              </a:ext>
            </a:extLst>
          </p:cNvPr>
          <p:cNvSpPr>
            <a:spLocks noGrp="1"/>
          </p:cNvSpPr>
          <p:nvPr>
            <p:ph type="body" sz="quarter" idx="14" hasCustomPrompt="1"/>
          </p:nvPr>
        </p:nvSpPr>
        <p:spPr>
          <a:xfrm>
            <a:off x="705721" y="1791019"/>
            <a:ext cx="4932419" cy="2018983"/>
          </a:xfrm>
        </p:spPr>
        <p:txBody>
          <a:bodyPr>
            <a:noAutofit/>
          </a:bodyPr>
          <a:lstStyle>
            <a:lvl1pPr marL="0" indent="0">
              <a:lnSpc>
                <a:spcPct val="110000"/>
              </a:lnSpc>
              <a:spcBef>
                <a:spcPts val="500"/>
              </a:spcBef>
              <a:buNone/>
              <a:defRPr sz="13000" b="0" i="0">
                <a:solidFill>
                  <a:schemeClr val="tx1"/>
                </a:solidFill>
                <a:latin typeface="Oracle Sans" panose="020B0503020204020204" pitchFamily="34" charset="0"/>
                <a:cs typeface="+mn-cs"/>
              </a:defRPr>
            </a:lvl1pPr>
            <a:lvl2pPr marL="0" indent="0">
              <a:lnSpc>
                <a:spcPct val="110000"/>
              </a:lnSpc>
              <a:spcBef>
                <a:spcPts val="0"/>
              </a:spcBef>
              <a:buNone/>
              <a:defRPr sz="2100">
                <a:solidFill>
                  <a:schemeClr val="accent4"/>
                </a:solidFill>
              </a:defRPr>
            </a:lvl2pPr>
            <a:lvl3pPr>
              <a:lnSpc>
                <a:spcPct val="110000"/>
              </a:lnSpc>
              <a:defRPr>
                <a:solidFill>
                  <a:schemeClr val="tx1"/>
                </a:solidFill>
              </a:defRPr>
            </a:lvl3pPr>
            <a:lvl4pPr>
              <a:lnSpc>
                <a:spcPct val="110000"/>
              </a:lnSpc>
              <a:defRPr>
                <a:solidFill>
                  <a:schemeClr val="tx1"/>
                </a:solidFill>
              </a:defRPr>
            </a:lvl4pPr>
            <a:lvl5pPr>
              <a:lnSpc>
                <a:spcPct val="110000"/>
              </a:lnSpc>
              <a:defRPr>
                <a:solidFill>
                  <a:schemeClr val="tx1"/>
                </a:solidFill>
              </a:defRPr>
            </a:lvl5pPr>
          </a:lstStyle>
          <a:p>
            <a:pPr lvl="0"/>
            <a:r>
              <a:rPr lang="en-US" dirty="0"/>
              <a:t>XXX</a:t>
            </a:r>
          </a:p>
        </p:txBody>
      </p:sp>
      <p:sp>
        <p:nvSpPr>
          <p:cNvPr id="2" name="Title 1">
            <a:extLst>
              <a:ext uri="{FF2B5EF4-FFF2-40B4-BE49-F238E27FC236}">
                <a16:creationId xmlns:a16="http://schemas.microsoft.com/office/drawing/2014/main" id="{5233CF57-5E39-B366-F232-C0FB826B1E5E}"/>
              </a:ext>
            </a:extLst>
          </p:cNvPr>
          <p:cNvSpPr>
            <a:spLocks noGrp="1"/>
          </p:cNvSpPr>
          <p:nvPr>
            <p:ph type="title" hasCustomPrompt="1"/>
          </p:nvPr>
        </p:nvSpPr>
        <p:spPr/>
        <p:txBody>
          <a:bodyPr/>
          <a:lstStyle>
            <a:lvl1pPr>
              <a:defRPr lang="en-US" b="0" i="0" dirty="0">
                <a:latin typeface="Oracle Sans" panose="020B0503020204020204" pitchFamily="34" charset="0"/>
              </a:defRPr>
            </a:lvl1pPr>
          </a:lstStyle>
          <a:p>
            <a:pPr lvl="0"/>
            <a:r>
              <a:rPr lang="en-US" dirty="0"/>
              <a:t>Click to edit Title</a:t>
            </a:r>
          </a:p>
        </p:txBody>
      </p:sp>
      <p:sp>
        <p:nvSpPr>
          <p:cNvPr id="6" name="Footer Placeholder 5">
            <a:extLst>
              <a:ext uri="{FF2B5EF4-FFF2-40B4-BE49-F238E27FC236}">
                <a16:creationId xmlns:a16="http://schemas.microsoft.com/office/drawing/2014/main" id="{146ACA7B-1390-B5D2-214C-371428130E6E}"/>
              </a:ext>
            </a:extLst>
          </p:cNvPr>
          <p:cNvSpPr>
            <a:spLocks noGrp="1"/>
          </p:cNvSpPr>
          <p:nvPr>
            <p:ph type="ftr" sz="quarter" idx="21"/>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7" name="Slide Number Placeholder 6">
            <a:extLst>
              <a:ext uri="{FF2B5EF4-FFF2-40B4-BE49-F238E27FC236}">
                <a16:creationId xmlns:a16="http://schemas.microsoft.com/office/drawing/2014/main" id="{B71DFE34-8FEB-58C2-FBF7-9D6569E63402}"/>
              </a:ext>
            </a:extLst>
          </p:cNvPr>
          <p:cNvSpPr>
            <a:spLocks noGrp="1"/>
          </p:cNvSpPr>
          <p:nvPr>
            <p:ph type="sldNum" sz="quarter" idx="22"/>
          </p:nvPr>
        </p:nvSpPr>
        <p:spPr/>
        <p:txBody>
          <a:bodyPr/>
          <a:lstStyle>
            <a:lvl1pPr>
              <a:defRPr>
                <a:solidFill>
                  <a:schemeClr val="tx1"/>
                </a:solidFill>
              </a:defRPr>
            </a:lvl1pPr>
          </a:lstStyle>
          <a:p>
            <a:fld id="{CFF4B978-1D82-7745-80C5-DBABA6B131D3}" type="slidenum">
              <a:rPr lang="en-US" smtClean="0"/>
              <a:pPr/>
              <a:t>‹#›</a:t>
            </a:fld>
            <a:endParaRPr lang="en-US"/>
          </a:p>
        </p:txBody>
      </p:sp>
      <p:pic>
        <p:nvPicPr>
          <p:cNvPr id="9" name="Picture 8">
            <a:extLst>
              <a:ext uri="{FF2B5EF4-FFF2-40B4-BE49-F238E27FC236}">
                <a16:creationId xmlns:a16="http://schemas.microsoft.com/office/drawing/2014/main" id="{FA7349A1-768F-CB64-B076-9E8097CB57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pic>
        <p:nvPicPr>
          <p:cNvPr id="3" name="Graphic 2">
            <a:extLst>
              <a:ext uri="{FF2B5EF4-FFF2-40B4-BE49-F238E27FC236}">
                <a16:creationId xmlns:a16="http://schemas.microsoft.com/office/drawing/2014/main" id="{86092034-F73F-397D-B036-0523FF7A9EB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3561753391"/>
      </p:ext>
    </p:extLst>
  </p:cSld>
  <p:clrMapOvr>
    <a:overrideClrMapping bg1="dk1" tx1="lt1" bg2="dk2" tx2="lt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_Several Stats – Dark">
    <p:bg>
      <p:bgPr>
        <a:solidFill>
          <a:srgbClr val="04232C"/>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0C357BB-679E-6BE5-A5FF-5E7BECF93082}"/>
              </a:ext>
            </a:extLst>
          </p:cNvPr>
          <p:cNvSpPr>
            <a:spLocks noGrp="1"/>
          </p:cNvSpPr>
          <p:nvPr>
            <p:ph type="body" sz="quarter" idx="27"/>
          </p:nvPr>
        </p:nvSpPr>
        <p:spPr>
          <a:xfrm>
            <a:off x="1879725" y="2946401"/>
            <a:ext cx="3454625" cy="846667"/>
          </a:xfrm>
        </p:spPr>
        <p:txBody>
          <a:bodyPr/>
          <a:lstStyle>
            <a:lvl1pPr>
              <a:defRPr sz="1400"/>
            </a:lvl1pPr>
            <a:lvl2pPr>
              <a:defRPr sz="1200"/>
            </a:lvl2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09FC5C53-5D26-4EF2-0C65-C436A1C08825}"/>
              </a:ext>
            </a:extLst>
          </p:cNvPr>
          <p:cNvSpPr>
            <a:spLocks noGrp="1"/>
          </p:cNvSpPr>
          <p:nvPr>
            <p:ph type="body" sz="quarter" idx="28"/>
          </p:nvPr>
        </p:nvSpPr>
        <p:spPr>
          <a:xfrm>
            <a:off x="5528038" y="2946401"/>
            <a:ext cx="3454625" cy="846667"/>
          </a:xfrm>
        </p:spPr>
        <p:txBody>
          <a:bodyPr/>
          <a:lstStyle>
            <a:lvl1pPr>
              <a:defRPr sz="1400"/>
            </a:lvl1pPr>
            <a:lvl2pPr>
              <a:defRPr sz="1200"/>
            </a:lvl2pPr>
          </a:lstStyle>
          <a:p>
            <a:pPr lvl="0"/>
            <a:r>
              <a:rPr lang="en-US"/>
              <a:t>Click to edit Master text styles</a:t>
            </a:r>
          </a:p>
          <a:p>
            <a:pPr lvl="1"/>
            <a:r>
              <a:rPr lang="en-US"/>
              <a:t>Second level</a:t>
            </a:r>
          </a:p>
        </p:txBody>
      </p:sp>
      <p:sp>
        <p:nvSpPr>
          <p:cNvPr id="13" name="Text Placeholder 4">
            <a:extLst>
              <a:ext uri="{FF2B5EF4-FFF2-40B4-BE49-F238E27FC236}">
                <a16:creationId xmlns:a16="http://schemas.microsoft.com/office/drawing/2014/main" id="{3462FA4B-0507-3C99-58EA-4CE29804A7E7}"/>
              </a:ext>
            </a:extLst>
          </p:cNvPr>
          <p:cNvSpPr>
            <a:spLocks noGrp="1"/>
          </p:cNvSpPr>
          <p:nvPr>
            <p:ph type="body" sz="quarter" idx="29"/>
          </p:nvPr>
        </p:nvSpPr>
        <p:spPr>
          <a:xfrm>
            <a:off x="3517021" y="5337177"/>
            <a:ext cx="3454625" cy="846667"/>
          </a:xfrm>
        </p:spPr>
        <p:txBody>
          <a:bodyPr/>
          <a:lstStyle>
            <a:lvl1pPr>
              <a:defRPr sz="1400"/>
            </a:lvl1pPr>
            <a:lvl2pPr>
              <a:defRPr sz="1200"/>
            </a:lvl2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9B942022-9F0A-BD4C-AF43-752FEFC469E8}"/>
              </a:ext>
            </a:extLst>
          </p:cNvPr>
          <p:cNvSpPr>
            <a:spLocks noGrp="1"/>
          </p:cNvSpPr>
          <p:nvPr>
            <p:ph type="body" sz="quarter" idx="14" hasCustomPrompt="1"/>
          </p:nvPr>
        </p:nvSpPr>
        <p:spPr>
          <a:xfrm>
            <a:off x="1879670" y="1697888"/>
            <a:ext cx="3454677" cy="1248515"/>
          </a:xfrm>
        </p:spPr>
        <p:txBody>
          <a:bodyPr>
            <a:noAutofit/>
          </a:bodyPr>
          <a:lstStyle>
            <a:lvl1pPr marL="0" indent="0">
              <a:lnSpc>
                <a:spcPct val="110000"/>
              </a:lnSpc>
              <a:spcBef>
                <a:spcPts val="500"/>
              </a:spcBef>
              <a:buNone/>
              <a:defRPr sz="8450" b="0" i="0">
                <a:solidFill>
                  <a:schemeClr val="tx1"/>
                </a:solidFill>
                <a:latin typeface="Oracle Sans" panose="020B0503020204020204" pitchFamily="34" charset="0"/>
                <a:cs typeface="+mn-cs"/>
              </a:defRPr>
            </a:lvl1pPr>
            <a:lvl2pPr marL="0" indent="0">
              <a:lnSpc>
                <a:spcPct val="110000"/>
              </a:lnSpc>
              <a:spcBef>
                <a:spcPts val="0"/>
              </a:spcBef>
              <a:buNone/>
              <a:defRPr sz="2100">
                <a:solidFill>
                  <a:schemeClr val="accent4"/>
                </a:solidFill>
              </a:defRPr>
            </a:lvl2pPr>
            <a:lvl3pPr>
              <a:lnSpc>
                <a:spcPct val="110000"/>
              </a:lnSpc>
              <a:defRPr>
                <a:solidFill>
                  <a:schemeClr val="tx1"/>
                </a:solidFill>
              </a:defRPr>
            </a:lvl3pPr>
            <a:lvl4pPr>
              <a:lnSpc>
                <a:spcPct val="110000"/>
              </a:lnSpc>
              <a:defRPr>
                <a:solidFill>
                  <a:schemeClr val="tx1"/>
                </a:solidFill>
              </a:defRPr>
            </a:lvl4pPr>
            <a:lvl5pPr>
              <a:lnSpc>
                <a:spcPct val="110000"/>
              </a:lnSpc>
              <a:defRPr>
                <a:solidFill>
                  <a:schemeClr val="tx1"/>
                </a:solidFill>
              </a:defRPr>
            </a:lvl5pPr>
          </a:lstStyle>
          <a:p>
            <a:pPr lvl="0"/>
            <a:r>
              <a:rPr lang="en-US" dirty="0"/>
              <a:t>XXX</a:t>
            </a:r>
          </a:p>
        </p:txBody>
      </p:sp>
      <p:sp>
        <p:nvSpPr>
          <p:cNvPr id="8" name="Text Placeholder 10">
            <a:extLst>
              <a:ext uri="{FF2B5EF4-FFF2-40B4-BE49-F238E27FC236}">
                <a16:creationId xmlns:a16="http://schemas.microsoft.com/office/drawing/2014/main" id="{75DF9E6F-3AB9-0142-B660-60ACC8137281}"/>
              </a:ext>
            </a:extLst>
          </p:cNvPr>
          <p:cNvSpPr>
            <a:spLocks noGrp="1"/>
          </p:cNvSpPr>
          <p:nvPr>
            <p:ph type="body" sz="quarter" idx="20" hasCustomPrompt="1"/>
          </p:nvPr>
        </p:nvSpPr>
        <p:spPr>
          <a:xfrm>
            <a:off x="5515890" y="1697886"/>
            <a:ext cx="3454679" cy="1248516"/>
          </a:xfrm>
        </p:spPr>
        <p:txBody>
          <a:bodyPr>
            <a:noAutofit/>
          </a:bodyPr>
          <a:lstStyle>
            <a:lvl1pPr marL="0" indent="0">
              <a:lnSpc>
                <a:spcPct val="110000"/>
              </a:lnSpc>
              <a:spcBef>
                <a:spcPts val="500"/>
              </a:spcBef>
              <a:buNone/>
              <a:defRPr sz="8450" b="0" i="0">
                <a:solidFill>
                  <a:schemeClr val="tx1"/>
                </a:solidFill>
                <a:latin typeface="Oracle Sans" panose="020B0503020204020204" pitchFamily="34" charset="0"/>
                <a:cs typeface="+mn-cs"/>
              </a:defRPr>
            </a:lvl1pPr>
            <a:lvl2pPr marL="0" indent="0">
              <a:lnSpc>
                <a:spcPct val="110000"/>
              </a:lnSpc>
              <a:spcBef>
                <a:spcPts val="0"/>
              </a:spcBef>
              <a:buNone/>
              <a:defRPr sz="2100">
                <a:solidFill>
                  <a:schemeClr val="accent4"/>
                </a:solidFill>
              </a:defRPr>
            </a:lvl2pPr>
            <a:lvl3pPr>
              <a:lnSpc>
                <a:spcPct val="110000"/>
              </a:lnSpc>
              <a:defRPr>
                <a:solidFill>
                  <a:schemeClr val="tx1"/>
                </a:solidFill>
              </a:defRPr>
            </a:lvl3pPr>
            <a:lvl4pPr>
              <a:lnSpc>
                <a:spcPct val="110000"/>
              </a:lnSpc>
              <a:defRPr>
                <a:solidFill>
                  <a:schemeClr val="tx1"/>
                </a:solidFill>
              </a:defRPr>
            </a:lvl4pPr>
            <a:lvl5pPr>
              <a:lnSpc>
                <a:spcPct val="110000"/>
              </a:lnSpc>
              <a:defRPr>
                <a:solidFill>
                  <a:schemeClr val="tx1"/>
                </a:solidFill>
              </a:defRPr>
            </a:lvl5pPr>
          </a:lstStyle>
          <a:p>
            <a:pPr lvl="0"/>
            <a:r>
              <a:rPr lang="en-US" dirty="0"/>
              <a:t>XXX</a:t>
            </a:r>
          </a:p>
        </p:txBody>
      </p:sp>
      <p:sp>
        <p:nvSpPr>
          <p:cNvPr id="16" name="Text Placeholder 10">
            <a:extLst>
              <a:ext uri="{FF2B5EF4-FFF2-40B4-BE49-F238E27FC236}">
                <a16:creationId xmlns:a16="http://schemas.microsoft.com/office/drawing/2014/main" id="{BE38EB12-A080-B44D-9400-DF7D446FAEAE}"/>
              </a:ext>
            </a:extLst>
          </p:cNvPr>
          <p:cNvSpPr>
            <a:spLocks noGrp="1"/>
          </p:cNvSpPr>
          <p:nvPr>
            <p:ph type="body" sz="quarter" idx="22" hasCustomPrompt="1"/>
          </p:nvPr>
        </p:nvSpPr>
        <p:spPr>
          <a:xfrm>
            <a:off x="3513846" y="4080501"/>
            <a:ext cx="3454679" cy="1248515"/>
          </a:xfrm>
        </p:spPr>
        <p:txBody>
          <a:bodyPr>
            <a:noAutofit/>
          </a:bodyPr>
          <a:lstStyle>
            <a:lvl1pPr marL="0" indent="0">
              <a:lnSpc>
                <a:spcPct val="110000"/>
              </a:lnSpc>
              <a:spcBef>
                <a:spcPts val="500"/>
              </a:spcBef>
              <a:buNone/>
              <a:defRPr sz="8450" b="0" i="0">
                <a:solidFill>
                  <a:schemeClr val="tx1"/>
                </a:solidFill>
                <a:latin typeface="Oracle Sans" panose="020B0503020204020204" pitchFamily="34" charset="0"/>
                <a:cs typeface="+mn-cs"/>
              </a:defRPr>
            </a:lvl1pPr>
            <a:lvl2pPr marL="0" indent="0">
              <a:lnSpc>
                <a:spcPct val="110000"/>
              </a:lnSpc>
              <a:spcBef>
                <a:spcPts val="0"/>
              </a:spcBef>
              <a:buNone/>
              <a:defRPr sz="2100">
                <a:solidFill>
                  <a:schemeClr val="accent4"/>
                </a:solidFill>
              </a:defRPr>
            </a:lvl2pPr>
            <a:lvl3pPr>
              <a:lnSpc>
                <a:spcPct val="110000"/>
              </a:lnSpc>
              <a:defRPr>
                <a:solidFill>
                  <a:schemeClr val="tx1"/>
                </a:solidFill>
              </a:defRPr>
            </a:lvl3pPr>
            <a:lvl4pPr>
              <a:lnSpc>
                <a:spcPct val="110000"/>
              </a:lnSpc>
              <a:defRPr>
                <a:solidFill>
                  <a:schemeClr val="tx1"/>
                </a:solidFill>
              </a:defRPr>
            </a:lvl4pPr>
            <a:lvl5pPr>
              <a:lnSpc>
                <a:spcPct val="110000"/>
              </a:lnSpc>
              <a:defRPr>
                <a:solidFill>
                  <a:schemeClr val="tx1"/>
                </a:solidFill>
              </a:defRPr>
            </a:lvl5pPr>
          </a:lstStyle>
          <a:p>
            <a:pPr lvl="0"/>
            <a:r>
              <a:rPr lang="en-US" dirty="0"/>
              <a:t>XXX</a:t>
            </a:r>
          </a:p>
        </p:txBody>
      </p:sp>
      <p:sp>
        <p:nvSpPr>
          <p:cNvPr id="6" name="Footer Placeholder 5">
            <a:extLst>
              <a:ext uri="{FF2B5EF4-FFF2-40B4-BE49-F238E27FC236}">
                <a16:creationId xmlns:a16="http://schemas.microsoft.com/office/drawing/2014/main" id="{DB63AADA-0DBA-F2A4-1DC5-4E51608020E3}"/>
              </a:ext>
            </a:extLst>
          </p:cNvPr>
          <p:cNvSpPr>
            <a:spLocks noGrp="1"/>
          </p:cNvSpPr>
          <p:nvPr>
            <p:ph type="ftr" sz="quarter" idx="25"/>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12" name="Slide Number Placeholder 11">
            <a:extLst>
              <a:ext uri="{FF2B5EF4-FFF2-40B4-BE49-F238E27FC236}">
                <a16:creationId xmlns:a16="http://schemas.microsoft.com/office/drawing/2014/main" id="{0995D983-B367-74C4-803F-65BD8986AF5E}"/>
              </a:ext>
            </a:extLst>
          </p:cNvPr>
          <p:cNvSpPr>
            <a:spLocks noGrp="1"/>
          </p:cNvSpPr>
          <p:nvPr>
            <p:ph type="sldNum" sz="quarter" idx="26"/>
          </p:nvPr>
        </p:nvSpPr>
        <p:spPr/>
        <p:txBody>
          <a:bodyPr/>
          <a:lstStyle>
            <a:lvl1pPr>
              <a:defRPr>
                <a:solidFill>
                  <a:schemeClr val="tx1"/>
                </a:solidFill>
              </a:defRPr>
            </a:lvl1pPr>
          </a:lstStyle>
          <a:p>
            <a:fld id="{CFF4B978-1D82-7745-80C5-DBABA6B131D3}" type="slidenum">
              <a:rPr lang="en-US" smtClean="0"/>
              <a:pPr/>
              <a:t>‹#›</a:t>
            </a:fld>
            <a:endParaRPr lang="en-US"/>
          </a:p>
        </p:txBody>
      </p:sp>
      <p:sp>
        <p:nvSpPr>
          <p:cNvPr id="3" name="Title 2">
            <a:extLst>
              <a:ext uri="{FF2B5EF4-FFF2-40B4-BE49-F238E27FC236}">
                <a16:creationId xmlns:a16="http://schemas.microsoft.com/office/drawing/2014/main" id="{159D856F-2DD0-A3EE-FEF8-6E04B754F6EF}"/>
              </a:ext>
            </a:extLst>
          </p:cNvPr>
          <p:cNvSpPr>
            <a:spLocks noGrp="1"/>
          </p:cNvSpPr>
          <p:nvPr>
            <p:ph type="title" hasCustomPrompt="1"/>
          </p:nvPr>
        </p:nvSpPr>
        <p:spPr/>
        <p:txBody>
          <a:bodyPr/>
          <a:lstStyle>
            <a:lvl1pPr>
              <a:defRPr b="0" i="0">
                <a:latin typeface="Oracle Sans" panose="020B0503020204020204" pitchFamily="34" charset="0"/>
              </a:defRPr>
            </a:lvl1pPr>
          </a:lstStyle>
          <a:p>
            <a:pPr lvl="0"/>
            <a:r>
              <a:rPr lang="en-US" dirty="0"/>
              <a:t>Click to edit Title</a:t>
            </a:r>
          </a:p>
        </p:txBody>
      </p:sp>
      <p:pic>
        <p:nvPicPr>
          <p:cNvPr id="4" name="Picture 3" descr="A yellow and blue striped background&#10;&#10;Description automatically generated">
            <a:extLst>
              <a:ext uri="{FF2B5EF4-FFF2-40B4-BE49-F238E27FC236}">
                <a16:creationId xmlns:a16="http://schemas.microsoft.com/office/drawing/2014/main" id="{A8B48F6D-E83E-2CB5-6B14-6573092E37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pic>
        <p:nvPicPr>
          <p:cNvPr id="9" name="Picture 8">
            <a:extLst>
              <a:ext uri="{FF2B5EF4-FFF2-40B4-BE49-F238E27FC236}">
                <a16:creationId xmlns:a16="http://schemas.microsoft.com/office/drawing/2014/main" id="{1CDE4E18-E9A5-B39C-0A38-6D0F09F3176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pic>
        <p:nvPicPr>
          <p:cNvPr id="14" name="Graphic 13">
            <a:extLst>
              <a:ext uri="{FF2B5EF4-FFF2-40B4-BE49-F238E27FC236}">
                <a16:creationId xmlns:a16="http://schemas.microsoft.com/office/drawing/2014/main" id="{6AA13D42-C566-84F2-081D-8FEF9EABE22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2412917598"/>
      </p:ext>
    </p:extLst>
  </p:cSld>
  <p:clrMapOvr>
    <a:overrideClrMapping bg1="dk1" tx1="lt1" bg2="dk2" tx2="lt2" accent1="accent1" accent2="accent2" accent3="accent3" accent4="accent4" accent5="accent5" accent6="accent6" hlink="hlink" folHlink="folHlink"/>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 Person Dark">
    <p:bg>
      <p:bgPr>
        <a:solidFill>
          <a:srgbClr val="04232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9F756D-DFA1-C18A-CA59-B916ED3D79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Picture Placeholder 3">
            <a:extLst>
              <a:ext uri="{FF2B5EF4-FFF2-40B4-BE49-F238E27FC236}">
                <a16:creationId xmlns:a16="http://schemas.microsoft.com/office/drawing/2014/main" id="{E0796136-418E-ED17-89D0-CA8D6ECCAA4E}"/>
              </a:ext>
            </a:extLst>
          </p:cNvPr>
          <p:cNvSpPr>
            <a:spLocks noGrp="1" noChangeAspect="1"/>
          </p:cNvSpPr>
          <p:nvPr>
            <p:ph type="pic" sz="quarter" idx="12" hasCustomPrompt="1"/>
          </p:nvPr>
        </p:nvSpPr>
        <p:spPr>
          <a:xfrm>
            <a:off x="1263731" y="2057400"/>
            <a:ext cx="2743379" cy="2743200"/>
          </a:xfrm>
          <a:prstGeom prst="ellipse">
            <a:avLst/>
          </a:prstGeom>
        </p:spPr>
        <p:txBody>
          <a:bodyPr anchor="ctr"/>
          <a:lstStyle>
            <a:lvl1pPr marL="0" indent="0" algn="ctr">
              <a:lnSpc>
                <a:spcPct val="100000"/>
              </a:lnSpc>
              <a:spcBef>
                <a:spcPts val="0"/>
              </a:spcBef>
              <a:buNone/>
              <a:defRPr>
                <a:solidFill>
                  <a:schemeClr val="tx1"/>
                </a:solidFill>
              </a:defRPr>
            </a:lvl1pPr>
          </a:lstStyle>
          <a:p>
            <a:r>
              <a:rPr lang="en-US"/>
              <a:t>Person</a:t>
            </a:r>
          </a:p>
        </p:txBody>
      </p:sp>
      <p:sp>
        <p:nvSpPr>
          <p:cNvPr id="12" name="Text Placeholder 6">
            <a:extLst>
              <a:ext uri="{FF2B5EF4-FFF2-40B4-BE49-F238E27FC236}">
                <a16:creationId xmlns:a16="http://schemas.microsoft.com/office/drawing/2014/main" id="{AABEB7F4-6979-686F-48A4-30A5619B9F68}"/>
              </a:ext>
            </a:extLst>
          </p:cNvPr>
          <p:cNvSpPr>
            <a:spLocks noGrp="1"/>
          </p:cNvSpPr>
          <p:nvPr>
            <p:ph type="body" sz="quarter" idx="13" hasCustomPrompt="1"/>
          </p:nvPr>
        </p:nvSpPr>
        <p:spPr>
          <a:xfrm>
            <a:off x="4267479" y="2381685"/>
            <a:ext cx="5755856" cy="1047316"/>
          </a:xfrm>
        </p:spPr>
        <p:txBody>
          <a:bodyPr anchor="b">
            <a:normAutofit/>
          </a:bodyPr>
          <a:lstStyle>
            <a:lvl1pPr marL="0" indent="0">
              <a:lnSpc>
                <a:spcPct val="100000"/>
              </a:lnSpc>
              <a:spcBef>
                <a:spcPts val="0"/>
              </a:spcBef>
              <a:buNone/>
              <a:defRPr sz="2400" b="0" i="0">
                <a:solidFill>
                  <a:schemeClr val="tx1"/>
                </a:solidFill>
                <a:latin typeface="Oracle Sans" panose="020B0503020204020204" pitchFamily="34" charset="0"/>
                <a:cs typeface="+mn-cs"/>
              </a:defRPr>
            </a:lvl1pPr>
          </a:lstStyle>
          <a:p>
            <a:pPr lvl="0"/>
            <a:r>
              <a:rPr lang="en-US" dirty="0" err="1"/>
              <a:t>Firstname</a:t>
            </a:r>
            <a:r>
              <a:rPr lang="en-US" dirty="0"/>
              <a:t> and</a:t>
            </a:r>
            <a:br>
              <a:rPr lang="en-US" dirty="0"/>
            </a:br>
            <a:r>
              <a:rPr lang="en-US" dirty="0" err="1"/>
              <a:t>Lastname</a:t>
            </a:r>
            <a:endParaRPr lang="en-US" dirty="0"/>
          </a:p>
        </p:txBody>
      </p:sp>
      <p:sp>
        <p:nvSpPr>
          <p:cNvPr id="13" name="Text Placeholder 6">
            <a:extLst>
              <a:ext uri="{FF2B5EF4-FFF2-40B4-BE49-F238E27FC236}">
                <a16:creationId xmlns:a16="http://schemas.microsoft.com/office/drawing/2014/main" id="{45288F87-5E48-5AF4-DAFE-7E14DF1A597C}"/>
              </a:ext>
            </a:extLst>
          </p:cNvPr>
          <p:cNvSpPr>
            <a:spLocks noGrp="1"/>
          </p:cNvSpPr>
          <p:nvPr>
            <p:ph type="body" sz="quarter" idx="14" hasCustomPrompt="1"/>
          </p:nvPr>
        </p:nvSpPr>
        <p:spPr>
          <a:xfrm>
            <a:off x="4267479" y="3523900"/>
            <a:ext cx="5755856" cy="1186527"/>
          </a:xfrm>
        </p:spPr>
        <p:txBody>
          <a:bodyPr>
            <a:normAutofit/>
          </a:bodyPr>
          <a:lstStyle>
            <a:lvl1pPr marL="0" indent="0">
              <a:lnSpc>
                <a:spcPct val="100000"/>
              </a:lnSpc>
              <a:spcBef>
                <a:spcPts val="0"/>
              </a:spcBef>
              <a:spcAft>
                <a:spcPts val="300"/>
              </a:spcAft>
              <a:buNone/>
              <a:defRPr sz="1600" b="0" i="0">
                <a:solidFill>
                  <a:schemeClr val="tx1"/>
                </a:solidFill>
                <a:latin typeface="Oracle Sans" panose="020B0503020204020204" pitchFamily="34" charset="0"/>
                <a:cs typeface="+mn-cs"/>
              </a:defRPr>
            </a:lvl1pPr>
          </a:lstStyle>
          <a:p>
            <a:pPr lvl="0"/>
            <a:r>
              <a:rPr lang="en-US" dirty="0"/>
              <a:t>Title of person</a:t>
            </a:r>
          </a:p>
          <a:p>
            <a:pPr lvl="0"/>
            <a:r>
              <a:rPr lang="en-US" dirty="0"/>
              <a:t>Company name</a:t>
            </a:r>
          </a:p>
        </p:txBody>
      </p:sp>
      <p:sp>
        <p:nvSpPr>
          <p:cNvPr id="5" name="Footer Placeholder 4">
            <a:extLst>
              <a:ext uri="{FF2B5EF4-FFF2-40B4-BE49-F238E27FC236}">
                <a16:creationId xmlns:a16="http://schemas.microsoft.com/office/drawing/2014/main" id="{F294DD7B-1033-F941-1A7C-64EAF12A8BC4}"/>
              </a:ext>
            </a:extLst>
          </p:cNvPr>
          <p:cNvSpPr>
            <a:spLocks noGrp="1"/>
          </p:cNvSpPr>
          <p:nvPr>
            <p:ph type="ftr" sz="quarter" idx="16"/>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6" name="Slide Number Placeholder 5">
            <a:extLst>
              <a:ext uri="{FF2B5EF4-FFF2-40B4-BE49-F238E27FC236}">
                <a16:creationId xmlns:a16="http://schemas.microsoft.com/office/drawing/2014/main" id="{84140D2F-33FB-4AEA-C2FF-84ED34B2B579}"/>
              </a:ext>
            </a:extLst>
          </p:cNvPr>
          <p:cNvSpPr>
            <a:spLocks noGrp="1"/>
          </p:cNvSpPr>
          <p:nvPr>
            <p:ph type="sldNum" sz="quarter" idx="17"/>
          </p:nvPr>
        </p:nvSpPr>
        <p:spPr/>
        <p:txBody>
          <a:bodyPr/>
          <a:lstStyle>
            <a:lvl1pPr>
              <a:defRPr>
                <a:solidFill>
                  <a:schemeClr val="tx1"/>
                </a:solidFill>
              </a:defRPr>
            </a:lvl1pPr>
          </a:lstStyle>
          <a:p>
            <a:fld id="{CFF4B978-1D82-7745-80C5-DBABA6B131D3}" type="slidenum">
              <a:rPr lang="en-US" smtClean="0"/>
              <a:pPr/>
              <a:t>‹#›</a:t>
            </a:fld>
            <a:endParaRPr lang="en-US"/>
          </a:p>
        </p:txBody>
      </p:sp>
      <p:sp>
        <p:nvSpPr>
          <p:cNvPr id="3" name="Title 2">
            <a:extLst>
              <a:ext uri="{FF2B5EF4-FFF2-40B4-BE49-F238E27FC236}">
                <a16:creationId xmlns:a16="http://schemas.microsoft.com/office/drawing/2014/main" id="{284ABB7C-A331-EB13-647B-295C7723BD9E}"/>
              </a:ext>
            </a:extLst>
          </p:cNvPr>
          <p:cNvSpPr>
            <a:spLocks noGrp="1"/>
          </p:cNvSpPr>
          <p:nvPr>
            <p:ph type="title" hasCustomPrompt="1"/>
          </p:nvPr>
        </p:nvSpPr>
        <p:spPr/>
        <p:txBody>
          <a:bodyPr/>
          <a:lstStyle>
            <a:lvl1pPr>
              <a:defRPr b="0" i="0">
                <a:latin typeface="Oracle Sans" panose="020B0503020204020204" pitchFamily="34" charset="0"/>
              </a:defRPr>
            </a:lvl1pPr>
          </a:lstStyle>
          <a:p>
            <a:pPr lvl="0"/>
            <a:r>
              <a:rPr lang="en-US" dirty="0"/>
              <a:t>Click to edit Title</a:t>
            </a:r>
          </a:p>
        </p:txBody>
      </p:sp>
      <p:pic>
        <p:nvPicPr>
          <p:cNvPr id="8" name="Picture 7">
            <a:extLst>
              <a:ext uri="{FF2B5EF4-FFF2-40B4-BE49-F238E27FC236}">
                <a16:creationId xmlns:a16="http://schemas.microsoft.com/office/drawing/2014/main" id="{FB982115-C903-8FF9-2D29-574517525E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4264962566"/>
      </p:ext>
    </p:extLst>
  </p:cSld>
  <p:clrMapOvr>
    <a:overrideClrMapping bg1="dk1" tx1="lt1" bg2="dk2" tx2="lt2" accent1="accent1" accent2="accent2" accent3="accent3" accent4="accent4" accent5="accent5" accent6="accent6" hlink="hlink" folHlink="folHlink"/>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 Person Dark">
    <p:bg>
      <p:bgPr>
        <a:solidFill>
          <a:srgbClr val="04232C"/>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AB7A553A-B889-759C-8C71-D5E0F74183F3}"/>
              </a:ext>
            </a:extLst>
          </p:cNvPr>
          <p:cNvSpPr>
            <a:spLocks noGrp="1" noChangeAspect="1"/>
          </p:cNvSpPr>
          <p:nvPr>
            <p:ph type="pic" sz="quarter" idx="15" hasCustomPrompt="1"/>
          </p:nvPr>
        </p:nvSpPr>
        <p:spPr>
          <a:xfrm>
            <a:off x="4884342" y="1670201"/>
            <a:ext cx="2423317" cy="2423160"/>
          </a:xfrm>
          <a:prstGeom prst="ellipse">
            <a:avLst/>
          </a:prstGeom>
        </p:spPr>
        <p:txBody>
          <a:bodyPr anchor="ctr"/>
          <a:lstStyle>
            <a:lvl1pPr marL="0" indent="0" algn="ctr">
              <a:lnSpc>
                <a:spcPct val="100000"/>
              </a:lnSpc>
              <a:spcBef>
                <a:spcPts val="0"/>
              </a:spcBef>
              <a:buNone/>
              <a:defRPr>
                <a:solidFill>
                  <a:schemeClr val="tx1"/>
                </a:solidFill>
              </a:defRPr>
            </a:lvl1pPr>
          </a:lstStyle>
          <a:p>
            <a:r>
              <a:rPr lang="en-US"/>
              <a:t>Person</a:t>
            </a:r>
          </a:p>
        </p:txBody>
      </p:sp>
      <p:sp>
        <p:nvSpPr>
          <p:cNvPr id="18" name="Text Placeholder 6">
            <a:extLst>
              <a:ext uri="{FF2B5EF4-FFF2-40B4-BE49-F238E27FC236}">
                <a16:creationId xmlns:a16="http://schemas.microsoft.com/office/drawing/2014/main" id="{E2F76EF0-6396-AE78-7AF0-C3DE00FEEEBA}"/>
              </a:ext>
            </a:extLst>
          </p:cNvPr>
          <p:cNvSpPr>
            <a:spLocks noGrp="1"/>
          </p:cNvSpPr>
          <p:nvPr>
            <p:ph type="body" sz="quarter" idx="19" hasCustomPrompt="1"/>
          </p:nvPr>
        </p:nvSpPr>
        <p:spPr>
          <a:xfrm>
            <a:off x="4884343" y="4172464"/>
            <a:ext cx="3577719" cy="832643"/>
          </a:xfrm>
        </p:spPr>
        <p:txBody>
          <a:bodyPr anchor="b">
            <a:normAutofit/>
          </a:bodyPr>
          <a:lstStyle>
            <a:lvl1pPr marL="0" indent="0">
              <a:lnSpc>
                <a:spcPct val="100000"/>
              </a:lnSpc>
              <a:spcBef>
                <a:spcPts val="0"/>
              </a:spcBef>
              <a:buNone/>
              <a:defRPr sz="2200" b="0" i="0">
                <a:solidFill>
                  <a:schemeClr val="tx1"/>
                </a:solidFill>
                <a:latin typeface="Oracle Sans" panose="020B0503020204020204" pitchFamily="34" charset="0"/>
                <a:cs typeface="+mn-cs"/>
              </a:defRPr>
            </a:lvl1pPr>
          </a:lstStyle>
          <a:p>
            <a:pPr lvl="0"/>
            <a:r>
              <a:rPr lang="en-US" dirty="0" err="1"/>
              <a:t>Firstname</a:t>
            </a:r>
            <a:r>
              <a:rPr lang="en-US" dirty="0"/>
              <a:t> and</a:t>
            </a:r>
            <a:br>
              <a:rPr lang="en-US" dirty="0"/>
            </a:br>
            <a:r>
              <a:rPr lang="en-US" dirty="0" err="1"/>
              <a:t>Lastname</a:t>
            </a:r>
            <a:endParaRPr lang="en-US" dirty="0"/>
          </a:p>
        </p:txBody>
      </p:sp>
      <p:sp>
        <p:nvSpPr>
          <p:cNvPr id="19" name="Text Placeholder 6">
            <a:extLst>
              <a:ext uri="{FF2B5EF4-FFF2-40B4-BE49-F238E27FC236}">
                <a16:creationId xmlns:a16="http://schemas.microsoft.com/office/drawing/2014/main" id="{1DFE8EAF-858E-5BE4-162E-BC512CF03EBF}"/>
              </a:ext>
            </a:extLst>
          </p:cNvPr>
          <p:cNvSpPr>
            <a:spLocks noGrp="1"/>
          </p:cNvSpPr>
          <p:nvPr>
            <p:ph type="body" sz="quarter" idx="20" hasCustomPrompt="1"/>
          </p:nvPr>
        </p:nvSpPr>
        <p:spPr>
          <a:xfrm>
            <a:off x="4884343" y="5100006"/>
            <a:ext cx="3577719" cy="1186527"/>
          </a:xfrm>
        </p:spPr>
        <p:txBody>
          <a:bodyPr>
            <a:normAutofit/>
          </a:bodyPr>
          <a:lstStyle>
            <a:lvl1pPr marL="0" indent="0">
              <a:lnSpc>
                <a:spcPct val="100000"/>
              </a:lnSpc>
              <a:spcBef>
                <a:spcPts val="0"/>
              </a:spcBef>
              <a:spcAft>
                <a:spcPts val="300"/>
              </a:spcAft>
              <a:buNone/>
              <a:defRPr sz="1200" b="0" i="0">
                <a:solidFill>
                  <a:schemeClr val="tx1"/>
                </a:solidFill>
                <a:latin typeface="Oracle Sans" panose="020B0503020204020204" pitchFamily="34" charset="0"/>
                <a:cs typeface="+mn-cs"/>
              </a:defRPr>
            </a:lvl1pPr>
          </a:lstStyle>
          <a:p>
            <a:pPr lvl="0"/>
            <a:r>
              <a:rPr lang="en-US" dirty="0"/>
              <a:t>Title of person</a:t>
            </a:r>
          </a:p>
          <a:p>
            <a:pPr lvl="0"/>
            <a:r>
              <a:rPr lang="en-US" dirty="0"/>
              <a:t>Company name</a:t>
            </a:r>
          </a:p>
        </p:txBody>
      </p:sp>
      <p:sp>
        <p:nvSpPr>
          <p:cNvPr id="20" name="Text Placeholder 6">
            <a:extLst>
              <a:ext uri="{FF2B5EF4-FFF2-40B4-BE49-F238E27FC236}">
                <a16:creationId xmlns:a16="http://schemas.microsoft.com/office/drawing/2014/main" id="{6CBBD225-52CE-2DF2-8678-FD3D8338FEDB}"/>
              </a:ext>
            </a:extLst>
          </p:cNvPr>
          <p:cNvSpPr>
            <a:spLocks noGrp="1"/>
          </p:cNvSpPr>
          <p:nvPr>
            <p:ph type="body" sz="quarter" idx="13" hasCustomPrompt="1"/>
          </p:nvPr>
        </p:nvSpPr>
        <p:spPr>
          <a:xfrm>
            <a:off x="1266959" y="4172464"/>
            <a:ext cx="3362492" cy="832643"/>
          </a:xfrm>
        </p:spPr>
        <p:txBody>
          <a:bodyPr anchor="b">
            <a:normAutofit/>
          </a:bodyPr>
          <a:lstStyle>
            <a:lvl1pPr marL="0" indent="0">
              <a:lnSpc>
                <a:spcPct val="100000"/>
              </a:lnSpc>
              <a:spcBef>
                <a:spcPts val="0"/>
              </a:spcBef>
              <a:buNone/>
              <a:defRPr sz="2200" b="0" i="0">
                <a:solidFill>
                  <a:schemeClr val="tx1"/>
                </a:solidFill>
                <a:latin typeface="Oracle Sans" panose="020B0503020204020204" pitchFamily="34" charset="0"/>
                <a:cs typeface="+mn-cs"/>
              </a:defRPr>
            </a:lvl1pPr>
          </a:lstStyle>
          <a:p>
            <a:pPr lvl="0"/>
            <a:r>
              <a:rPr lang="en-US" dirty="0" err="1"/>
              <a:t>Firstname</a:t>
            </a:r>
            <a:r>
              <a:rPr lang="en-US" dirty="0"/>
              <a:t> and</a:t>
            </a:r>
            <a:br>
              <a:rPr lang="en-US" dirty="0"/>
            </a:br>
            <a:r>
              <a:rPr lang="en-US" dirty="0" err="1"/>
              <a:t>Lastname</a:t>
            </a:r>
            <a:endParaRPr lang="en-US" dirty="0"/>
          </a:p>
        </p:txBody>
      </p:sp>
      <p:sp>
        <p:nvSpPr>
          <p:cNvPr id="21" name="Text Placeholder 6">
            <a:extLst>
              <a:ext uri="{FF2B5EF4-FFF2-40B4-BE49-F238E27FC236}">
                <a16:creationId xmlns:a16="http://schemas.microsoft.com/office/drawing/2014/main" id="{0A338868-291D-9C48-CFD9-51F3D8CCE221}"/>
              </a:ext>
            </a:extLst>
          </p:cNvPr>
          <p:cNvSpPr>
            <a:spLocks noGrp="1"/>
          </p:cNvSpPr>
          <p:nvPr>
            <p:ph type="body" sz="quarter" idx="14" hasCustomPrompt="1"/>
          </p:nvPr>
        </p:nvSpPr>
        <p:spPr>
          <a:xfrm>
            <a:off x="1266959" y="5100006"/>
            <a:ext cx="3362492" cy="1186527"/>
          </a:xfrm>
        </p:spPr>
        <p:txBody>
          <a:bodyPr>
            <a:normAutofit/>
          </a:bodyPr>
          <a:lstStyle>
            <a:lvl1pPr marL="0" indent="0">
              <a:lnSpc>
                <a:spcPct val="100000"/>
              </a:lnSpc>
              <a:spcBef>
                <a:spcPts val="0"/>
              </a:spcBef>
              <a:spcAft>
                <a:spcPts val="300"/>
              </a:spcAft>
              <a:buNone/>
              <a:defRPr sz="1200" b="0" i="0">
                <a:solidFill>
                  <a:schemeClr val="tx1"/>
                </a:solidFill>
                <a:latin typeface="Oracle Sans" panose="020B0503020204020204" pitchFamily="34" charset="0"/>
                <a:cs typeface="+mn-cs"/>
              </a:defRPr>
            </a:lvl1pPr>
          </a:lstStyle>
          <a:p>
            <a:pPr lvl="0"/>
            <a:r>
              <a:rPr lang="en-US" dirty="0"/>
              <a:t>Title of person</a:t>
            </a:r>
          </a:p>
          <a:p>
            <a:pPr lvl="0"/>
            <a:r>
              <a:rPr lang="en-US" dirty="0"/>
              <a:t>Company name</a:t>
            </a:r>
          </a:p>
        </p:txBody>
      </p:sp>
      <p:sp>
        <p:nvSpPr>
          <p:cNvPr id="22" name="Picture Placeholder 3">
            <a:extLst>
              <a:ext uri="{FF2B5EF4-FFF2-40B4-BE49-F238E27FC236}">
                <a16:creationId xmlns:a16="http://schemas.microsoft.com/office/drawing/2014/main" id="{CA662427-AB55-5B4B-605A-43059985DF9A}"/>
              </a:ext>
            </a:extLst>
          </p:cNvPr>
          <p:cNvSpPr>
            <a:spLocks noGrp="1" noChangeAspect="1"/>
          </p:cNvSpPr>
          <p:nvPr>
            <p:ph type="pic" sz="quarter" idx="18" hasCustomPrompt="1"/>
          </p:nvPr>
        </p:nvSpPr>
        <p:spPr>
          <a:xfrm>
            <a:off x="1266959" y="1670201"/>
            <a:ext cx="2423317" cy="2423160"/>
          </a:xfrm>
          <a:prstGeom prst="ellipse">
            <a:avLst/>
          </a:prstGeom>
        </p:spPr>
        <p:txBody>
          <a:bodyPr anchor="ctr"/>
          <a:lstStyle>
            <a:lvl1pPr marL="0" indent="0" algn="ctr">
              <a:lnSpc>
                <a:spcPct val="100000"/>
              </a:lnSpc>
              <a:spcBef>
                <a:spcPts val="0"/>
              </a:spcBef>
              <a:buNone/>
              <a:defRPr>
                <a:solidFill>
                  <a:schemeClr val="tx1"/>
                </a:solidFill>
              </a:defRPr>
            </a:lvl1pPr>
          </a:lstStyle>
          <a:p>
            <a:r>
              <a:rPr lang="en-US"/>
              <a:t>Person</a:t>
            </a:r>
          </a:p>
        </p:txBody>
      </p:sp>
      <p:sp>
        <p:nvSpPr>
          <p:cNvPr id="5" name="Footer Placeholder 4">
            <a:extLst>
              <a:ext uri="{FF2B5EF4-FFF2-40B4-BE49-F238E27FC236}">
                <a16:creationId xmlns:a16="http://schemas.microsoft.com/office/drawing/2014/main" id="{679644B7-00FB-4843-F8E8-FE30E20FDD99}"/>
              </a:ext>
            </a:extLst>
          </p:cNvPr>
          <p:cNvSpPr>
            <a:spLocks noGrp="1"/>
          </p:cNvSpPr>
          <p:nvPr>
            <p:ph type="ftr" sz="quarter" idx="22"/>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6" name="Slide Number Placeholder 5">
            <a:extLst>
              <a:ext uri="{FF2B5EF4-FFF2-40B4-BE49-F238E27FC236}">
                <a16:creationId xmlns:a16="http://schemas.microsoft.com/office/drawing/2014/main" id="{FFEA0B96-A222-D5DA-69A7-9D3177D133A2}"/>
              </a:ext>
            </a:extLst>
          </p:cNvPr>
          <p:cNvSpPr>
            <a:spLocks noGrp="1"/>
          </p:cNvSpPr>
          <p:nvPr>
            <p:ph type="sldNum" sz="quarter" idx="23"/>
          </p:nvPr>
        </p:nvSpPr>
        <p:spPr/>
        <p:txBody>
          <a:bodyPr/>
          <a:lstStyle>
            <a:lvl1pPr>
              <a:defRPr>
                <a:solidFill>
                  <a:schemeClr val="tx1"/>
                </a:solidFill>
              </a:defRPr>
            </a:lvl1pPr>
          </a:lstStyle>
          <a:p>
            <a:fld id="{CFF4B978-1D82-7745-80C5-DBABA6B131D3}" type="slidenum">
              <a:rPr lang="en-US" smtClean="0"/>
              <a:pPr/>
              <a:t>‹#›</a:t>
            </a:fld>
            <a:endParaRPr lang="en-US"/>
          </a:p>
        </p:txBody>
      </p:sp>
      <p:sp>
        <p:nvSpPr>
          <p:cNvPr id="2" name="Title 1">
            <a:extLst>
              <a:ext uri="{FF2B5EF4-FFF2-40B4-BE49-F238E27FC236}">
                <a16:creationId xmlns:a16="http://schemas.microsoft.com/office/drawing/2014/main" id="{ED965E6A-1214-0A3B-B157-DDA76D1D7EE3}"/>
              </a:ext>
            </a:extLst>
          </p:cNvPr>
          <p:cNvSpPr>
            <a:spLocks noGrp="1"/>
          </p:cNvSpPr>
          <p:nvPr>
            <p:ph type="title" hasCustomPrompt="1"/>
          </p:nvPr>
        </p:nvSpPr>
        <p:spPr/>
        <p:txBody>
          <a:bodyPr/>
          <a:lstStyle>
            <a:lvl1pPr>
              <a:defRPr b="0" i="0">
                <a:latin typeface="Oracle Sans" panose="020B0503020204020204" pitchFamily="34" charset="0"/>
              </a:defRPr>
            </a:lvl1pPr>
          </a:lstStyle>
          <a:p>
            <a:pPr lvl="0"/>
            <a:r>
              <a:rPr lang="en-US" dirty="0"/>
              <a:t>Click to edit Title</a:t>
            </a:r>
          </a:p>
        </p:txBody>
      </p:sp>
      <p:pic>
        <p:nvPicPr>
          <p:cNvPr id="11" name="Graphic 10">
            <a:extLst>
              <a:ext uri="{FF2B5EF4-FFF2-40B4-BE49-F238E27FC236}">
                <a16:creationId xmlns:a16="http://schemas.microsoft.com/office/drawing/2014/main" id="{E592F252-EF56-B207-C92E-662BCA2E15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763352336"/>
      </p:ext>
    </p:extLst>
  </p:cSld>
  <p:clrMapOvr>
    <a:overrideClrMapping bg1="dk1" tx1="lt1" bg2="dk2" tx2="lt2" accent1="accent1" accent2="accent2" accent3="accent3" accent4="accent4" accent5="accent5" accent6="accent6" hlink="hlink" folHlink="folHlink"/>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 Person Dark">
    <p:bg>
      <p:bgPr>
        <a:solidFill>
          <a:srgbClr val="04232C"/>
        </a:solid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AABEB7F4-6979-686F-48A4-30A5619B9F68}"/>
              </a:ext>
            </a:extLst>
          </p:cNvPr>
          <p:cNvSpPr>
            <a:spLocks noGrp="1"/>
          </p:cNvSpPr>
          <p:nvPr userDrawn="1">
            <p:ph type="body" sz="quarter" idx="13" hasCustomPrompt="1"/>
          </p:nvPr>
        </p:nvSpPr>
        <p:spPr>
          <a:xfrm>
            <a:off x="1266962" y="4172464"/>
            <a:ext cx="3360639" cy="832643"/>
          </a:xfrm>
        </p:spPr>
        <p:txBody>
          <a:bodyPr anchor="b">
            <a:normAutofit/>
          </a:bodyPr>
          <a:lstStyle>
            <a:lvl1pPr marL="0" indent="0">
              <a:lnSpc>
                <a:spcPct val="100000"/>
              </a:lnSpc>
              <a:spcBef>
                <a:spcPts val="0"/>
              </a:spcBef>
              <a:buNone/>
              <a:defRPr sz="2200" b="0" i="0">
                <a:solidFill>
                  <a:schemeClr val="tx1"/>
                </a:solidFill>
                <a:latin typeface="Oracle Sans" panose="020B0503020204020204" pitchFamily="34" charset="0"/>
                <a:cs typeface="+mn-cs"/>
              </a:defRPr>
            </a:lvl1pPr>
          </a:lstStyle>
          <a:p>
            <a:pPr lvl="0"/>
            <a:r>
              <a:rPr lang="en-US" dirty="0" err="1"/>
              <a:t>Firstname</a:t>
            </a:r>
            <a:r>
              <a:rPr lang="en-US" dirty="0"/>
              <a:t> and</a:t>
            </a:r>
            <a:br>
              <a:rPr lang="en-US" dirty="0"/>
            </a:br>
            <a:r>
              <a:rPr lang="en-US" dirty="0" err="1"/>
              <a:t>Lastname</a:t>
            </a:r>
            <a:endParaRPr lang="en-US" dirty="0"/>
          </a:p>
        </p:txBody>
      </p:sp>
      <p:sp>
        <p:nvSpPr>
          <p:cNvPr id="13" name="Text Placeholder 6">
            <a:extLst>
              <a:ext uri="{FF2B5EF4-FFF2-40B4-BE49-F238E27FC236}">
                <a16:creationId xmlns:a16="http://schemas.microsoft.com/office/drawing/2014/main" id="{45288F87-5E48-5AF4-DAFE-7E14DF1A597C}"/>
              </a:ext>
            </a:extLst>
          </p:cNvPr>
          <p:cNvSpPr>
            <a:spLocks noGrp="1"/>
          </p:cNvSpPr>
          <p:nvPr userDrawn="1">
            <p:ph type="body" sz="quarter" idx="14" hasCustomPrompt="1"/>
          </p:nvPr>
        </p:nvSpPr>
        <p:spPr>
          <a:xfrm>
            <a:off x="1266961" y="5100006"/>
            <a:ext cx="3360639" cy="1186527"/>
          </a:xfrm>
        </p:spPr>
        <p:txBody>
          <a:bodyPr>
            <a:normAutofit/>
          </a:bodyPr>
          <a:lstStyle>
            <a:lvl1pPr marL="0" indent="0">
              <a:lnSpc>
                <a:spcPct val="100000"/>
              </a:lnSpc>
              <a:spcBef>
                <a:spcPts val="0"/>
              </a:spcBef>
              <a:spcAft>
                <a:spcPts val="300"/>
              </a:spcAft>
              <a:buNone/>
              <a:defRPr sz="1200" b="0" i="0">
                <a:solidFill>
                  <a:schemeClr val="tx1"/>
                </a:solidFill>
                <a:latin typeface="Oracle Sans" panose="020B0503020204020204" pitchFamily="34" charset="0"/>
                <a:cs typeface="+mn-cs"/>
              </a:defRPr>
            </a:lvl1pPr>
          </a:lstStyle>
          <a:p>
            <a:pPr lvl="0"/>
            <a:r>
              <a:rPr lang="en-US" dirty="0"/>
              <a:t>Title of person</a:t>
            </a:r>
          </a:p>
          <a:p>
            <a:pPr lvl="0"/>
            <a:r>
              <a:rPr lang="en-US" dirty="0"/>
              <a:t>Company name</a:t>
            </a:r>
          </a:p>
        </p:txBody>
      </p:sp>
      <p:sp>
        <p:nvSpPr>
          <p:cNvPr id="14" name="Picture Placeholder 3">
            <a:extLst>
              <a:ext uri="{FF2B5EF4-FFF2-40B4-BE49-F238E27FC236}">
                <a16:creationId xmlns:a16="http://schemas.microsoft.com/office/drawing/2014/main" id="{AB7A553A-B889-759C-8C71-D5E0F74183F3}"/>
              </a:ext>
            </a:extLst>
          </p:cNvPr>
          <p:cNvSpPr>
            <a:spLocks noGrp="1" noChangeAspect="1"/>
          </p:cNvSpPr>
          <p:nvPr>
            <p:ph type="pic" sz="quarter" idx="15" hasCustomPrompt="1"/>
          </p:nvPr>
        </p:nvSpPr>
        <p:spPr>
          <a:xfrm>
            <a:off x="4884342" y="1670201"/>
            <a:ext cx="2423317" cy="2423160"/>
          </a:xfrm>
          <a:prstGeom prst="ellipse">
            <a:avLst/>
          </a:prstGeom>
        </p:spPr>
        <p:txBody>
          <a:bodyPr anchor="ctr"/>
          <a:lstStyle>
            <a:lvl1pPr marL="0" indent="0" algn="ctr">
              <a:lnSpc>
                <a:spcPct val="100000"/>
              </a:lnSpc>
              <a:spcBef>
                <a:spcPts val="0"/>
              </a:spcBef>
              <a:buNone/>
              <a:defRPr>
                <a:solidFill>
                  <a:schemeClr val="tx1"/>
                </a:solidFill>
              </a:defRPr>
            </a:lvl1pPr>
          </a:lstStyle>
          <a:p>
            <a:r>
              <a:rPr lang="en-US"/>
              <a:t>Person</a:t>
            </a:r>
          </a:p>
        </p:txBody>
      </p:sp>
      <p:sp>
        <p:nvSpPr>
          <p:cNvPr id="17" name="Picture Placeholder 3">
            <a:extLst>
              <a:ext uri="{FF2B5EF4-FFF2-40B4-BE49-F238E27FC236}">
                <a16:creationId xmlns:a16="http://schemas.microsoft.com/office/drawing/2014/main" id="{8312F45C-F6B7-AAC2-8270-D718614F69F2}"/>
              </a:ext>
            </a:extLst>
          </p:cNvPr>
          <p:cNvSpPr>
            <a:spLocks noGrp="1" noChangeAspect="1"/>
          </p:cNvSpPr>
          <p:nvPr userDrawn="1">
            <p:ph type="pic" sz="quarter" idx="18" hasCustomPrompt="1"/>
          </p:nvPr>
        </p:nvSpPr>
        <p:spPr>
          <a:xfrm>
            <a:off x="1266959" y="1670201"/>
            <a:ext cx="2423317" cy="2423160"/>
          </a:xfrm>
          <a:prstGeom prst="ellipse">
            <a:avLst/>
          </a:prstGeom>
        </p:spPr>
        <p:txBody>
          <a:bodyPr anchor="ctr"/>
          <a:lstStyle>
            <a:lvl1pPr marL="0" indent="0" algn="ctr">
              <a:lnSpc>
                <a:spcPct val="100000"/>
              </a:lnSpc>
              <a:spcBef>
                <a:spcPts val="0"/>
              </a:spcBef>
              <a:buNone/>
              <a:defRPr>
                <a:solidFill>
                  <a:schemeClr val="tx1"/>
                </a:solidFill>
              </a:defRPr>
            </a:lvl1pPr>
          </a:lstStyle>
          <a:p>
            <a:r>
              <a:rPr lang="en-US"/>
              <a:t>Person</a:t>
            </a:r>
          </a:p>
        </p:txBody>
      </p:sp>
      <p:sp>
        <p:nvSpPr>
          <p:cNvPr id="18" name="Text Placeholder 6">
            <a:extLst>
              <a:ext uri="{FF2B5EF4-FFF2-40B4-BE49-F238E27FC236}">
                <a16:creationId xmlns:a16="http://schemas.microsoft.com/office/drawing/2014/main" id="{E2F76EF0-6396-AE78-7AF0-C3DE00FEEEBA}"/>
              </a:ext>
            </a:extLst>
          </p:cNvPr>
          <p:cNvSpPr>
            <a:spLocks noGrp="1"/>
          </p:cNvSpPr>
          <p:nvPr>
            <p:ph type="body" sz="quarter" idx="19" hasCustomPrompt="1"/>
          </p:nvPr>
        </p:nvSpPr>
        <p:spPr>
          <a:xfrm>
            <a:off x="4884342" y="4172464"/>
            <a:ext cx="3360639" cy="832643"/>
          </a:xfrm>
        </p:spPr>
        <p:txBody>
          <a:bodyPr anchor="b">
            <a:normAutofit/>
          </a:bodyPr>
          <a:lstStyle>
            <a:lvl1pPr marL="0" indent="0">
              <a:lnSpc>
                <a:spcPct val="100000"/>
              </a:lnSpc>
              <a:spcBef>
                <a:spcPts val="0"/>
              </a:spcBef>
              <a:buNone/>
              <a:defRPr sz="2200" b="0" i="0">
                <a:solidFill>
                  <a:schemeClr val="tx1"/>
                </a:solidFill>
                <a:latin typeface="Oracle Sans" panose="020B0503020204020204" pitchFamily="34" charset="0"/>
                <a:cs typeface="+mn-cs"/>
              </a:defRPr>
            </a:lvl1pPr>
          </a:lstStyle>
          <a:p>
            <a:pPr lvl="0"/>
            <a:r>
              <a:rPr lang="en-US" dirty="0" err="1"/>
              <a:t>Firstname</a:t>
            </a:r>
            <a:r>
              <a:rPr lang="en-US" dirty="0"/>
              <a:t> and</a:t>
            </a:r>
            <a:br>
              <a:rPr lang="en-US" dirty="0"/>
            </a:br>
            <a:r>
              <a:rPr lang="en-US" dirty="0" err="1"/>
              <a:t>Lastname</a:t>
            </a:r>
            <a:endParaRPr lang="en-US" dirty="0"/>
          </a:p>
        </p:txBody>
      </p:sp>
      <p:sp>
        <p:nvSpPr>
          <p:cNvPr id="19" name="Text Placeholder 6">
            <a:extLst>
              <a:ext uri="{FF2B5EF4-FFF2-40B4-BE49-F238E27FC236}">
                <a16:creationId xmlns:a16="http://schemas.microsoft.com/office/drawing/2014/main" id="{1DFE8EAF-858E-5BE4-162E-BC512CF03EBF}"/>
              </a:ext>
            </a:extLst>
          </p:cNvPr>
          <p:cNvSpPr>
            <a:spLocks noGrp="1"/>
          </p:cNvSpPr>
          <p:nvPr>
            <p:ph type="body" sz="quarter" idx="20" hasCustomPrompt="1"/>
          </p:nvPr>
        </p:nvSpPr>
        <p:spPr>
          <a:xfrm>
            <a:off x="4884342" y="5100006"/>
            <a:ext cx="3360639" cy="1186527"/>
          </a:xfrm>
        </p:spPr>
        <p:txBody>
          <a:bodyPr>
            <a:normAutofit/>
          </a:bodyPr>
          <a:lstStyle>
            <a:lvl1pPr marL="0" indent="0">
              <a:lnSpc>
                <a:spcPct val="100000"/>
              </a:lnSpc>
              <a:spcBef>
                <a:spcPts val="0"/>
              </a:spcBef>
              <a:spcAft>
                <a:spcPts val="300"/>
              </a:spcAft>
              <a:buNone/>
              <a:defRPr sz="1200" b="0" i="0">
                <a:solidFill>
                  <a:schemeClr val="tx1"/>
                </a:solidFill>
                <a:latin typeface="Oracle Sans" panose="020B0503020204020204" pitchFamily="34" charset="0"/>
                <a:cs typeface="+mn-cs"/>
              </a:defRPr>
            </a:lvl1pPr>
          </a:lstStyle>
          <a:p>
            <a:pPr lvl="0"/>
            <a:r>
              <a:rPr lang="en-US" dirty="0"/>
              <a:t>Title of person</a:t>
            </a:r>
          </a:p>
          <a:p>
            <a:pPr lvl="0"/>
            <a:r>
              <a:rPr lang="en-US" dirty="0"/>
              <a:t>Company name</a:t>
            </a:r>
          </a:p>
        </p:txBody>
      </p:sp>
      <p:sp>
        <p:nvSpPr>
          <p:cNvPr id="20" name="Text Placeholder 6">
            <a:extLst>
              <a:ext uri="{FF2B5EF4-FFF2-40B4-BE49-F238E27FC236}">
                <a16:creationId xmlns:a16="http://schemas.microsoft.com/office/drawing/2014/main" id="{5BC66A2B-EA26-347A-BEC9-2F9A8AFE2D30}"/>
              </a:ext>
            </a:extLst>
          </p:cNvPr>
          <p:cNvSpPr>
            <a:spLocks noGrp="1"/>
          </p:cNvSpPr>
          <p:nvPr userDrawn="1">
            <p:ph type="body" sz="quarter" idx="21" hasCustomPrompt="1"/>
          </p:nvPr>
        </p:nvSpPr>
        <p:spPr>
          <a:xfrm>
            <a:off x="8389743" y="4172464"/>
            <a:ext cx="3360639" cy="832643"/>
          </a:xfrm>
        </p:spPr>
        <p:txBody>
          <a:bodyPr anchor="b">
            <a:normAutofit/>
          </a:bodyPr>
          <a:lstStyle>
            <a:lvl1pPr marL="0" indent="0">
              <a:lnSpc>
                <a:spcPct val="100000"/>
              </a:lnSpc>
              <a:spcBef>
                <a:spcPts val="0"/>
              </a:spcBef>
              <a:buNone/>
              <a:defRPr sz="2200" b="0" i="0">
                <a:solidFill>
                  <a:schemeClr val="tx1"/>
                </a:solidFill>
                <a:latin typeface="Oracle Sans" panose="020B0503020204020204" pitchFamily="34" charset="0"/>
                <a:cs typeface="+mn-cs"/>
              </a:defRPr>
            </a:lvl1pPr>
          </a:lstStyle>
          <a:p>
            <a:pPr lvl="0"/>
            <a:r>
              <a:rPr lang="en-US" dirty="0" err="1"/>
              <a:t>Firstname</a:t>
            </a:r>
            <a:r>
              <a:rPr lang="en-US" dirty="0"/>
              <a:t> and</a:t>
            </a:r>
            <a:br>
              <a:rPr lang="en-US" dirty="0"/>
            </a:br>
            <a:r>
              <a:rPr lang="en-US" dirty="0" err="1"/>
              <a:t>Lastname</a:t>
            </a:r>
            <a:endParaRPr lang="en-US" dirty="0"/>
          </a:p>
        </p:txBody>
      </p:sp>
      <p:sp>
        <p:nvSpPr>
          <p:cNvPr id="21" name="Text Placeholder 6">
            <a:extLst>
              <a:ext uri="{FF2B5EF4-FFF2-40B4-BE49-F238E27FC236}">
                <a16:creationId xmlns:a16="http://schemas.microsoft.com/office/drawing/2014/main" id="{1955A0F7-B861-CBE3-F9EA-815AA422F73F}"/>
              </a:ext>
            </a:extLst>
          </p:cNvPr>
          <p:cNvSpPr>
            <a:spLocks noGrp="1"/>
          </p:cNvSpPr>
          <p:nvPr userDrawn="1">
            <p:ph type="body" sz="quarter" idx="22" hasCustomPrompt="1"/>
          </p:nvPr>
        </p:nvSpPr>
        <p:spPr>
          <a:xfrm>
            <a:off x="8389743" y="5100006"/>
            <a:ext cx="3360639" cy="1186527"/>
          </a:xfrm>
        </p:spPr>
        <p:txBody>
          <a:bodyPr>
            <a:normAutofit/>
          </a:bodyPr>
          <a:lstStyle>
            <a:lvl1pPr marL="0" indent="0">
              <a:lnSpc>
                <a:spcPct val="100000"/>
              </a:lnSpc>
              <a:spcBef>
                <a:spcPts val="0"/>
              </a:spcBef>
              <a:spcAft>
                <a:spcPts val="300"/>
              </a:spcAft>
              <a:buNone/>
              <a:defRPr sz="1200" b="0" i="0">
                <a:solidFill>
                  <a:schemeClr val="tx1"/>
                </a:solidFill>
                <a:latin typeface="Oracle Sans" panose="020B0503020204020204" pitchFamily="34" charset="0"/>
                <a:cs typeface="+mn-cs"/>
              </a:defRPr>
            </a:lvl1pPr>
          </a:lstStyle>
          <a:p>
            <a:pPr lvl="0"/>
            <a:r>
              <a:rPr lang="en-US" dirty="0"/>
              <a:t>Title of person</a:t>
            </a:r>
          </a:p>
          <a:p>
            <a:pPr lvl="0"/>
            <a:r>
              <a:rPr lang="en-US" dirty="0"/>
              <a:t>Company name</a:t>
            </a:r>
          </a:p>
        </p:txBody>
      </p:sp>
      <p:sp>
        <p:nvSpPr>
          <p:cNvPr id="22" name="Picture Placeholder 3">
            <a:extLst>
              <a:ext uri="{FF2B5EF4-FFF2-40B4-BE49-F238E27FC236}">
                <a16:creationId xmlns:a16="http://schemas.microsoft.com/office/drawing/2014/main" id="{BE3D5EF7-DE29-5870-A1FA-083054C40936}"/>
              </a:ext>
            </a:extLst>
          </p:cNvPr>
          <p:cNvSpPr>
            <a:spLocks noGrp="1" noChangeAspect="1"/>
          </p:cNvSpPr>
          <p:nvPr userDrawn="1">
            <p:ph type="pic" sz="quarter" idx="23" hasCustomPrompt="1"/>
          </p:nvPr>
        </p:nvSpPr>
        <p:spPr>
          <a:xfrm>
            <a:off x="8390167" y="1670201"/>
            <a:ext cx="2423317" cy="2423160"/>
          </a:xfrm>
          <a:prstGeom prst="ellipse">
            <a:avLst/>
          </a:prstGeom>
        </p:spPr>
        <p:txBody>
          <a:bodyPr anchor="ctr"/>
          <a:lstStyle>
            <a:lvl1pPr marL="0" indent="0" algn="ctr">
              <a:lnSpc>
                <a:spcPct val="100000"/>
              </a:lnSpc>
              <a:spcBef>
                <a:spcPts val="0"/>
              </a:spcBef>
              <a:buNone/>
              <a:defRPr>
                <a:solidFill>
                  <a:schemeClr val="tx1"/>
                </a:solidFill>
              </a:defRPr>
            </a:lvl1pPr>
          </a:lstStyle>
          <a:p>
            <a:r>
              <a:rPr lang="en-US"/>
              <a:t>Person</a:t>
            </a:r>
          </a:p>
        </p:txBody>
      </p:sp>
      <p:sp>
        <p:nvSpPr>
          <p:cNvPr id="5" name="Footer Placeholder 4">
            <a:extLst>
              <a:ext uri="{FF2B5EF4-FFF2-40B4-BE49-F238E27FC236}">
                <a16:creationId xmlns:a16="http://schemas.microsoft.com/office/drawing/2014/main" id="{544AEBA9-D89E-15B9-95B4-78E097CED236}"/>
              </a:ext>
            </a:extLst>
          </p:cNvPr>
          <p:cNvSpPr>
            <a:spLocks noGrp="1"/>
          </p:cNvSpPr>
          <p:nvPr userDrawn="1">
            <p:ph type="ftr" sz="quarter" idx="25"/>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6" name="Slide Number Placeholder 5">
            <a:extLst>
              <a:ext uri="{FF2B5EF4-FFF2-40B4-BE49-F238E27FC236}">
                <a16:creationId xmlns:a16="http://schemas.microsoft.com/office/drawing/2014/main" id="{05F102DD-B18C-0CE4-DE6E-307029F873F4}"/>
              </a:ext>
            </a:extLst>
          </p:cNvPr>
          <p:cNvSpPr>
            <a:spLocks noGrp="1"/>
          </p:cNvSpPr>
          <p:nvPr userDrawn="1">
            <p:ph type="sldNum" sz="quarter" idx="26"/>
          </p:nvPr>
        </p:nvSpPr>
        <p:spPr/>
        <p:txBody>
          <a:bodyPr/>
          <a:lstStyle>
            <a:lvl1pPr>
              <a:defRPr>
                <a:solidFill>
                  <a:schemeClr val="tx1"/>
                </a:solidFill>
              </a:defRPr>
            </a:lvl1pPr>
          </a:lstStyle>
          <a:p>
            <a:fld id="{CFF4B978-1D82-7745-80C5-DBABA6B131D3}" type="slidenum">
              <a:rPr lang="en-US" smtClean="0"/>
              <a:pPr/>
              <a:t>‹#›</a:t>
            </a:fld>
            <a:endParaRPr lang="en-US"/>
          </a:p>
        </p:txBody>
      </p:sp>
      <p:sp>
        <p:nvSpPr>
          <p:cNvPr id="3" name="Title 2">
            <a:extLst>
              <a:ext uri="{FF2B5EF4-FFF2-40B4-BE49-F238E27FC236}">
                <a16:creationId xmlns:a16="http://schemas.microsoft.com/office/drawing/2014/main" id="{B2F0DA2D-3BC4-7337-8476-A225399B714A}"/>
              </a:ext>
            </a:extLst>
          </p:cNvPr>
          <p:cNvSpPr>
            <a:spLocks noGrp="1"/>
          </p:cNvSpPr>
          <p:nvPr userDrawn="1">
            <p:ph type="title" hasCustomPrompt="1"/>
          </p:nvPr>
        </p:nvSpPr>
        <p:spPr/>
        <p:txBody>
          <a:bodyPr/>
          <a:lstStyle>
            <a:lvl1pPr>
              <a:defRPr b="0" i="0">
                <a:latin typeface="Oracle Sans" panose="020B0503020204020204" pitchFamily="34" charset="0"/>
              </a:defRPr>
            </a:lvl1pPr>
          </a:lstStyle>
          <a:p>
            <a:pPr lvl="0"/>
            <a:r>
              <a:rPr lang="en-US" dirty="0"/>
              <a:t>Click to edit Title</a:t>
            </a:r>
          </a:p>
        </p:txBody>
      </p:sp>
      <p:pic>
        <p:nvPicPr>
          <p:cNvPr id="4" name="Graphic 3">
            <a:extLst>
              <a:ext uri="{FF2B5EF4-FFF2-40B4-BE49-F238E27FC236}">
                <a16:creationId xmlns:a16="http://schemas.microsoft.com/office/drawing/2014/main" id="{4FE5C086-AC3C-F128-C0FC-93E6C05372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2380593458"/>
      </p:ext>
    </p:extLst>
  </p:cSld>
  <p:clrMapOvr>
    <a:overrideClrMapping bg1="dk1" tx1="lt1" bg2="dk2" tx2="lt2" accent1="accent1" accent2="accent2" accent3="accent3" accent4="accent4" accent5="accent5" accent6="accent6" hlink="hlink" folHlink="folHlink"/>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 Person Dark">
    <p:bg>
      <p:bgPr>
        <a:solidFill>
          <a:srgbClr val="04232C"/>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A3EC41B-4860-B74A-86FB-0C3EE4D6448A}"/>
              </a:ext>
            </a:extLst>
          </p:cNvPr>
          <p:cNvSpPr>
            <a:spLocks noGrp="1"/>
          </p:cNvSpPr>
          <p:nvPr>
            <p:ph type="sldNum" sz="quarter" idx="11"/>
          </p:nvPr>
        </p:nvSpPr>
        <p:spPr/>
        <p:txBody>
          <a:bodyPr/>
          <a:lstStyle>
            <a:lvl1pPr>
              <a:defRPr>
                <a:solidFill>
                  <a:schemeClr val="tx1"/>
                </a:solidFill>
              </a:defRPr>
            </a:lvl1pPr>
          </a:lstStyle>
          <a:p>
            <a:fld id="{CFF4B978-1D82-7745-80C5-DBABA6B131D3}" type="slidenum">
              <a:rPr lang="en-US" smtClean="0"/>
              <a:pPr/>
              <a:t>‹#›</a:t>
            </a:fld>
            <a:endParaRPr lang="en-US" dirty="0"/>
          </a:p>
        </p:txBody>
      </p:sp>
      <p:sp>
        <p:nvSpPr>
          <p:cNvPr id="9" name="Footer Placeholder 8">
            <a:extLst>
              <a:ext uri="{FF2B5EF4-FFF2-40B4-BE49-F238E27FC236}">
                <a16:creationId xmlns:a16="http://schemas.microsoft.com/office/drawing/2014/main" id="{CA3B5AC7-6F5F-7845-871D-780A51731750}"/>
              </a:ext>
            </a:extLst>
          </p:cNvPr>
          <p:cNvSpPr>
            <a:spLocks noGrp="1"/>
          </p:cNvSpPr>
          <p:nvPr>
            <p:ph type="ftr" sz="quarter" idx="10"/>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12" name="Text Placeholder 6">
            <a:extLst>
              <a:ext uri="{FF2B5EF4-FFF2-40B4-BE49-F238E27FC236}">
                <a16:creationId xmlns:a16="http://schemas.microsoft.com/office/drawing/2014/main" id="{AABEB7F4-6979-686F-48A4-30A5619B9F68}"/>
              </a:ext>
            </a:extLst>
          </p:cNvPr>
          <p:cNvSpPr>
            <a:spLocks noGrp="1"/>
          </p:cNvSpPr>
          <p:nvPr>
            <p:ph type="body" sz="quarter" idx="13" hasCustomPrompt="1"/>
          </p:nvPr>
        </p:nvSpPr>
        <p:spPr>
          <a:xfrm>
            <a:off x="696467" y="3727592"/>
            <a:ext cx="2396979" cy="832104"/>
          </a:xfrm>
        </p:spPr>
        <p:txBody>
          <a:bodyPr anchor="b">
            <a:normAutofit/>
          </a:bodyPr>
          <a:lstStyle>
            <a:lvl1pPr marL="0" indent="0">
              <a:lnSpc>
                <a:spcPct val="100000"/>
              </a:lnSpc>
              <a:spcBef>
                <a:spcPts val="0"/>
              </a:spcBef>
              <a:buNone/>
              <a:defRPr sz="2000" b="0" i="0">
                <a:solidFill>
                  <a:schemeClr val="tx1"/>
                </a:solidFill>
                <a:latin typeface="Oracle Sans" panose="020B0503020204020204" pitchFamily="34" charset="0"/>
                <a:cs typeface="+mn-cs"/>
              </a:defRPr>
            </a:lvl1pPr>
          </a:lstStyle>
          <a:p>
            <a:pPr lvl="0"/>
            <a:r>
              <a:rPr lang="en-US" dirty="0" err="1"/>
              <a:t>Firstname</a:t>
            </a:r>
            <a:r>
              <a:rPr lang="en-US" dirty="0"/>
              <a:t> and</a:t>
            </a:r>
            <a:br>
              <a:rPr lang="en-US" dirty="0"/>
            </a:br>
            <a:r>
              <a:rPr lang="en-US" dirty="0" err="1"/>
              <a:t>Lastname</a:t>
            </a:r>
            <a:endParaRPr lang="en-US" dirty="0"/>
          </a:p>
        </p:txBody>
      </p:sp>
      <p:sp>
        <p:nvSpPr>
          <p:cNvPr id="13" name="Text Placeholder 6">
            <a:extLst>
              <a:ext uri="{FF2B5EF4-FFF2-40B4-BE49-F238E27FC236}">
                <a16:creationId xmlns:a16="http://schemas.microsoft.com/office/drawing/2014/main" id="{45288F87-5E48-5AF4-DAFE-7E14DF1A597C}"/>
              </a:ext>
            </a:extLst>
          </p:cNvPr>
          <p:cNvSpPr>
            <a:spLocks noGrp="1"/>
          </p:cNvSpPr>
          <p:nvPr>
            <p:ph type="body" sz="quarter" idx="14" hasCustomPrompt="1"/>
          </p:nvPr>
        </p:nvSpPr>
        <p:spPr>
          <a:xfrm>
            <a:off x="696467" y="4664926"/>
            <a:ext cx="2396979" cy="1186527"/>
          </a:xfrm>
        </p:spPr>
        <p:txBody>
          <a:bodyPr>
            <a:normAutofit/>
          </a:bodyPr>
          <a:lstStyle>
            <a:lvl1pPr marL="0" indent="0">
              <a:lnSpc>
                <a:spcPct val="100000"/>
              </a:lnSpc>
              <a:spcBef>
                <a:spcPts val="0"/>
              </a:spcBef>
              <a:spcAft>
                <a:spcPts val="300"/>
              </a:spcAft>
              <a:buNone/>
              <a:defRPr sz="1200" b="0" i="0">
                <a:solidFill>
                  <a:schemeClr val="tx1"/>
                </a:solidFill>
                <a:latin typeface="Oracle Sans" panose="020B0503020204020204" pitchFamily="34" charset="0"/>
                <a:cs typeface="+mn-cs"/>
              </a:defRPr>
            </a:lvl1pPr>
          </a:lstStyle>
          <a:p>
            <a:pPr lvl="0"/>
            <a:r>
              <a:rPr lang="en-US" dirty="0"/>
              <a:t>Title of person</a:t>
            </a:r>
          </a:p>
          <a:p>
            <a:pPr lvl="0"/>
            <a:r>
              <a:rPr lang="en-US" dirty="0"/>
              <a:t>Company name</a:t>
            </a:r>
          </a:p>
        </p:txBody>
      </p:sp>
      <p:sp>
        <p:nvSpPr>
          <p:cNvPr id="14" name="Picture Placeholder 3">
            <a:extLst>
              <a:ext uri="{FF2B5EF4-FFF2-40B4-BE49-F238E27FC236}">
                <a16:creationId xmlns:a16="http://schemas.microsoft.com/office/drawing/2014/main" id="{AB7A553A-B889-759C-8C71-D5E0F74183F3}"/>
              </a:ext>
            </a:extLst>
          </p:cNvPr>
          <p:cNvSpPr>
            <a:spLocks noGrp="1" noChangeAspect="1"/>
          </p:cNvSpPr>
          <p:nvPr>
            <p:ph type="pic" sz="quarter" idx="15" hasCustomPrompt="1"/>
          </p:nvPr>
        </p:nvSpPr>
        <p:spPr>
          <a:xfrm>
            <a:off x="3400294" y="1670201"/>
            <a:ext cx="2057525" cy="2057392"/>
          </a:xfrm>
          <a:prstGeom prst="ellipse">
            <a:avLst/>
          </a:prstGeom>
        </p:spPr>
        <p:txBody>
          <a:bodyPr anchor="ctr"/>
          <a:lstStyle>
            <a:lvl1pPr marL="0" indent="0" algn="ctr">
              <a:lnSpc>
                <a:spcPct val="100000"/>
              </a:lnSpc>
              <a:spcBef>
                <a:spcPts val="0"/>
              </a:spcBef>
              <a:buNone/>
              <a:defRPr>
                <a:solidFill>
                  <a:schemeClr val="tx1"/>
                </a:solidFill>
              </a:defRPr>
            </a:lvl1pPr>
          </a:lstStyle>
          <a:p>
            <a:r>
              <a:rPr lang="en-US"/>
              <a:t>Person</a:t>
            </a:r>
          </a:p>
        </p:txBody>
      </p:sp>
      <p:sp>
        <p:nvSpPr>
          <p:cNvPr id="17" name="Picture Placeholder 3">
            <a:extLst>
              <a:ext uri="{FF2B5EF4-FFF2-40B4-BE49-F238E27FC236}">
                <a16:creationId xmlns:a16="http://schemas.microsoft.com/office/drawing/2014/main" id="{8312F45C-F6B7-AAC2-8270-D718614F69F2}"/>
              </a:ext>
            </a:extLst>
          </p:cNvPr>
          <p:cNvSpPr>
            <a:spLocks noGrp="1" noChangeAspect="1"/>
          </p:cNvSpPr>
          <p:nvPr>
            <p:ph type="pic" sz="quarter" idx="18" hasCustomPrompt="1"/>
          </p:nvPr>
        </p:nvSpPr>
        <p:spPr>
          <a:xfrm>
            <a:off x="696468" y="1670201"/>
            <a:ext cx="2057525" cy="2057392"/>
          </a:xfrm>
          <a:prstGeom prst="ellipse">
            <a:avLst/>
          </a:prstGeom>
        </p:spPr>
        <p:txBody>
          <a:bodyPr anchor="ctr"/>
          <a:lstStyle>
            <a:lvl1pPr marL="0" indent="0" algn="ctr">
              <a:lnSpc>
                <a:spcPct val="100000"/>
              </a:lnSpc>
              <a:spcBef>
                <a:spcPts val="0"/>
              </a:spcBef>
              <a:buNone/>
              <a:defRPr>
                <a:solidFill>
                  <a:schemeClr val="tx1"/>
                </a:solidFill>
              </a:defRPr>
            </a:lvl1pPr>
          </a:lstStyle>
          <a:p>
            <a:r>
              <a:rPr lang="en-US"/>
              <a:t>Person</a:t>
            </a:r>
          </a:p>
        </p:txBody>
      </p:sp>
      <p:sp>
        <p:nvSpPr>
          <p:cNvPr id="18" name="Text Placeholder 6">
            <a:extLst>
              <a:ext uri="{FF2B5EF4-FFF2-40B4-BE49-F238E27FC236}">
                <a16:creationId xmlns:a16="http://schemas.microsoft.com/office/drawing/2014/main" id="{E2F76EF0-6396-AE78-7AF0-C3DE00FEEEBA}"/>
              </a:ext>
            </a:extLst>
          </p:cNvPr>
          <p:cNvSpPr>
            <a:spLocks noGrp="1"/>
          </p:cNvSpPr>
          <p:nvPr>
            <p:ph type="body" sz="quarter" idx="19" hasCustomPrompt="1"/>
          </p:nvPr>
        </p:nvSpPr>
        <p:spPr>
          <a:xfrm>
            <a:off x="3400292" y="3727592"/>
            <a:ext cx="2396979" cy="832104"/>
          </a:xfrm>
        </p:spPr>
        <p:txBody>
          <a:bodyPr anchor="b">
            <a:normAutofit/>
          </a:bodyPr>
          <a:lstStyle>
            <a:lvl1pPr marL="0" indent="0">
              <a:lnSpc>
                <a:spcPct val="100000"/>
              </a:lnSpc>
              <a:spcBef>
                <a:spcPts val="0"/>
              </a:spcBef>
              <a:buNone/>
              <a:defRPr sz="2000" b="0" i="0">
                <a:solidFill>
                  <a:schemeClr val="tx1"/>
                </a:solidFill>
                <a:latin typeface="Oracle Sans" panose="020B0503020204020204" pitchFamily="34" charset="0"/>
                <a:cs typeface="+mn-cs"/>
              </a:defRPr>
            </a:lvl1pPr>
          </a:lstStyle>
          <a:p>
            <a:pPr lvl="0"/>
            <a:r>
              <a:rPr lang="en-US" dirty="0" err="1"/>
              <a:t>Firstname</a:t>
            </a:r>
            <a:r>
              <a:rPr lang="en-US" dirty="0"/>
              <a:t> and</a:t>
            </a:r>
            <a:br>
              <a:rPr lang="en-US" dirty="0"/>
            </a:br>
            <a:r>
              <a:rPr lang="en-US" dirty="0" err="1"/>
              <a:t>Lastname</a:t>
            </a:r>
            <a:endParaRPr lang="en-US" dirty="0"/>
          </a:p>
        </p:txBody>
      </p:sp>
      <p:sp>
        <p:nvSpPr>
          <p:cNvPr id="19" name="Text Placeholder 6">
            <a:extLst>
              <a:ext uri="{FF2B5EF4-FFF2-40B4-BE49-F238E27FC236}">
                <a16:creationId xmlns:a16="http://schemas.microsoft.com/office/drawing/2014/main" id="{1DFE8EAF-858E-5BE4-162E-BC512CF03EBF}"/>
              </a:ext>
            </a:extLst>
          </p:cNvPr>
          <p:cNvSpPr>
            <a:spLocks noGrp="1"/>
          </p:cNvSpPr>
          <p:nvPr>
            <p:ph type="body" sz="quarter" idx="20" hasCustomPrompt="1"/>
          </p:nvPr>
        </p:nvSpPr>
        <p:spPr>
          <a:xfrm>
            <a:off x="3400292" y="4664926"/>
            <a:ext cx="2396979" cy="1186527"/>
          </a:xfrm>
        </p:spPr>
        <p:txBody>
          <a:bodyPr>
            <a:normAutofit/>
          </a:bodyPr>
          <a:lstStyle>
            <a:lvl1pPr marL="0" indent="0">
              <a:lnSpc>
                <a:spcPct val="100000"/>
              </a:lnSpc>
              <a:spcBef>
                <a:spcPts val="0"/>
              </a:spcBef>
              <a:spcAft>
                <a:spcPts val="300"/>
              </a:spcAft>
              <a:buNone/>
              <a:defRPr sz="1200" b="0" i="0">
                <a:solidFill>
                  <a:schemeClr val="tx1"/>
                </a:solidFill>
                <a:latin typeface="Oracle Sans" panose="020B0503020204020204" pitchFamily="34" charset="0"/>
                <a:cs typeface="+mn-cs"/>
              </a:defRPr>
            </a:lvl1pPr>
          </a:lstStyle>
          <a:p>
            <a:pPr lvl="0"/>
            <a:r>
              <a:rPr lang="en-US" dirty="0"/>
              <a:t>Title of person</a:t>
            </a:r>
          </a:p>
          <a:p>
            <a:pPr lvl="0"/>
            <a:r>
              <a:rPr lang="en-US" dirty="0"/>
              <a:t>Company name</a:t>
            </a:r>
          </a:p>
        </p:txBody>
      </p:sp>
      <p:sp>
        <p:nvSpPr>
          <p:cNvPr id="20" name="Text Placeholder 6">
            <a:extLst>
              <a:ext uri="{FF2B5EF4-FFF2-40B4-BE49-F238E27FC236}">
                <a16:creationId xmlns:a16="http://schemas.microsoft.com/office/drawing/2014/main" id="{5BC66A2B-EA26-347A-BEC9-2F9A8AFE2D30}"/>
              </a:ext>
            </a:extLst>
          </p:cNvPr>
          <p:cNvSpPr>
            <a:spLocks noGrp="1"/>
          </p:cNvSpPr>
          <p:nvPr>
            <p:ph type="body" sz="quarter" idx="21" hasCustomPrompt="1"/>
          </p:nvPr>
        </p:nvSpPr>
        <p:spPr>
          <a:xfrm>
            <a:off x="6104117" y="3727592"/>
            <a:ext cx="2396979" cy="832104"/>
          </a:xfrm>
        </p:spPr>
        <p:txBody>
          <a:bodyPr anchor="b">
            <a:normAutofit/>
          </a:bodyPr>
          <a:lstStyle>
            <a:lvl1pPr marL="0" indent="0">
              <a:lnSpc>
                <a:spcPct val="100000"/>
              </a:lnSpc>
              <a:spcBef>
                <a:spcPts val="0"/>
              </a:spcBef>
              <a:buNone/>
              <a:defRPr sz="2000" b="0" i="0">
                <a:solidFill>
                  <a:schemeClr val="tx1"/>
                </a:solidFill>
                <a:latin typeface="Oracle Sans" panose="020B0503020204020204" pitchFamily="34" charset="0"/>
                <a:cs typeface="+mn-cs"/>
              </a:defRPr>
            </a:lvl1pPr>
          </a:lstStyle>
          <a:p>
            <a:pPr lvl="0"/>
            <a:r>
              <a:rPr lang="en-US" dirty="0" err="1"/>
              <a:t>Firstname</a:t>
            </a:r>
            <a:r>
              <a:rPr lang="en-US" dirty="0"/>
              <a:t> and</a:t>
            </a:r>
            <a:br>
              <a:rPr lang="en-US" dirty="0"/>
            </a:br>
            <a:r>
              <a:rPr lang="en-US" dirty="0" err="1"/>
              <a:t>Lastname</a:t>
            </a:r>
            <a:endParaRPr lang="en-US" dirty="0"/>
          </a:p>
        </p:txBody>
      </p:sp>
      <p:sp>
        <p:nvSpPr>
          <p:cNvPr id="21" name="Text Placeholder 6">
            <a:extLst>
              <a:ext uri="{FF2B5EF4-FFF2-40B4-BE49-F238E27FC236}">
                <a16:creationId xmlns:a16="http://schemas.microsoft.com/office/drawing/2014/main" id="{1955A0F7-B861-CBE3-F9EA-815AA422F73F}"/>
              </a:ext>
            </a:extLst>
          </p:cNvPr>
          <p:cNvSpPr>
            <a:spLocks noGrp="1"/>
          </p:cNvSpPr>
          <p:nvPr>
            <p:ph type="body" sz="quarter" idx="22" hasCustomPrompt="1"/>
          </p:nvPr>
        </p:nvSpPr>
        <p:spPr>
          <a:xfrm>
            <a:off x="6104117" y="4664926"/>
            <a:ext cx="2396979" cy="1186527"/>
          </a:xfrm>
        </p:spPr>
        <p:txBody>
          <a:bodyPr>
            <a:normAutofit/>
          </a:bodyPr>
          <a:lstStyle>
            <a:lvl1pPr marL="0" indent="0">
              <a:lnSpc>
                <a:spcPct val="100000"/>
              </a:lnSpc>
              <a:spcBef>
                <a:spcPts val="0"/>
              </a:spcBef>
              <a:spcAft>
                <a:spcPts val="300"/>
              </a:spcAft>
              <a:buNone/>
              <a:defRPr sz="1200" b="0" i="0">
                <a:solidFill>
                  <a:schemeClr val="tx1"/>
                </a:solidFill>
                <a:latin typeface="Oracle Sans" panose="020B0503020204020204" pitchFamily="34" charset="0"/>
                <a:cs typeface="+mn-cs"/>
              </a:defRPr>
            </a:lvl1pPr>
          </a:lstStyle>
          <a:p>
            <a:pPr lvl="0"/>
            <a:r>
              <a:rPr lang="en-US" dirty="0"/>
              <a:t>Title of person</a:t>
            </a:r>
          </a:p>
          <a:p>
            <a:pPr lvl="0"/>
            <a:r>
              <a:rPr lang="en-US" dirty="0"/>
              <a:t>Company name</a:t>
            </a:r>
          </a:p>
        </p:txBody>
      </p:sp>
      <p:sp>
        <p:nvSpPr>
          <p:cNvPr id="22" name="Picture Placeholder 3">
            <a:extLst>
              <a:ext uri="{FF2B5EF4-FFF2-40B4-BE49-F238E27FC236}">
                <a16:creationId xmlns:a16="http://schemas.microsoft.com/office/drawing/2014/main" id="{BE3D5EF7-DE29-5870-A1FA-083054C40936}"/>
              </a:ext>
            </a:extLst>
          </p:cNvPr>
          <p:cNvSpPr>
            <a:spLocks noGrp="1" noChangeAspect="1"/>
          </p:cNvSpPr>
          <p:nvPr>
            <p:ph type="pic" sz="quarter" idx="23" hasCustomPrompt="1"/>
          </p:nvPr>
        </p:nvSpPr>
        <p:spPr>
          <a:xfrm>
            <a:off x="8807946" y="1670201"/>
            <a:ext cx="2057525" cy="2057392"/>
          </a:xfrm>
          <a:prstGeom prst="ellipse">
            <a:avLst/>
          </a:prstGeom>
        </p:spPr>
        <p:txBody>
          <a:bodyPr anchor="ctr"/>
          <a:lstStyle>
            <a:lvl1pPr marL="0" indent="0" algn="ctr">
              <a:lnSpc>
                <a:spcPct val="100000"/>
              </a:lnSpc>
              <a:spcBef>
                <a:spcPts val="0"/>
              </a:spcBef>
              <a:buNone/>
              <a:defRPr>
                <a:solidFill>
                  <a:schemeClr val="tx1"/>
                </a:solidFill>
              </a:defRPr>
            </a:lvl1pPr>
          </a:lstStyle>
          <a:p>
            <a:r>
              <a:rPr lang="en-US"/>
              <a:t>Person</a:t>
            </a:r>
          </a:p>
        </p:txBody>
      </p:sp>
      <p:sp>
        <p:nvSpPr>
          <p:cNvPr id="15" name="Picture Placeholder 3">
            <a:extLst>
              <a:ext uri="{FF2B5EF4-FFF2-40B4-BE49-F238E27FC236}">
                <a16:creationId xmlns:a16="http://schemas.microsoft.com/office/drawing/2014/main" id="{947325CA-6CBE-998B-5C16-59E3EAFACF6B}"/>
              </a:ext>
            </a:extLst>
          </p:cNvPr>
          <p:cNvSpPr>
            <a:spLocks noGrp="1" noChangeAspect="1"/>
          </p:cNvSpPr>
          <p:nvPr>
            <p:ph type="pic" sz="quarter" idx="24" hasCustomPrompt="1"/>
          </p:nvPr>
        </p:nvSpPr>
        <p:spPr>
          <a:xfrm>
            <a:off x="6104120" y="1670201"/>
            <a:ext cx="2057525" cy="2057392"/>
          </a:xfrm>
          <a:prstGeom prst="ellipse">
            <a:avLst/>
          </a:prstGeom>
        </p:spPr>
        <p:txBody>
          <a:bodyPr anchor="ctr"/>
          <a:lstStyle>
            <a:lvl1pPr marL="0" indent="0" algn="ctr">
              <a:lnSpc>
                <a:spcPct val="100000"/>
              </a:lnSpc>
              <a:spcBef>
                <a:spcPts val="0"/>
              </a:spcBef>
              <a:buNone/>
              <a:defRPr>
                <a:solidFill>
                  <a:schemeClr val="tx1"/>
                </a:solidFill>
              </a:defRPr>
            </a:lvl1pPr>
          </a:lstStyle>
          <a:p>
            <a:r>
              <a:rPr lang="en-US"/>
              <a:t>Person</a:t>
            </a:r>
          </a:p>
        </p:txBody>
      </p:sp>
      <p:sp>
        <p:nvSpPr>
          <p:cNvPr id="16" name="Text Placeholder 6">
            <a:extLst>
              <a:ext uri="{FF2B5EF4-FFF2-40B4-BE49-F238E27FC236}">
                <a16:creationId xmlns:a16="http://schemas.microsoft.com/office/drawing/2014/main" id="{EF7E7AEF-CF2F-9C4B-BA78-06CCF254EA9A}"/>
              </a:ext>
            </a:extLst>
          </p:cNvPr>
          <p:cNvSpPr>
            <a:spLocks noGrp="1"/>
          </p:cNvSpPr>
          <p:nvPr>
            <p:ph type="body" sz="quarter" idx="25" hasCustomPrompt="1"/>
          </p:nvPr>
        </p:nvSpPr>
        <p:spPr>
          <a:xfrm>
            <a:off x="8807944" y="3727592"/>
            <a:ext cx="2396979" cy="832104"/>
          </a:xfrm>
        </p:spPr>
        <p:txBody>
          <a:bodyPr anchor="b">
            <a:normAutofit/>
          </a:bodyPr>
          <a:lstStyle>
            <a:lvl1pPr marL="0" indent="0">
              <a:lnSpc>
                <a:spcPct val="100000"/>
              </a:lnSpc>
              <a:spcBef>
                <a:spcPts val="0"/>
              </a:spcBef>
              <a:buNone/>
              <a:defRPr sz="2000" b="0" i="0">
                <a:solidFill>
                  <a:schemeClr val="tx1"/>
                </a:solidFill>
                <a:latin typeface="Oracle Sans" panose="020B0503020204020204" pitchFamily="34" charset="0"/>
                <a:cs typeface="+mn-cs"/>
              </a:defRPr>
            </a:lvl1pPr>
          </a:lstStyle>
          <a:p>
            <a:pPr lvl="0"/>
            <a:r>
              <a:rPr lang="en-US" dirty="0" err="1"/>
              <a:t>Firstname</a:t>
            </a:r>
            <a:r>
              <a:rPr lang="en-US" dirty="0"/>
              <a:t> and</a:t>
            </a:r>
            <a:br>
              <a:rPr lang="en-US" dirty="0"/>
            </a:br>
            <a:r>
              <a:rPr lang="en-US" dirty="0" err="1"/>
              <a:t>Lastname</a:t>
            </a:r>
            <a:endParaRPr lang="en-US" dirty="0"/>
          </a:p>
        </p:txBody>
      </p:sp>
      <p:sp>
        <p:nvSpPr>
          <p:cNvPr id="23" name="Text Placeholder 6">
            <a:extLst>
              <a:ext uri="{FF2B5EF4-FFF2-40B4-BE49-F238E27FC236}">
                <a16:creationId xmlns:a16="http://schemas.microsoft.com/office/drawing/2014/main" id="{0AF003B1-5DC0-9159-5F95-CC336D216C21}"/>
              </a:ext>
            </a:extLst>
          </p:cNvPr>
          <p:cNvSpPr>
            <a:spLocks noGrp="1"/>
          </p:cNvSpPr>
          <p:nvPr>
            <p:ph type="body" sz="quarter" idx="26" hasCustomPrompt="1"/>
          </p:nvPr>
        </p:nvSpPr>
        <p:spPr>
          <a:xfrm>
            <a:off x="8807944" y="4664926"/>
            <a:ext cx="2396979" cy="1186527"/>
          </a:xfrm>
        </p:spPr>
        <p:txBody>
          <a:bodyPr>
            <a:normAutofit/>
          </a:bodyPr>
          <a:lstStyle>
            <a:lvl1pPr marL="0" indent="0">
              <a:lnSpc>
                <a:spcPct val="100000"/>
              </a:lnSpc>
              <a:spcBef>
                <a:spcPts val="0"/>
              </a:spcBef>
              <a:spcAft>
                <a:spcPts val="300"/>
              </a:spcAft>
              <a:buNone/>
              <a:defRPr sz="1200" b="0" i="0">
                <a:solidFill>
                  <a:schemeClr val="tx1"/>
                </a:solidFill>
                <a:latin typeface="Oracle Sans" panose="020B0503020204020204" pitchFamily="34" charset="0"/>
                <a:cs typeface="+mn-cs"/>
              </a:defRPr>
            </a:lvl1pPr>
          </a:lstStyle>
          <a:p>
            <a:pPr lvl="0"/>
            <a:r>
              <a:rPr lang="en-US" dirty="0"/>
              <a:t>Title of person</a:t>
            </a:r>
          </a:p>
          <a:p>
            <a:pPr lvl="0"/>
            <a:r>
              <a:rPr lang="en-US" dirty="0"/>
              <a:t>Company name</a:t>
            </a:r>
          </a:p>
        </p:txBody>
      </p:sp>
      <p:sp>
        <p:nvSpPr>
          <p:cNvPr id="3" name="Title 2">
            <a:extLst>
              <a:ext uri="{FF2B5EF4-FFF2-40B4-BE49-F238E27FC236}">
                <a16:creationId xmlns:a16="http://schemas.microsoft.com/office/drawing/2014/main" id="{F559A240-7BA4-E4C2-0035-95508A809734}"/>
              </a:ext>
            </a:extLst>
          </p:cNvPr>
          <p:cNvSpPr>
            <a:spLocks noGrp="1"/>
          </p:cNvSpPr>
          <p:nvPr>
            <p:ph type="title" hasCustomPrompt="1"/>
          </p:nvPr>
        </p:nvSpPr>
        <p:spPr/>
        <p:txBody>
          <a:bodyPr/>
          <a:lstStyle>
            <a:lvl1pPr>
              <a:defRPr b="0" i="0">
                <a:latin typeface="Oracle Sans" panose="020B0503020204020204" pitchFamily="34" charset="0"/>
              </a:defRPr>
            </a:lvl1pPr>
          </a:lstStyle>
          <a:p>
            <a:pPr lvl="0"/>
            <a:r>
              <a:rPr lang="en-US" dirty="0"/>
              <a:t>Click to edit Title</a:t>
            </a:r>
          </a:p>
        </p:txBody>
      </p:sp>
      <p:pic>
        <p:nvPicPr>
          <p:cNvPr id="4" name="Graphic 3">
            <a:extLst>
              <a:ext uri="{FF2B5EF4-FFF2-40B4-BE49-F238E27FC236}">
                <a16:creationId xmlns:a16="http://schemas.microsoft.com/office/drawing/2014/main" id="{7AD9C095-211F-A9E2-FB7A-142FED9756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655897682"/>
      </p:ext>
    </p:extLst>
  </p:cSld>
  <p:clrMapOvr>
    <a:overrideClrMapping bg1="dk1" tx1="lt1" bg2="dk2" tx2="lt2" accent1="accent1" accent2="accent2" accent3="accent3" accent4="accent4" accent5="accent5" accent6="accent6" hlink="hlink" folHlink="folHlink"/>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Four Columns">
    <p:bg>
      <p:bgPr>
        <a:solidFill>
          <a:srgbClr val="04232C"/>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94C855-87A6-595C-68DE-162D8D2CC347}"/>
              </a:ext>
            </a:extLst>
          </p:cNvPr>
          <p:cNvSpPr>
            <a:spLocks noGrp="1"/>
          </p:cNvSpPr>
          <p:nvPr>
            <p:ph type="body" sz="quarter" idx="31"/>
          </p:nvPr>
        </p:nvSpPr>
        <p:spPr>
          <a:xfrm>
            <a:off x="685845" y="3429000"/>
            <a:ext cx="2514764" cy="2057400"/>
          </a:xfrm>
        </p:spPr>
        <p:txBody>
          <a:bodyPr/>
          <a:lstStyle/>
          <a:p>
            <a:pPr lvl="0"/>
            <a:r>
              <a:rPr lang="en-US"/>
              <a:t>Click to edit Master text styles</a:t>
            </a:r>
          </a:p>
          <a:p>
            <a:pPr lvl="1"/>
            <a:r>
              <a:rPr lang="en-US"/>
              <a:t>Second level</a:t>
            </a:r>
          </a:p>
          <a:p>
            <a:pPr lvl="2"/>
            <a:r>
              <a:rPr lang="en-US"/>
              <a:t>Third level</a:t>
            </a:r>
          </a:p>
        </p:txBody>
      </p:sp>
      <p:sp>
        <p:nvSpPr>
          <p:cNvPr id="6" name="Text Placeholder 4">
            <a:extLst>
              <a:ext uri="{FF2B5EF4-FFF2-40B4-BE49-F238E27FC236}">
                <a16:creationId xmlns:a16="http://schemas.microsoft.com/office/drawing/2014/main" id="{58AC82B4-0DF4-72B5-D7A1-011111BA4C52}"/>
              </a:ext>
            </a:extLst>
          </p:cNvPr>
          <p:cNvSpPr>
            <a:spLocks noGrp="1"/>
          </p:cNvSpPr>
          <p:nvPr>
            <p:ph type="body" sz="quarter" idx="32"/>
          </p:nvPr>
        </p:nvSpPr>
        <p:spPr>
          <a:xfrm>
            <a:off x="3572107" y="3429000"/>
            <a:ext cx="2514764" cy="2057400"/>
          </a:xfrm>
        </p:spPr>
        <p:txBody>
          <a:body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5A465E5D-72BE-B1C3-8D49-3B37C09CED8E}"/>
              </a:ext>
            </a:extLst>
          </p:cNvPr>
          <p:cNvSpPr>
            <a:spLocks noGrp="1"/>
          </p:cNvSpPr>
          <p:nvPr>
            <p:ph type="body" sz="quarter" idx="33"/>
          </p:nvPr>
        </p:nvSpPr>
        <p:spPr>
          <a:xfrm>
            <a:off x="6429794" y="3429000"/>
            <a:ext cx="2514764" cy="2057400"/>
          </a:xfrm>
        </p:spPr>
        <p:txBody>
          <a:body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898E7535-7F1D-DB82-5878-62BE88E5D1A6}"/>
              </a:ext>
            </a:extLst>
          </p:cNvPr>
          <p:cNvSpPr>
            <a:spLocks noGrp="1"/>
          </p:cNvSpPr>
          <p:nvPr>
            <p:ph type="body" sz="quarter" idx="34"/>
          </p:nvPr>
        </p:nvSpPr>
        <p:spPr>
          <a:xfrm>
            <a:off x="9297006" y="3429000"/>
            <a:ext cx="2514764" cy="2057400"/>
          </a:xfrm>
        </p:spPr>
        <p:txBody>
          <a:bodyPr/>
          <a:lstStyle/>
          <a:p>
            <a:pPr lvl="0"/>
            <a:r>
              <a:rPr lang="en-US"/>
              <a:t>Click to edit Master text styles</a:t>
            </a:r>
          </a:p>
          <a:p>
            <a:pPr lvl="1"/>
            <a:r>
              <a:rPr lang="en-US"/>
              <a:t>Second level</a:t>
            </a:r>
          </a:p>
          <a:p>
            <a:pPr lvl="2"/>
            <a:r>
              <a:rPr lang="en-US"/>
              <a:t>Third level</a:t>
            </a:r>
          </a:p>
        </p:txBody>
      </p:sp>
      <p:sp>
        <p:nvSpPr>
          <p:cNvPr id="17" name="Picture Placeholder 3">
            <a:extLst>
              <a:ext uri="{FF2B5EF4-FFF2-40B4-BE49-F238E27FC236}">
                <a16:creationId xmlns:a16="http://schemas.microsoft.com/office/drawing/2014/main" id="{2FC4F9EF-C50B-F3BD-FB3E-A5E799D2E0DF}"/>
              </a:ext>
            </a:extLst>
          </p:cNvPr>
          <p:cNvSpPr>
            <a:spLocks noGrp="1"/>
          </p:cNvSpPr>
          <p:nvPr>
            <p:ph type="pic" sz="quarter" idx="26" hasCustomPrompt="1"/>
          </p:nvPr>
        </p:nvSpPr>
        <p:spPr>
          <a:xfrm>
            <a:off x="702517" y="2473285"/>
            <a:ext cx="685051" cy="685007"/>
          </a:xfrm>
        </p:spPr>
        <p:txBody>
          <a:bodyPr>
            <a:normAutofit/>
          </a:bodyPr>
          <a:lstStyle>
            <a:lvl1pPr marL="0" indent="0">
              <a:lnSpc>
                <a:spcPct val="100000"/>
              </a:lnSpc>
              <a:spcBef>
                <a:spcPts val="0"/>
              </a:spcBef>
              <a:buNone/>
              <a:defRPr sz="900">
                <a:solidFill>
                  <a:schemeClr val="tx1"/>
                </a:solidFill>
              </a:defRPr>
            </a:lvl1pPr>
          </a:lstStyle>
          <a:p>
            <a:r>
              <a:rPr lang="en-US"/>
              <a:t>Optional Icon</a:t>
            </a:r>
          </a:p>
        </p:txBody>
      </p:sp>
      <p:sp>
        <p:nvSpPr>
          <p:cNvPr id="23" name="Picture Placeholder 3">
            <a:extLst>
              <a:ext uri="{FF2B5EF4-FFF2-40B4-BE49-F238E27FC236}">
                <a16:creationId xmlns:a16="http://schemas.microsoft.com/office/drawing/2014/main" id="{4E522FC7-DEEA-5811-9A38-9FFBAB1F4B5B}"/>
              </a:ext>
            </a:extLst>
          </p:cNvPr>
          <p:cNvSpPr>
            <a:spLocks noGrp="1"/>
          </p:cNvSpPr>
          <p:nvPr>
            <p:ph type="pic" sz="quarter" idx="27" hasCustomPrompt="1"/>
          </p:nvPr>
        </p:nvSpPr>
        <p:spPr>
          <a:xfrm>
            <a:off x="3566764" y="2473285"/>
            <a:ext cx="685051" cy="685007"/>
          </a:xfrm>
        </p:spPr>
        <p:txBody>
          <a:bodyPr>
            <a:normAutofit/>
          </a:bodyPr>
          <a:lstStyle>
            <a:lvl1pPr marL="0" marR="0" indent="0" algn="l" defTabSz="914296"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tx1"/>
                </a:solidFill>
              </a:defRPr>
            </a:lvl1pPr>
          </a:lstStyle>
          <a:p>
            <a:pPr marL="0" marR="0" lvl="0" indent="0" algn="l" defTabSz="91429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Optional Icon</a:t>
            </a:r>
          </a:p>
        </p:txBody>
      </p:sp>
      <p:sp>
        <p:nvSpPr>
          <p:cNvPr id="24" name="Picture Placeholder 3">
            <a:extLst>
              <a:ext uri="{FF2B5EF4-FFF2-40B4-BE49-F238E27FC236}">
                <a16:creationId xmlns:a16="http://schemas.microsoft.com/office/drawing/2014/main" id="{7CA9A184-6B68-1F6C-2349-02C98BA21A6E}"/>
              </a:ext>
            </a:extLst>
          </p:cNvPr>
          <p:cNvSpPr>
            <a:spLocks noGrp="1"/>
          </p:cNvSpPr>
          <p:nvPr>
            <p:ph type="pic" sz="quarter" idx="28" hasCustomPrompt="1"/>
          </p:nvPr>
        </p:nvSpPr>
        <p:spPr>
          <a:xfrm>
            <a:off x="6430801" y="2473285"/>
            <a:ext cx="685051" cy="685007"/>
          </a:xfrm>
        </p:spPr>
        <p:txBody>
          <a:bodyPr>
            <a:normAutofit/>
          </a:bodyPr>
          <a:lstStyle>
            <a:lvl1pPr marL="0" marR="0" indent="0" algn="l" defTabSz="914296"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tx1"/>
                </a:solidFill>
              </a:defRPr>
            </a:lvl1pPr>
          </a:lstStyle>
          <a:p>
            <a:pPr marL="0" marR="0" lvl="0" indent="0" algn="l" defTabSz="91429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Optional Icon</a:t>
            </a:r>
          </a:p>
        </p:txBody>
      </p:sp>
      <p:sp>
        <p:nvSpPr>
          <p:cNvPr id="25" name="Picture Placeholder 3">
            <a:extLst>
              <a:ext uri="{FF2B5EF4-FFF2-40B4-BE49-F238E27FC236}">
                <a16:creationId xmlns:a16="http://schemas.microsoft.com/office/drawing/2014/main" id="{2B31E744-A71B-2B51-6A15-F6AB9A915A7F}"/>
              </a:ext>
            </a:extLst>
          </p:cNvPr>
          <p:cNvSpPr>
            <a:spLocks noGrp="1"/>
          </p:cNvSpPr>
          <p:nvPr>
            <p:ph type="pic" sz="quarter" idx="29" hasCustomPrompt="1"/>
          </p:nvPr>
        </p:nvSpPr>
        <p:spPr>
          <a:xfrm>
            <a:off x="9294840" y="2473285"/>
            <a:ext cx="685051" cy="685007"/>
          </a:xfrm>
        </p:spPr>
        <p:txBody>
          <a:bodyPr>
            <a:normAutofit/>
          </a:bodyPr>
          <a:lstStyle>
            <a:lvl1pPr marL="0" marR="0" indent="0" algn="l" defTabSz="914296"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tx1"/>
                </a:solidFill>
              </a:defRPr>
            </a:lvl1pPr>
          </a:lstStyle>
          <a:p>
            <a:pPr marL="0" marR="0" lvl="0" indent="0" algn="l" defTabSz="91429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Optional Icon</a:t>
            </a:r>
          </a:p>
        </p:txBody>
      </p:sp>
      <p:sp>
        <p:nvSpPr>
          <p:cNvPr id="3" name="Title 2">
            <a:extLst>
              <a:ext uri="{FF2B5EF4-FFF2-40B4-BE49-F238E27FC236}">
                <a16:creationId xmlns:a16="http://schemas.microsoft.com/office/drawing/2014/main" id="{F1B6FD00-2775-1D9E-FBE2-C9F0E2E9D4E9}"/>
              </a:ext>
            </a:extLst>
          </p:cNvPr>
          <p:cNvSpPr>
            <a:spLocks noGrp="1"/>
          </p:cNvSpPr>
          <p:nvPr>
            <p:ph type="title" hasCustomPrompt="1"/>
          </p:nvPr>
        </p:nvSpPr>
        <p:spPr/>
        <p:txBody>
          <a:bodyPr/>
          <a:lstStyle>
            <a:lvl1pPr>
              <a:defRPr b="0" i="0">
                <a:latin typeface="Oracle Sans" panose="020B0503020204020204" pitchFamily="34" charset="0"/>
              </a:defRPr>
            </a:lvl1pPr>
          </a:lstStyle>
          <a:p>
            <a:pPr lvl="0"/>
            <a:r>
              <a:rPr lang="en-US" dirty="0"/>
              <a:t>Click to edit Title</a:t>
            </a:r>
          </a:p>
        </p:txBody>
      </p:sp>
      <p:pic>
        <p:nvPicPr>
          <p:cNvPr id="4" name="Picture 3">
            <a:extLst>
              <a:ext uri="{FF2B5EF4-FFF2-40B4-BE49-F238E27FC236}">
                <a16:creationId xmlns:a16="http://schemas.microsoft.com/office/drawing/2014/main" id="{B09F4475-8E1E-FE0F-A384-E4631D02AD38}"/>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8" name="Slide Number Placeholder 9">
            <a:extLst>
              <a:ext uri="{FF2B5EF4-FFF2-40B4-BE49-F238E27FC236}">
                <a16:creationId xmlns:a16="http://schemas.microsoft.com/office/drawing/2014/main" id="{1B6DB4B1-F03B-816B-9877-0880BD134DED}"/>
              </a:ext>
            </a:extLst>
          </p:cNvPr>
          <p:cNvSpPr>
            <a:spLocks noGrp="1"/>
          </p:cNvSpPr>
          <p:nvPr>
            <p:ph type="sldNum" sz="quarter" idx="11"/>
          </p:nvPr>
        </p:nvSpPr>
        <p:spPr>
          <a:xfrm>
            <a:off x="260796" y="6492876"/>
            <a:ext cx="435851" cy="365125"/>
          </a:xfrm>
        </p:spPr>
        <p:txBody>
          <a:bodyPr/>
          <a:lstStyle>
            <a:lvl1pPr>
              <a:defRPr>
                <a:solidFill>
                  <a:schemeClr val="tx1"/>
                </a:solidFill>
              </a:defRPr>
            </a:lvl1pPr>
          </a:lstStyle>
          <a:p>
            <a:fld id="{CFF4B978-1D82-7745-80C5-DBABA6B131D3}" type="slidenum">
              <a:rPr lang="en-US" smtClean="0"/>
              <a:pPr/>
              <a:t>‹#›</a:t>
            </a:fld>
            <a:endParaRPr lang="en-US" dirty="0"/>
          </a:p>
        </p:txBody>
      </p:sp>
      <p:sp>
        <p:nvSpPr>
          <p:cNvPr id="10" name="Footer Placeholder 8">
            <a:extLst>
              <a:ext uri="{FF2B5EF4-FFF2-40B4-BE49-F238E27FC236}">
                <a16:creationId xmlns:a16="http://schemas.microsoft.com/office/drawing/2014/main" id="{971CC0DF-2637-1F7A-FA97-D4E4807C56B7}"/>
              </a:ext>
            </a:extLst>
          </p:cNvPr>
          <p:cNvSpPr>
            <a:spLocks noGrp="1"/>
          </p:cNvSpPr>
          <p:nvPr>
            <p:ph type="ftr" sz="quarter" idx="10"/>
          </p:nvPr>
        </p:nvSpPr>
        <p:spPr>
          <a:xfrm>
            <a:off x="705720" y="6492876"/>
            <a:ext cx="5026533" cy="365125"/>
          </a:xfrm>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pic>
        <p:nvPicPr>
          <p:cNvPr id="12" name="Graphic 11">
            <a:extLst>
              <a:ext uri="{FF2B5EF4-FFF2-40B4-BE49-F238E27FC236}">
                <a16:creationId xmlns:a16="http://schemas.microsoft.com/office/drawing/2014/main" id="{07820406-98B4-3E21-FC57-0276634C7CA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475625726"/>
      </p:ext>
    </p:extLst>
  </p:cSld>
  <p:clrMapOvr>
    <a:overrideClrMapping bg1="dk1" tx1="lt1" bg2="dk2" tx2="lt2" accent1="accent1" accent2="accent2" accent3="accent3" accent4="accent4" accent5="accent5" accent6="accent6" hlink="hlink" folHlink="folHlink"/>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Three Columns">
    <p:bg>
      <p:bgPr>
        <a:solidFill>
          <a:srgbClr val="04232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CA9816-1A62-87A5-103F-A8ACD86E6D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11" name="Slide Number Placeholder 10">
            <a:extLst>
              <a:ext uri="{FF2B5EF4-FFF2-40B4-BE49-F238E27FC236}">
                <a16:creationId xmlns:a16="http://schemas.microsoft.com/office/drawing/2014/main" id="{5358B255-CDA8-F447-B1FF-B1E706D79EAE}"/>
              </a:ext>
            </a:extLst>
          </p:cNvPr>
          <p:cNvSpPr>
            <a:spLocks noGrp="1"/>
          </p:cNvSpPr>
          <p:nvPr>
            <p:ph type="sldNum" sz="quarter" idx="16"/>
          </p:nvPr>
        </p:nvSpPr>
        <p:spPr/>
        <p:txBody>
          <a:bodyPr/>
          <a:lstStyle>
            <a:lvl1pPr>
              <a:defRPr>
                <a:solidFill>
                  <a:schemeClr val="tx1"/>
                </a:solidFill>
              </a:defRPr>
            </a:lvl1pPr>
          </a:lstStyle>
          <a:p>
            <a:fld id="{CFF4B978-1D82-7745-80C5-DBABA6B131D3}" type="slidenum">
              <a:rPr lang="en-US" smtClean="0"/>
              <a:pPr/>
              <a:t>‹#›</a:t>
            </a:fld>
            <a:endParaRPr lang="en-US"/>
          </a:p>
        </p:txBody>
      </p:sp>
      <p:sp>
        <p:nvSpPr>
          <p:cNvPr id="7" name="Footer Placeholder 6">
            <a:extLst>
              <a:ext uri="{FF2B5EF4-FFF2-40B4-BE49-F238E27FC236}">
                <a16:creationId xmlns:a16="http://schemas.microsoft.com/office/drawing/2014/main" id="{5AE74819-858D-0942-A112-D0ED923A9CED}"/>
              </a:ext>
            </a:extLst>
          </p:cNvPr>
          <p:cNvSpPr>
            <a:spLocks noGrp="1"/>
          </p:cNvSpPr>
          <p:nvPr>
            <p:ph type="ftr" sz="quarter" idx="15"/>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4" name="Picture Placeholder 3">
            <a:extLst>
              <a:ext uri="{FF2B5EF4-FFF2-40B4-BE49-F238E27FC236}">
                <a16:creationId xmlns:a16="http://schemas.microsoft.com/office/drawing/2014/main" id="{FAB65F3E-6530-A2CB-7F94-C92CDEC54203}"/>
              </a:ext>
            </a:extLst>
          </p:cNvPr>
          <p:cNvSpPr>
            <a:spLocks noGrp="1"/>
          </p:cNvSpPr>
          <p:nvPr>
            <p:ph type="pic" sz="quarter" idx="25" hasCustomPrompt="1"/>
          </p:nvPr>
        </p:nvSpPr>
        <p:spPr>
          <a:xfrm>
            <a:off x="702517" y="2473285"/>
            <a:ext cx="685051" cy="685007"/>
          </a:xfrm>
        </p:spPr>
        <p:txBody>
          <a:bodyPr>
            <a:normAutofit/>
          </a:bodyPr>
          <a:lstStyle>
            <a:lvl1pPr marL="0" marR="0" indent="0" algn="l" defTabSz="914296"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tx1"/>
                </a:solidFill>
              </a:defRPr>
            </a:lvl1pPr>
          </a:lstStyle>
          <a:p>
            <a:r>
              <a:rPr lang="en-US"/>
              <a:t>Optional Icon</a:t>
            </a:r>
          </a:p>
        </p:txBody>
      </p:sp>
      <p:sp>
        <p:nvSpPr>
          <p:cNvPr id="16" name="Picture Placeholder 3">
            <a:extLst>
              <a:ext uri="{FF2B5EF4-FFF2-40B4-BE49-F238E27FC236}">
                <a16:creationId xmlns:a16="http://schemas.microsoft.com/office/drawing/2014/main" id="{719C379A-B5E4-9FD4-512A-8FABE6728793}"/>
              </a:ext>
            </a:extLst>
          </p:cNvPr>
          <p:cNvSpPr>
            <a:spLocks noGrp="1"/>
          </p:cNvSpPr>
          <p:nvPr>
            <p:ph type="pic" sz="quarter" idx="26" hasCustomPrompt="1"/>
          </p:nvPr>
        </p:nvSpPr>
        <p:spPr>
          <a:xfrm>
            <a:off x="3566764" y="2473285"/>
            <a:ext cx="685051" cy="685007"/>
          </a:xfrm>
        </p:spPr>
        <p:txBody>
          <a:bodyPr>
            <a:normAutofit/>
          </a:bodyPr>
          <a:lstStyle>
            <a:lvl1pPr marL="0" marR="0" indent="0" algn="l" defTabSz="914296"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tx1"/>
                </a:solidFill>
              </a:defRPr>
            </a:lvl1pPr>
          </a:lstStyle>
          <a:p>
            <a:r>
              <a:rPr lang="en-US"/>
              <a:t>Optional Icon</a:t>
            </a:r>
          </a:p>
          <a:p>
            <a:endParaRPr lang="en-US"/>
          </a:p>
        </p:txBody>
      </p:sp>
      <p:sp>
        <p:nvSpPr>
          <p:cNvPr id="17" name="Picture Placeholder 3">
            <a:extLst>
              <a:ext uri="{FF2B5EF4-FFF2-40B4-BE49-F238E27FC236}">
                <a16:creationId xmlns:a16="http://schemas.microsoft.com/office/drawing/2014/main" id="{DD631526-D839-1894-C4E7-95A3A93F9CB1}"/>
              </a:ext>
            </a:extLst>
          </p:cNvPr>
          <p:cNvSpPr>
            <a:spLocks noGrp="1"/>
          </p:cNvSpPr>
          <p:nvPr>
            <p:ph type="pic" sz="quarter" idx="27" hasCustomPrompt="1"/>
          </p:nvPr>
        </p:nvSpPr>
        <p:spPr>
          <a:xfrm>
            <a:off x="6430801" y="2473285"/>
            <a:ext cx="685051" cy="685007"/>
          </a:xfrm>
        </p:spPr>
        <p:txBody>
          <a:bodyPr>
            <a:normAutofit/>
          </a:bodyPr>
          <a:lstStyle>
            <a:lvl1pPr marL="0" marR="0" indent="0" algn="l" defTabSz="914296"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tx1"/>
                </a:solidFill>
              </a:defRPr>
            </a:lvl1pPr>
          </a:lstStyle>
          <a:p>
            <a:pPr marL="0" marR="0" lvl="0" indent="0" algn="l" defTabSz="91429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Optional Icon</a:t>
            </a:r>
          </a:p>
        </p:txBody>
      </p:sp>
      <p:sp>
        <p:nvSpPr>
          <p:cNvPr id="3" name="Title 2">
            <a:extLst>
              <a:ext uri="{FF2B5EF4-FFF2-40B4-BE49-F238E27FC236}">
                <a16:creationId xmlns:a16="http://schemas.microsoft.com/office/drawing/2014/main" id="{BBAEBE87-D2F7-1C79-7284-DB53EA3624A6}"/>
              </a:ext>
            </a:extLst>
          </p:cNvPr>
          <p:cNvSpPr>
            <a:spLocks noGrp="1"/>
          </p:cNvSpPr>
          <p:nvPr>
            <p:ph type="title" hasCustomPrompt="1"/>
          </p:nvPr>
        </p:nvSpPr>
        <p:spPr/>
        <p:txBody>
          <a:bodyPr/>
          <a:lstStyle>
            <a:lvl1pPr>
              <a:defRPr b="0" i="0">
                <a:latin typeface="Oracle Sans" panose="020B0503020204020204" pitchFamily="34" charset="0"/>
              </a:defRPr>
            </a:lvl1pPr>
          </a:lstStyle>
          <a:p>
            <a:pPr lvl="0"/>
            <a:r>
              <a:rPr lang="en-US" dirty="0"/>
              <a:t>Click to edit Title</a:t>
            </a:r>
          </a:p>
        </p:txBody>
      </p:sp>
      <p:sp>
        <p:nvSpPr>
          <p:cNvPr id="12" name="Text Placeholder 4">
            <a:extLst>
              <a:ext uri="{FF2B5EF4-FFF2-40B4-BE49-F238E27FC236}">
                <a16:creationId xmlns:a16="http://schemas.microsoft.com/office/drawing/2014/main" id="{CFCD8DDD-2A2E-B270-7EC7-3708547A703E}"/>
              </a:ext>
            </a:extLst>
          </p:cNvPr>
          <p:cNvSpPr>
            <a:spLocks noGrp="1"/>
          </p:cNvSpPr>
          <p:nvPr>
            <p:ph type="body" sz="quarter" idx="31"/>
          </p:nvPr>
        </p:nvSpPr>
        <p:spPr>
          <a:xfrm>
            <a:off x="685845" y="3429000"/>
            <a:ext cx="2514764" cy="2057400"/>
          </a:xfrm>
        </p:spPr>
        <p:txBody>
          <a:bodyPr/>
          <a:lstStyle/>
          <a:p>
            <a:pPr lvl="0"/>
            <a:r>
              <a:rPr lang="en-US"/>
              <a:t>Click to edit Master text styles</a:t>
            </a:r>
          </a:p>
          <a:p>
            <a:pPr lvl="1"/>
            <a:r>
              <a:rPr lang="en-US"/>
              <a:t>Second level</a:t>
            </a:r>
          </a:p>
          <a:p>
            <a:pPr lvl="2"/>
            <a:r>
              <a:rPr lang="en-US"/>
              <a:t>Third level</a:t>
            </a:r>
          </a:p>
        </p:txBody>
      </p:sp>
      <p:sp>
        <p:nvSpPr>
          <p:cNvPr id="13" name="Text Placeholder 4">
            <a:extLst>
              <a:ext uri="{FF2B5EF4-FFF2-40B4-BE49-F238E27FC236}">
                <a16:creationId xmlns:a16="http://schemas.microsoft.com/office/drawing/2014/main" id="{8E4B332F-9537-A8C8-07BA-98BC91886A3D}"/>
              </a:ext>
            </a:extLst>
          </p:cNvPr>
          <p:cNvSpPr>
            <a:spLocks noGrp="1"/>
          </p:cNvSpPr>
          <p:nvPr>
            <p:ph type="body" sz="quarter" idx="32"/>
          </p:nvPr>
        </p:nvSpPr>
        <p:spPr>
          <a:xfrm>
            <a:off x="3572107" y="3429000"/>
            <a:ext cx="2514764" cy="2057400"/>
          </a:xfrm>
        </p:spPr>
        <p:txBody>
          <a:body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D3D29FED-5D02-FFBF-00C3-48DF6E3394A5}"/>
              </a:ext>
            </a:extLst>
          </p:cNvPr>
          <p:cNvSpPr>
            <a:spLocks noGrp="1"/>
          </p:cNvSpPr>
          <p:nvPr>
            <p:ph type="body" sz="quarter" idx="33"/>
          </p:nvPr>
        </p:nvSpPr>
        <p:spPr>
          <a:xfrm>
            <a:off x="6429794" y="3429000"/>
            <a:ext cx="2514764" cy="2057400"/>
          </a:xfrm>
        </p:spPr>
        <p:txBody>
          <a:bodyPr/>
          <a:lstStyle/>
          <a:p>
            <a:pPr lvl="0"/>
            <a:r>
              <a:rPr lang="en-US"/>
              <a:t>Click to edit Master text styles</a:t>
            </a:r>
          </a:p>
          <a:p>
            <a:pPr lvl="1"/>
            <a:r>
              <a:rPr lang="en-US"/>
              <a:t>Second level</a:t>
            </a:r>
          </a:p>
          <a:p>
            <a:pPr lvl="2"/>
            <a:r>
              <a:rPr lang="en-US"/>
              <a:t>Third level</a:t>
            </a:r>
          </a:p>
        </p:txBody>
      </p:sp>
      <p:pic>
        <p:nvPicPr>
          <p:cNvPr id="2" name="Graphic 1">
            <a:extLst>
              <a:ext uri="{FF2B5EF4-FFF2-40B4-BE49-F238E27FC236}">
                <a16:creationId xmlns:a16="http://schemas.microsoft.com/office/drawing/2014/main" id="{A6012645-DB9B-642D-DEF0-BB60BC671E0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39047286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92">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rgbClr val="0423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90DD36-4CC6-4020-BFF7-72AFE012FE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5" name="Text Placeholder 4">
            <a:extLst>
              <a:ext uri="{FF2B5EF4-FFF2-40B4-BE49-F238E27FC236}">
                <a16:creationId xmlns:a16="http://schemas.microsoft.com/office/drawing/2014/main" id="{97861003-A1F0-0E34-7737-AEA321E8DE92}"/>
              </a:ext>
            </a:extLst>
          </p:cNvPr>
          <p:cNvSpPr>
            <a:spLocks noGrp="1"/>
          </p:cNvSpPr>
          <p:nvPr>
            <p:ph type="body" sz="quarter" idx="35"/>
          </p:nvPr>
        </p:nvSpPr>
        <p:spPr>
          <a:xfrm>
            <a:off x="721107" y="1611314"/>
            <a:ext cx="2323124" cy="2186783"/>
          </a:xfrm>
        </p:spPr>
        <p:txBody>
          <a:bodyPr>
            <a:normAutofit/>
          </a:bodyPr>
          <a:lstStyle>
            <a:lvl1pPr>
              <a:defRPr sz="1800"/>
            </a:lvl1pPr>
            <a:lvl2pPr>
              <a:defRPr sz="1000"/>
            </a:lvl2pPr>
            <a:lvl3pPr>
              <a:defRPr sz="900"/>
            </a:lvl3pPr>
          </a:lstStyle>
          <a:p>
            <a:pPr lvl="0"/>
            <a:r>
              <a:rPr lang="en-US"/>
              <a:t>Click to edit Master text styles</a:t>
            </a:r>
          </a:p>
          <a:p>
            <a:pPr lvl="1"/>
            <a:r>
              <a:rPr lang="en-US"/>
              <a:t>Second level</a:t>
            </a:r>
          </a:p>
          <a:p>
            <a:pPr lvl="2"/>
            <a:r>
              <a:rPr lang="en-US"/>
              <a:t>Third level</a:t>
            </a:r>
          </a:p>
        </p:txBody>
      </p:sp>
      <p:sp>
        <p:nvSpPr>
          <p:cNvPr id="6" name="Text Placeholder 4">
            <a:extLst>
              <a:ext uri="{FF2B5EF4-FFF2-40B4-BE49-F238E27FC236}">
                <a16:creationId xmlns:a16="http://schemas.microsoft.com/office/drawing/2014/main" id="{9E88891E-8939-74F6-AE29-B8793590E1C4}"/>
              </a:ext>
            </a:extLst>
          </p:cNvPr>
          <p:cNvSpPr>
            <a:spLocks noGrp="1"/>
          </p:cNvSpPr>
          <p:nvPr>
            <p:ph type="body" sz="quarter" idx="36"/>
          </p:nvPr>
        </p:nvSpPr>
        <p:spPr>
          <a:xfrm>
            <a:off x="3350178" y="1611314"/>
            <a:ext cx="2323124" cy="2186783"/>
          </a:xfrm>
        </p:spPr>
        <p:txBody>
          <a:bodyPr>
            <a:normAutofit/>
          </a:bodyPr>
          <a:lstStyle>
            <a:lvl1pPr>
              <a:defRPr sz="1800"/>
            </a:lvl1pPr>
            <a:lvl2pPr>
              <a:defRPr sz="1000"/>
            </a:lvl2pPr>
            <a:lvl3pPr>
              <a:defRPr sz="900"/>
            </a:lvl3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CF264ACA-6A8D-27CE-221D-D5624CDC7DFD}"/>
              </a:ext>
            </a:extLst>
          </p:cNvPr>
          <p:cNvSpPr>
            <a:spLocks noGrp="1"/>
          </p:cNvSpPr>
          <p:nvPr>
            <p:ph type="body" sz="quarter" idx="37"/>
          </p:nvPr>
        </p:nvSpPr>
        <p:spPr>
          <a:xfrm>
            <a:off x="5960198" y="1611314"/>
            <a:ext cx="2323124" cy="2186783"/>
          </a:xfrm>
        </p:spPr>
        <p:txBody>
          <a:bodyPr>
            <a:normAutofit/>
          </a:bodyPr>
          <a:lstStyle>
            <a:lvl1pPr>
              <a:defRPr sz="1800"/>
            </a:lvl1pPr>
            <a:lvl2pPr>
              <a:defRPr sz="1000"/>
            </a:lvl2pPr>
            <a:lvl3pPr>
              <a:defRPr sz="900"/>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25DAAC14-B349-3E06-A72B-A9E4CCF5FD1A}"/>
              </a:ext>
            </a:extLst>
          </p:cNvPr>
          <p:cNvSpPr>
            <a:spLocks noGrp="1"/>
          </p:cNvSpPr>
          <p:nvPr>
            <p:ph type="body" sz="quarter" idx="38"/>
          </p:nvPr>
        </p:nvSpPr>
        <p:spPr>
          <a:xfrm>
            <a:off x="8589269" y="1611314"/>
            <a:ext cx="2323124" cy="2186783"/>
          </a:xfrm>
        </p:spPr>
        <p:txBody>
          <a:bodyPr>
            <a:normAutofit/>
          </a:bodyPr>
          <a:lstStyle>
            <a:lvl1pPr>
              <a:defRPr sz="1800"/>
            </a:lvl1pPr>
            <a:lvl2pPr>
              <a:defRPr sz="1000"/>
            </a:lvl2pPr>
            <a:lvl3pPr>
              <a:defRPr sz="900"/>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EE32E176-0CC2-CB4A-C9A5-C9FE08E7666B}"/>
              </a:ext>
            </a:extLst>
          </p:cNvPr>
          <p:cNvSpPr>
            <a:spLocks noGrp="1"/>
          </p:cNvSpPr>
          <p:nvPr>
            <p:ph type="body" sz="quarter" idx="39"/>
          </p:nvPr>
        </p:nvSpPr>
        <p:spPr>
          <a:xfrm>
            <a:off x="1302169" y="4706941"/>
            <a:ext cx="2323124" cy="1777513"/>
          </a:xfrm>
        </p:spPr>
        <p:txBody>
          <a:bodyPr>
            <a:normAutofit/>
          </a:bodyPr>
          <a:lstStyle>
            <a:lvl1pPr>
              <a:defRPr sz="1800"/>
            </a:lvl1pPr>
            <a:lvl2pPr>
              <a:defRPr sz="1000"/>
            </a:lvl2pPr>
            <a:lvl3pPr>
              <a:defRPr sz="900"/>
            </a:lvl3pPr>
          </a:lstStyle>
          <a:p>
            <a:pPr lvl="0"/>
            <a:r>
              <a:rPr lang="en-US"/>
              <a:t>Click to edit Master text styles</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E92AB174-7E8C-E278-1CC0-6CD1DAA5ED7F}"/>
              </a:ext>
            </a:extLst>
          </p:cNvPr>
          <p:cNvSpPr>
            <a:spLocks noGrp="1"/>
          </p:cNvSpPr>
          <p:nvPr>
            <p:ph type="body" sz="quarter" idx="40"/>
          </p:nvPr>
        </p:nvSpPr>
        <p:spPr>
          <a:xfrm>
            <a:off x="3931239" y="4706941"/>
            <a:ext cx="2323124" cy="1777513"/>
          </a:xfrm>
        </p:spPr>
        <p:txBody>
          <a:bodyPr>
            <a:normAutofit/>
          </a:bodyPr>
          <a:lstStyle>
            <a:lvl1pPr>
              <a:defRPr sz="1800"/>
            </a:lvl1pPr>
            <a:lvl2pPr>
              <a:defRPr sz="1000"/>
            </a:lvl2pPr>
            <a:lvl3pPr>
              <a:defRPr sz="900"/>
            </a:lvl3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5961776A-FADD-8AEC-838C-B396A005C0F3}"/>
              </a:ext>
            </a:extLst>
          </p:cNvPr>
          <p:cNvSpPr>
            <a:spLocks noGrp="1"/>
          </p:cNvSpPr>
          <p:nvPr>
            <p:ph type="body" sz="quarter" idx="41"/>
          </p:nvPr>
        </p:nvSpPr>
        <p:spPr>
          <a:xfrm>
            <a:off x="6541259" y="4706941"/>
            <a:ext cx="2323124" cy="1777513"/>
          </a:xfrm>
        </p:spPr>
        <p:txBody>
          <a:bodyPr>
            <a:normAutofit/>
          </a:bodyPr>
          <a:lstStyle>
            <a:lvl1pPr>
              <a:defRPr sz="1800"/>
            </a:lvl1pPr>
            <a:lvl2pPr>
              <a:defRPr sz="1000"/>
            </a:lvl2pPr>
            <a:lvl3pPr>
              <a:defRPr sz="900"/>
            </a:lvl3pPr>
          </a:lstStyle>
          <a:p>
            <a:pPr lvl="0"/>
            <a:r>
              <a:rPr lang="en-US"/>
              <a:t>Click to edit Master text styles</a:t>
            </a:r>
          </a:p>
          <a:p>
            <a:pPr lvl="1"/>
            <a:r>
              <a:rPr lang="en-US"/>
              <a:t>Second level</a:t>
            </a:r>
          </a:p>
          <a:p>
            <a:pPr lvl="2"/>
            <a:r>
              <a:rPr lang="en-US"/>
              <a:t>Third level</a:t>
            </a:r>
          </a:p>
        </p:txBody>
      </p:sp>
      <p:sp>
        <p:nvSpPr>
          <p:cNvPr id="15" name="Text Placeholder 4">
            <a:extLst>
              <a:ext uri="{FF2B5EF4-FFF2-40B4-BE49-F238E27FC236}">
                <a16:creationId xmlns:a16="http://schemas.microsoft.com/office/drawing/2014/main" id="{2B93CC3C-48EE-FD7F-CA41-FE28404D8C04}"/>
              </a:ext>
            </a:extLst>
          </p:cNvPr>
          <p:cNvSpPr>
            <a:spLocks noGrp="1"/>
          </p:cNvSpPr>
          <p:nvPr>
            <p:ph type="body" sz="quarter" idx="42"/>
          </p:nvPr>
        </p:nvSpPr>
        <p:spPr>
          <a:xfrm>
            <a:off x="9170330" y="4706941"/>
            <a:ext cx="2323124" cy="1777513"/>
          </a:xfrm>
        </p:spPr>
        <p:txBody>
          <a:bodyPr>
            <a:normAutofit/>
          </a:bodyPr>
          <a:lstStyle>
            <a:lvl1pPr>
              <a:defRPr sz="1800"/>
            </a:lvl1pPr>
            <a:lvl2pPr>
              <a:defRPr sz="1000"/>
            </a:lvl2pPr>
            <a:lvl3pPr>
              <a:defRPr sz="900"/>
            </a:lvl3pPr>
          </a:lstStyle>
          <a:p>
            <a:pPr lvl="0"/>
            <a:r>
              <a:rPr lang="en-US"/>
              <a:t>Click to edit Master text styles</a:t>
            </a:r>
          </a:p>
          <a:p>
            <a:pPr lvl="1"/>
            <a:r>
              <a:rPr lang="en-US"/>
              <a:t>Second level</a:t>
            </a:r>
          </a:p>
          <a:p>
            <a:pPr lvl="2"/>
            <a:r>
              <a:rPr lang="en-US"/>
              <a:t>Third level</a:t>
            </a:r>
          </a:p>
        </p:txBody>
      </p:sp>
      <p:sp>
        <p:nvSpPr>
          <p:cNvPr id="12" name="Slide Number Placeholder 11">
            <a:extLst>
              <a:ext uri="{FF2B5EF4-FFF2-40B4-BE49-F238E27FC236}">
                <a16:creationId xmlns:a16="http://schemas.microsoft.com/office/drawing/2014/main" id="{B9ED1503-DAE4-B34D-BA83-7F1528169566}"/>
              </a:ext>
            </a:extLst>
          </p:cNvPr>
          <p:cNvSpPr>
            <a:spLocks noGrp="1"/>
          </p:cNvSpPr>
          <p:nvPr>
            <p:ph type="sldNum" sz="quarter" idx="25"/>
          </p:nvPr>
        </p:nvSpPr>
        <p:spPr/>
        <p:txBody>
          <a:bodyPr/>
          <a:lstStyle>
            <a:lvl1pPr>
              <a:defRPr>
                <a:solidFill>
                  <a:schemeClr val="tx1"/>
                </a:solidFill>
              </a:defRPr>
            </a:lvl1pPr>
          </a:lstStyle>
          <a:p>
            <a:fld id="{CFF4B978-1D82-7745-80C5-DBABA6B131D3}" type="slidenum">
              <a:rPr lang="en-US" smtClean="0"/>
              <a:pPr/>
              <a:t>‹#›</a:t>
            </a:fld>
            <a:endParaRPr lang="en-US"/>
          </a:p>
        </p:txBody>
      </p:sp>
      <p:sp>
        <p:nvSpPr>
          <p:cNvPr id="11" name="Footer Placeholder 10">
            <a:extLst>
              <a:ext uri="{FF2B5EF4-FFF2-40B4-BE49-F238E27FC236}">
                <a16:creationId xmlns:a16="http://schemas.microsoft.com/office/drawing/2014/main" id="{43721771-012A-B14E-A617-2D2FC1C1D147}"/>
              </a:ext>
            </a:extLst>
          </p:cNvPr>
          <p:cNvSpPr>
            <a:spLocks noGrp="1"/>
          </p:cNvSpPr>
          <p:nvPr>
            <p:ph type="ftr" sz="quarter" idx="24"/>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3" name="Title 2">
            <a:extLst>
              <a:ext uri="{FF2B5EF4-FFF2-40B4-BE49-F238E27FC236}">
                <a16:creationId xmlns:a16="http://schemas.microsoft.com/office/drawing/2014/main" id="{0E55E2AB-B7E5-E5D5-69FC-CCCCAB391A04}"/>
              </a:ext>
            </a:extLst>
          </p:cNvPr>
          <p:cNvSpPr>
            <a:spLocks noGrp="1"/>
          </p:cNvSpPr>
          <p:nvPr>
            <p:ph type="title" hasCustomPrompt="1"/>
          </p:nvPr>
        </p:nvSpPr>
        <p:spPr/>
        <p:txBody>
          <a:bodyPr/>
          <a:lstStyle>
            <a:lvl1pPr>
              <a:defRPr b="0" i="0">
                <a:latin typeface="Oracle Sans" panose="020B0503020204020204" pitchFamily="34" charset="0"/>
              </a:defRPr>
            </a:lvl1pPr>
          </a:lstStyle>
          <a:p>
            <a:pPr lvl="0"/>
            <a:r>
              <a:rPr lang="en-US" dirty="0"/>
              <a:t>Click to edit Title</a:t>
            </a:r>
          </a:p>
        </p:txBody>
      </p:sp>
      <p:pic>
        <p:nvPicPr>
          <p:cNvPr id="13" name="Picture 12">
            <a:extLst>
              <a:ext uri="{FF2B5EF4-FFF2-40B4-BE49-F238E27FC236}">
                <a16:creationId xmlns:a16="http://schemas.microsoft.com/office/drawing/2014/main" id="{99283A9F-C95A-0569-CE92-8C6E2FE80F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02168" y="3678926"/>
            <a:ext cx="9610224" cy="246764"/>
          </a:xfrm>
          <a:prstGeom prst="rect">
            <a:avLst/>
          </a:prstGeom>
        </p:spPr>
      </p:pic>
    </p:spTree>
    <p:extLst>
      <p:ext uri="{BB962C8B-B14F-4D97-AF65-F5344CB8AC3E}">
        <p14:creationId xmlns:p14="http://schemas.microsoft.com/office/powerpoint/2010/main" val="7686633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cons + Short Copy_Bark">
    <p:bg>
      <p:bgPr>
        <a:solidFill>
          <a:schemeClr val="accent4"/>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8B48DD-4D54-4AC7-8AB9-59BEB3B7003A}"/>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18" name="Picture Placeholder 2">
            <a:extLst>
              <a:ext uri="{FF2B5EF4-FFF2-40B4-BE49-F238E27FC236}">
                <a16:creationId xmlns:a16="http://schemas.microsoft.com/office/drawing/2014/main" id="{6A71FCB8-1058-4D1C-AED7-FAA7D744D71E}"/>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86408202-D3B4-402D-BC69-53C3509E8A7B}"/>
              </a:ext>
            </a:extLst>
          </p:cNvPr>
          <p:cNvSpPr>
            <a:spLocks noGrp="1"/>
          </p:cNvSpPr>
          <p:nvPr>
            <p:ph type="body" sz="quarter" idx="25" hasCustomPrompt="1"/>
          </p:nvPr>
        </p:nvSpPr>
        <p:spPr>
          <a:xfrm>
            <a:off x="911114" y="3983731"/>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5CF397F4-2EE2-483E-8C39-8DB6BD107811}"/>
              </a:ext>
            </a:extLst>
          </p:cNvPr>
          <p:cNvSpPr>
            <a:spLocks noGrp="1"/>
          </p:cNvSpPr>
          <p:nvPr>
            <p:ph type="body" sz="quarter" idx="24" hasCustomPrompt="1"/>
          </p:nvPr>
        </p:nvSpPr>
        <p:spPr>
          <a:xfrm>
            <a:off x="911114" y="4377377"/>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2" name="Straight Connector 21">
            <a:extLst>
              <a:ext uri="{FF2B5EF4-FFF2-40B4-BE49-F238E27FC236}">
                <a16:creationId xmlns:a16="http://schemas.microsoft.com/office/drawing/2014/main" id="{1208D043-EF97-4765-9F13-A77BC3793B55}"/>
              </a:ext>
              <a:ext uri="{C183D7F6-B498-43B3-948B-1728B52AA6E4}">
                <adec:decorative xmlns:adec="http://schemas.microsoft.com/office/drawing/2017/decorative" val="1"/>
              </a:ext>
            </a:extLst>
          </p:cNvPr>
          <p:cNvCxnSpPr>
            <a:cxnSpLocks/>
          </p:cNvCxnSpPr>
          <p:nvPr userDrawn="1"/>
        </p:nvCxnSpPr>
        <p:spPr>
          <a:xfrm>
            <a:off x="4003589" y="1588180"/>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84092946-3931-41BA-A9C4-E37BA2482561}"/>
              </a:ext>
            </a:extLst>
          </p:cNvPr>
          <p:cNvSpPr>
            <a:spLocks noGrp="1" noChangeAspect="1"/>
          </p:cNvSpPr>
          <p:nvPr>
            <p:ph type="pic" sz="quarter" idx="36"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9" name="Text Placeholder 21">
            <a:extLst>
              <a:ext uri="{FF2B5EF4-FFF2-40B4-BE49-F238E27FC236}">
                <a16:creationId xmlns:a16="http://schemas.microsoft.com/office/drawing/2014/main" id="{7A2A35E2-8BA7-45B3-B02C-B531B503587A}"/>
              </a:ext>
            </a:extLst>
          </p:cNvPr>
          <p:cNvSpPr>
            <a:spLocks noGrp="1"/>
          </p:cNvSpPr>
          <p:nvPr>
            <p:ph type="body" sz="quarter" idx="37" hasCustomPrompt="1"/>
          </p:nvPr>
        </p:nvSpPr>
        <p:spPr>
          <a:xfrm>
            <a:off x="4797315" y="3983731"/>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B0D928C5-7B1B-4A74-A1EB-B0C408189CAC}"/>
              </a:ext>
            </a:extLst>
          </p:cNvPr>
          <p:cNvSpPr>
            <a:spLocks noGrp="1"/>
          </p:cNvSpPr>
          <p:nvPr>
            <p:ph type="body" sz="quarter" idx="38" hasCustomPrompt="1"/>
          </p:nvPr>
        </p:nvSpPr>
        <p:spPr>
          <a:xfrm>
            <a:off x="4797315" y="4377377"/>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1" name="Straight Connector 30">
            <a:extLst>
              <a:ext uri="{FF2B5EF4-FFF2-40B4-BE49-F238E27FC236}">
                <a16:creationId xmlns:a16="http://schemas.microsoft.com/office/drawing/2014/main" id="{0207CEA5-E0D9-46EA-99DE-2685FB0C8C09}"/>
              </a:ext>
              <a:ext uri="{C183D7F6-B498-43B3-948B-1728B52AA6E4}">
                <adec:decorative xmlns:adec="http://schemas.microsoft.com/office/drawing/2017/decorative" val="1"/>
              </a:ext>
            </a:extLst>
          </p:cNvPr>
          <p:cNvCxnSpPr>
            <a:cxnSpLocks/>
          </p:cNvCxnSpPr>
          <p:nvPr userDrawn="1"/>
        </p:nvCxnSpPr>
        <p:spPr>
          <a:xfrm>
            <a:off x="7863016" y="1588180"/>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2" name="Picture Placeholder 2">
            <a:extLst>
              <a:ext uri="{FF2B5EF4-FFF2-40B4-BE49-F238E27FC236}">
                <a16:creationId xmlns:a16="http://schemas.microsoft.com/office/drawing/2014/main" id="{E9839675-3836-4943-9E7E-492470598773}"/>
              </a:ext>
            </a:extLst>
          </p:cNvPr>
          <p:cNvSpPr>
            <a:spLocks noGrp="1" noChangeAspect="1"/>
          </p:cNvSpPr>
          <p:nvPr>
            <p:ph type="pic" sz="quarter" idx="39"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3" name="Text Placeholder 21">
            <a:extLst>
              <a:ext uri="{FF2B5EF4-FFF2-40B4-BE49-F238E27FC236}">
                <a16:creationId xmlns:a16="http://schemas.microsoft.com/office/drawing/2014/main" id="{987833E9-276C-4353-BF31-4FC33134EEAE}"/>
              </a:ext>
            </a:extLst>
          </p:cNvPr>
          <p:cNvSpPr>
            <a:spLocks noGrp="1"/>
          </p:cNvSpPr>
          <p:nvPr>
            <p:ph type="body" sz="quarter" idx="40" hasCustomPrompt="1"/>
          </p:nvPr>
        </p:nvSpPr>
        <p:spPr>
          <a:xfrm>
            <a:off x="8648346" y="3983731"/>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4" name="Text Placeholder 21">
            <a:extLst>
              <a:ext uri="{FF2B5EF4-FFF2-40B4-BE49-F238E27FC236}">
                <a16:creationId xmlns:a16="http://schemas.microsoft.com/office/drawing/2014/main" id="{4565DAAC-922E-4C75-A762-C6B54070F7DC}"/>
              </a:ext>
            </a:extLst>
          </p:cNvPr>
          <p:cNvSpPr>
            <a:spLocks noGrp="1"/>
          </p:cNvSpPr>
          <p:nvPr>
            <p:ph type="body" sz="quarter" idx="41" hasCustomPrompt="1"/>
          </p:nvPr>
        </p:nvSpPr>
        <p:spPr>
          <a:xfrm>
            <a:off x="8648346" y="4377377"/>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2" name="Date Placeholder 1">
            <a:extLst>
              <a:ext uri="{FF2B5EF4-FFF2-40B4-BE49-F238E27FC236}">
                <a16:creationId xmlns:a16="http://schemas.microsoft.com/office/drawing/2014/main" id="{64152A40-3236-4179-B49C-87A3D7BC08AE}"/>
              </a:ext>
            </a:extLst>
          </p:cNvPr>
          <p:cNvSpPr>
            <a:spLocks noGrp="1"/>
          </p:cNvSpPr>
          <p:nvPr>
            <p:ph type="dt" sz="half" idx="33"/>
          </p:nvPr>
        </p:nvSpPr>
        <p:spPr/>
        <p:txBody>
          <a:bodyPr/>
          <a:lstStyle>
            <a:lvl1pPr>
              <a:defRPr>
                <a:solidFill>
                  <a:srgbClr val="AEA8A2"/>
                </a:solidFill>
              </a:defRPr>
            </a:lvl1pPr>
          </a:lstStyle>
          <a:p>
            <a:r>
              <a:rPr lang="en-IN"/>
              <a:t>[Date]</a:t>
            </a:r>
            <a:endParaRPr lang="en-IN" dirty="0"/>
          </a:p>
        </p:txBody>
      </p:sp>
      <p:sp>
        <p:nvSpPr>
          <p:cNvPr id="4" name="Footer Placeholder 3">
            <a:extLst>
              <a:ext uri="{FF2B5EF4-FFF2-40B4-BE49-F238E27FC236}">
                <a16:creationId xmlns:a16="http://schemas.microsoft.com/office/drawing/2014/main" id="{1E62B82D-A671-4796-A114-2599E09D8AE8}"/>
              </a:ext>
            </a:extLst>
          </p:cNvPr>
          <p:cNvSpPr>
            <a:spLocks noGrp="1"/>
          </p:cNvSpPr>
          <p:nvPr>
            <p:ph type="ftr" sz="quarter" idx="34"/>
          </p:nvPr>
        </p:nvSpPr>
        <p:spPr/>
        <p:txBody>
          <a:bodyPr/>
          <a:lstStyle>
            <a:lvl1pPr>
              <a:defRPr>
                <a:solidFill>
                  <a:srgbClr val="AEA8A2"/>
                </a:solidFill>
              </a:defRPr>
            </a:lvl1pPr>
          </a:lstStyle>
          <a:p>
            <a:r>
              <a:rPr lang="en-US" dirty="0"/>
              <a:t>Copyright © 2023, Oracle and/or its affiliates  |  Confidential: Internal/Restricted/Highly Restricted</a:t>
            </a:r>
          </a:p>
        </p:txBody>
      </p:sp>
      <p:sp>
        <p:nvSpPr>
          <p:cNvPr id="6" name="Slide Number Placeholder 5">
            <a:extLst>
              <a:ext uri="{FF2B5EF4-FFF2-40B4-BE49-F238E27FC236}">
                <a16:creationId xmlns:a16="http://schemas.microsoft.com/office/drawing/2014/main" id="{36C4B43C-1D2D-404F-92BC-448CE6510465}"/>
              </a:ext>
            </a:extLst>
          </p:cNvPr>
          <p:cNvSpPr>
            <a:spLocks noGrp="1"/>
          </p:cNvSpPr>
          <p:nvPr>
            <p:ph type="sldNum" sz="quarter" idx="35"/>
          </p:nvPr>
        </p:nvSpPr>
        <p:spPr/>
        <p:txBody>
          <a:bodyPr/>
          <a:lstStyle>
            <a:lvl1pPr>
              <a:defRPr>
                <a:solidFill>
                  <a:srgbClr val="AEA8A2"/>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938045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Quote – Dark">
    <p:bg>
      <p:bgPr>
        <a:solidFill>
          <a:srgbClr val="04232C"/>
        </a:solidFill>
        <a:effectLst/>
      </p:bgPr>
    </p:bg>
    <p:spTree>
      <p:nvGrpSpPr>
        <p:cNvPr id="1" name=""/>
        <p:cNvGrpSpPr/>
        <p:nvPr/>
      </p:nvGrpSpPr>
      <p:grpSpPr>
        <a:xfrm>
          <a:off x="0" y="0"/>
          <a:ext cx="0" cy="0"/>
          <a:chOff x="0" y="0"/>
          <a:chExt cx="0" cy="0"/>
        </a:xfrm>
      </p:grpSpPr>
      <p:pic>
        <p:nvPicPr>
          <p:cNvPr id="2" name="Picture 1" descr="A black background with red and grey stripes&#10;&#10;Description automatically generated">
            <a:extLst>
              <a:ext uri="{FF2B5EF4-FFF2-40B4-BE49-F238E27FC236}">
                <a16:creationId xmlns:a16="http://schemas.microsoft.com/office/drawing/2014/main" id="{33E0BA93-ABCE-292D-7531-32D1F87D8A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1938994" y="4213158"/>
            <a:ext cx="5402085" cy="788991"/>
          </a:xfrm>
        </p:spPr>
        <p:txBody>
          <a:bodyPr>
            <a:noAutofit/>
          </a:bodyPr>
          <a:lstStyle>
            <a:lvl1pPr marL="0" indent="0">
              <a:lnSpc>
                <a:spcPct val="110000"/>
              </a:lnSpc>
              <a:buNone/>
              <a:defRPr sz="1400" b="0" i="0">
                <a:solidFill>
                  <a:schemeClr val="tx1"/>
                </a:solidFill>
                <a:latin typeface="Oracle Sans" panose="020B0503020204020204" pitchFamily="34" charset="0"/>
                <a:cs typeface="Oracle Sans" panose="020B0503020204020204" pitchFamily="34" charset="0"/>
              </a:defRPr>
            </a:lvl1pPr>
            <a:lvl2pPr marL="457147" indent="0">
              <a:buNone/>
              <a:defRPr sz="2000">
                <a:solidFill>
                  <a:schemeClr val="tx1">
                    <a:tint val="75000"/>
                  </a:schemeClr>
                </a:solidFill>
              </a:defRPr>
            </a:lvl2pPr>
            <a:lvl3pPr marL="914296" indent="0">
              <a:buNone/>
              <a:defRPr sz="1800">
                <a:solidFill>
                  <a:schemeClr val="tx1">
                    <a:tint val="75000"/>
                  </a:schemeClr>
                </a:solidFill>
              </a:defRPr>
            </a:lvl3pPr>
            <a:lvl4pPr marL="1371443" indent="0">
              <a:buNone/>
              <a:defRPr sz="1600">
                <a:solidFill>
                  <a:schemeClr val="tx1">
                    <a:tint val="75000"/>
                  </a:schemeClr>
                </a:solidFill>
              </a:defRPr>
            </a:lvl4pPr>
            <a:lvl5pPr marL="1828590" indent="0">
              <a:buNone/>
              <a:defRPr sz="1600">
                <a:solidFill>
                  <a:schemeClr val="tx1">
                    <a:tint val="75000"/>
                  </a:schemeClr>
                </a:solidFill>
              </a:defRPr>
            </a:lvl5pPr>
            <a:lvl6pPr marL="2285738" indent="0">
              <a:buNone/>
              <a:defRPr sz="1600">
                <a:solidFill>
                  <a:schemeClr val="tx1">
                    <a:tint val="75000"/>
                  </a:schemeClr>
                </a:solidFill>
              </a:defRPr>
            </a:lvl6pPr>
            <a:lvl7pPr marL="2742885" indent="0">
              <a:buNone/>
              <a:defRPr sz="1600">
                <a:solidFill>
                  <a:schemeClr val="tx1">
                    <a:tint val="75000"/>
                  </a:schemeClr>
                </a:solidFill>
              </a:defRPr>
            </a:lvl7pPr>
            <a:lvl8pPr marL="3200032" indent="0">
              <a:buNone/>
              <a:defRPr sz="1600">
                <a:solidFill>
                  <a:schemeClr val="tx1">
                    <a:tint val="75000"/>
                  </a:schemeClr>
                </a:solidFill>
              </a:defRPr>
            </a:lvl8pPr>
            <a:lvl9pPr marL="3657179" indent="0">
              <a:buNone/>
              <a:defRPr sz="1600">
                <a:solidFill>
                  <a:schemeClr val="tx1">
                    <a:tint val="75000"/>
                  </a:schemeClr>
                </a:solidFill>
              </a:defRPr>
            </a:lvl9pPr>
          </a:lstStyle>
          <a:p>
            <a:pPr lvl="0"/>
            <a:r>
              <a:rPr lang="en-US" dirty="0"/>
              <a:t>Subtitle goes here</a:t>
            </a:r>
          </a:p>
        </p:txBody>
      </p:sp>
      <p:sp>
        <p:nvSpPr>
          <p:cNvPr id="6" name="Footer Placeholder 5">
            <a:extLst>
              <a:ext uri="{FF2B5EF4-FFF2-40B4-BE49-F238E27FC236}">
                <a16:creationId xmlns:a16="http://schemas.microsoft.com/office/drawing/2014/main" id="{E46A7617-1D4F-8341-035A-E5477D450A6C}"/>
              </a:ext>
            </a:extLst>
          </p:cNvPr>
          <p:cNvSpPr>
            <a:spLocks noGrp="1"/>
          </p:cNvSpPr>
          <p:nvPr>
            <p:ph type="ftr" sz="quarter" idx="11"/>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9" name="Slide Number Placeholder 8">
            <a:extLst>
              <a:ext uri="{FF2B5EF4-FFF2-40B4-BE49-F238E27FC236}">
                <a16:creationId xmlns:a16="http://schemas.microsoft.com/office/drawing/2014/main" id="{58BDD2C3-1497-6CAC-527B-FF9206BB56DB}"/>
              </a:ext>
            </a:extLst>
          </p:cNvPr>
          <p:cNvSpPr>
            <a:spLocks noGrp="1"/>
          </p:cNvSpPr>
          <p:nvPr>
            <p:ph type="sldNum" sz="quarter" idx="12"/>
          </p:nvPr>
        </p:nvSpPr>
        <p:spPr/>
        <p:txBody>
          <a:bodyPr/>
          <a:lstStyle>
            <a:lvl1pPr>
              <a:defRPr>
                <a:solidFill>
                  <a:schemeClr val="tx1"/>
                </a:solidFill>
              </a:defRPr>
            </a:lvl1pPr>
          </a:lstStyle>
          <a:p>
            <a:fld id="{CFF4B978-1D82-7745-80C5-DBABA6B131D3}" type="slidenum">
              <a:rPr lang="en-US" smtClean="0"/>
              <a:pPr/>
              <a:t>‹#›</a:t>
            </a:fld>
            <a:endParaRPr lang="en-US"/>
          </a:p>
        </p:txBody>
      </p:sp>
      <p:sp>
        <p:nvSpPr>
          <p:cNvPr id="4" name="Title 1">
            <a:extLst>
              <a:ext uri="{FF2B5EF4-FFF2-40B4-BE49-F238E27FC236}">
                <a16:creationId xmlns:a16="http://schemas.microsoft.com/office/drawing/2014/main" id="{DB776259-9DDB-1FD2-38F6-958079616E42}"/>
              </a:ext>
            </a:extLst>
          </p:cNvPr>
          <p:cNvSpPr>
            <a:spLocks noGrp="1"/>
          </p:cNvSpPr>
          <p:nvPr>
            <p:ph type="title" hasCustomPrompt="1"/>
          </p:nvPr>
        </p:nvSpPr>
        <p:spPr>
          <a:xfrm>
            <a:off x="1938995" y="1639511"/>
            <a:ext cx="8247071" cy="2112264"/>
          </a:xfrm>
        </p:spPr>
        <p:txBody>
          <a:bodyPr/>
          <a:lstStyle>
            <a:lvl1pPr>
              <a:defRPr sz="3600" b="0" i="0">
                <a:latin typeface="Oracle Sans" panose="020B0503020204020204" pitchFamily="34" charset="0"/>
              </a:defRPr>
            </a:lvl1pPr>
          </a:lstStyle>
          <a:p>
            <a:pPr lvl="0"/>
            <a:r>
              <a:rPr lang="en-US" dirty="0"/>
              <a:t>Click to edit Title</a:t>
            </a:r>
            <a:br>
              <a:rPr lang="en-US" dirty="0"/>
            </a:br>
            <a:r>
              <a:rPr lang="en-US" dirty="0"/>
              <a:t>(up to two lines)</a:t>
            </a:r>
          </a:p>
        </p:txBody>
      </p:sp>
    </p:spTree>
    <p:extLst>
      <p:ext uri="{BB962C8B-B14F-4D97-AF65-F5344CB8AC3E}">
        <p14:creationId xmlns:p14="http://schemas.microsoft.com/office/powerpoint/2010/main" val="3078053363"/>
      </p:ext>
    </p:extLst>
  </p:cSld>
  <p:clrMapOvr>
    <a:overrideClrMapping bg1="dk1" tx1="lt1" bg2="dk2" tx2="lt2" accent1="accent1" accent2="accent2" accent3="accent3" accent4="accent4" accent5="accent5" accent6="accent6" hlink="hlink" folHlink="folHlink"/>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Bold Statement – Dark">
    <p:bg>
      <p:bgPr>
        <a:solidFill>
          <a:srgbClr val="04232C"/>
        </a:solidFill>
        <a:effectLst/>
      </p:bgPr>
    </p:bg>
    <p:spTree>
      <p:nvGrpSpPr>
        <p:cNvPr id="1" name=""/>
        <p:cNvGrpSpPr/>
        <p:nvPr/>
      </p:nvGrpSpPr>
      <p:grpSpPr>
        <a:xfrm>
          <a:off x="0" y="0"/>
          <a:ext cx="0" cy="0"/>
          <a:chOff x="0" y="0"/>
          <a:chExt cx="0" cy="0"/>
        </a:xfrm>
      </p:grpSpPr>
      <p:pic>
        <p:nvPicPr>
          <p:cNvPr id="9" name="Picture 8" descr="A black background with blue lines&#10;&#10;Description automatically generated">
            <a:extLst>
              <a:ext uri="{FF2B5EF4-FFF2-40B4-BE49-F238E27FC236}">
                <a16:creationId xmlns:a16="http://schemas.microsoft.com/office/drawing/2014/main" id="{655C6F03-D26B-B1A7-DC4E-6162A45CC41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1938997" y="1641350"/>
            <a:ext cx="8230135" cy="2111599"/>
          </a:xfrm>
        </p:spPr>
        <p:txBody>
          <a:bodyPr anchor="b">
            <a:noAutofit/>
          </a:bodyPr>
          <a:lstStyle>
            <a:lvl1pPr marL="0" indent="0">
              <a:lnSpc>
                <a:spcPct val="100000"/>
              </a:lnSpc>
              <a:defRPr lang="en-US" sz="3600" b="0" i="0" dirty="0">
                <a:latin typeface="Oracle Sans" panose="020B0503020204020204" pitchFamily="34" charset="0"/>
              </a:defRPr>
            </a:lvl1pPr>
          </a:lstStyle>
          <a:p>
            <a:pPr lvl="0"/>
            <a:r>
              <a:rPr lang="en-US" dirty="0"/>
              <a:t>Click to edit Title</a:t>
            </a:r>
            <a:br>
              <a:rPr lang="en-US" dirty="0"/>
            </a:br>
            <a:r>
              <a:rPr lang="en-US" dirty="0"/>
              <a:t>(up to two lines)</a:t>
            </a:r>
          </a:p>
        </p:txBody>
      </p:sp>
      <p:sp>
        <p:nvSpPr>
          <p:cNvPr id="3" name="Text Placeholder 2"/>
          <p:cNvSpPr>
            <a:spLocks noGrp="1"/>
          </p:cNvSpPr>
          <p:nvPr>
            <p:ph type="body" idx="1" hasCustomPrompt="1"/>
          </p:nvPr>
        </p:nvSpPr>
        <p:spPr>
          <a:xfrm>
            <a:off x="1938727" y="4213977"/>
            <a:ext cx="5402085" cy="788991"/>
          </a:xfrm>
        </p:spPr>
        <p:txBody>
          <a:bodyPr>
            <a:noAutofit/>
          </a:bodyPr>
          <a:lstStyle>
            <a:lvl1pPr marL="0" indent="0">
              <a:lnSpc>
                <a:spcPct val="110000"/>
              </a:lnSpc>
              <a:buNone/>
              <a:defRPr sz="1400" b="0" i="0">
                <a:solidFill>
                  <a:schemeClr val="tx1"/>
                </a:solidFill>
                <a:latin typeface="Oracle Sans" panose="020B0503020204020204" pitchFamily="34" charset="0"/>
                <a:cs typeface="Oracle Sans" panose="020B0503020204020204" pitchFamily="34" charset="0"/>
              </a:defRPr>
            </a:lvl1pPr>
            <a:lvl2pPr marL="457147" indent="0">
              <a:buNone/>
              <a:defRPr sz="2000">
                <a:solidFill>
                  <a:schemeClr val="tx1">
                    <a:tint val="75000"/>
                  </a:schemeClr>
                </a:solidFill>
              </a:defRPr>
            </a:lvl2pPr>
            <a:lvl3pPr marL="914296" indent="0">
              <a:buNone/>
              <a:defRPr sz="1800">
                <a:solidFill>
                  <a:schemeClr val="tx1">
                    <a:tint val="75000"/>
                  </a:schemeClr>
                </a:solidFill>
              </a:defRPr>
            </a:lvl3pPr>
            <a:lvl4pPr marL="1371443" indent="0">
              <a:buNone/>
              <a:defRPr sz="1600">
                <a:solidFill>
                  <a:schemeClr val="tx1">
                    <a:tint val="75000"/>
                  </a:schemeClr>
                </a:solidFill>
              </a:defRPr>
            </a:lvl4pPr>
            <a:lvl5pPr marL="1828590" indent="0">
              <a:buNone/>
              <a:defRPr sz="1600">
                <a:solidFill>
                  <a:schemeClr val="tx1">
                    <a:tint val="75000"/>
                  </a:schemeClr>
                </a:solidFill>
              </a:defRPr>
            </a:lvl5pPr>
            <a:lvl6pPr marL="2285738" indent="0">
              <a:buNone/>
              <a:defRPr sz="1600">
                <a:solidFill>
                  <a:schemeClr val="tx1">
                    <a:tint val="75000"/>
                  </a:schemeClr>
                </a:solidFill>
              </a:defRPr>
            </a:lvl6pPr>
            <a:lvl7pPr marL="2742885" indent="0">
              <a:buNone/>
              <a:defRPr sz="1600">
                <a:solidFill>
                  <a:schemeClr val="tx1">
                    <a:tint val="75000"/>
                  </a:schemeClr>
                </a:solidFill>
              </a:defRPr>
            </a:lvl7pPr>
            <a:lvl8pPr marL="3200032" indent="0">
              <a:buNone/>
              <a:defRPr sz="1600">
                <a:solidFill>
                  <a:schemeClr val="tx1">
                    <a:tint val="75000"/>
                  </a:schemeClr>
                </a:solidFill>
              </a:defRPr>
            </a:lvl8pPr>
            <a:lvl9pPr marL="3657179" indent="0">
              <a:buNone/>
              <a:defRPr sz="1600">
                <a:solidFill>
                  <a:schemeClr val="tx1">
                    <a:tint val="75000"/>
                  </a:schemeClr>
                </a:solidFill>
              </a:defRPr>
            </a:lvl9pPr>
          </a:lstStyle>
          <a:p>
            <a:pPr lvl="0"/>
            <a:r>
              <a:rPr lang="en-US" dirty="0"/>
              <a:t>Subtitle goes here</a:t>
            </a:r>
          </a:p>
        </p:txBody>
      </p:sp>
      <p:sp>
        <p:nvSpPr>
          <p:cNvPr id="7" name="Slide Number Placeholder 6">
            <a:extLst>
              <a:ext uri="{FF2B5EF4-FFF2-40B4-BE49-F238E27FC236}">
                <a16:creationId xmlns:a16="http://schemas.microsoft.com/office/drawing/2014/main" id="{34C92EF7-5D6B-2D42-81C9-2B7C02FCE919}"/>
              </a:ext>
            </a:extLst>
          </p:cNvPr>
          <p:cNvSpPr>
            <a:spLocks noGrp="1"/>
          </p:cNvSpPr>
          <p:nvPr>
            <p:ph type="sldNum" sz="quarter" idx="11"/>
          </p:nvPr>
        </p:nvSpPr>
        <p:spPr/>
        <p:txBody>
          <a:bodyPr/>
          <a:lstStyle>
            <a:lvl1pPr>
              <a:defRPr>
                <a:solidFill>
                  <a:schemeClr val="tx1"/>
                </a:solidFill>
              </a:defRPr>
            </a:lvl1pPr>
          </a:lstStyle>
          <a:p>
            <a:fld id="{CFF4B978-1D82-7745-80C5-DBABA6B131D3}" type="slidenum">
              <a:rPr lang="en-US" smtClean="0"/>
              <a:pPr/>
              <a:t>‹#›</a:t>
            </a:fld>
            <a:endParaRPr lang="en-US"/>
          </a:p>
        </p:txBody>
      </p:sp>
      <p:sp>
        <p:nvSpPr>
          <p:cNvPr id="4" name="Footer Placeholder 3">
            <a:extLst>
              <a:ext uri="{FF2B5EF4-FFF2-40B4-BE49-F238E27FC236}">
                <a16:creationId xmlns:a16="http://schemas.microsoft.com/office/drawing/2014/main" id="{27607BAA-A31C-C348-BF6F-167EF918F168}"/>
              </a:ext>
            </a:extLst>
          </p:cNvPr>
          <p:cNvSpPr>
            <a:spLocks noGrp="1"/>
          </p:cNvSpPr>
          <p:nvPr>
            <p:ph type="ftr" sz="quarter" idx="10"/>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pic>
        <p:nvPicPr>
          <p:cNvPr id="10" name="Picture 9">
            <a:extLst>
              <a:ext uri="{FF2B5EF4-FFF2-40B4-BE49-F238E27FC236}">
                <a16:creationId xmlns:a16="http://schemas.microsoft.com/office/drawing/2014/main" id="{153DD47C-B251-B648-11F1-4DB17D49729D}"/>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731821826"/>
      </p:ext>
    </p:extLst>
  </p:cSld>
  <p:clrMapOvr>
    <a:overrideClrMapping bg1="dk1" tx1="lt1" bg2="dk2" tx2="lt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Bold Statement with Photo Dark">
    <p:bg>
      <p:bgPr>
        <a:solidFill>
          <a:srgbClr val="04232C"/>
        </a:solidFill>
        <a:effectLst/>
      </p:bgPr>
    </p:bg>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BA1BC64F-9964-96F3-DE88-52EB789D81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6096000" y="2"/>
            <a:ext cx="6096000" cy="6861335"/>
          </a:xfrm>
          <a:prstGeom prst="rect">
            <a:avLst/>
          </a:prstGeom>
        </p:spPr>
      </p:pic>
      <p:sp>
        <p:nvSpPr>
          <p:cNvPr id="5" name="Picture Placeholder 4">
            <a:extLst>
              <a:ext uri="{FF2B5EF4-FFF2-40B4-BE49-F238E27FC236}">
                <a16:creationId xmlns:a16="http://schemas.microsoft.com/office/drawing/2014/main" id="{5BD5F239-00C5-C740-BA5F-F249FE4F3B8A}"/>
              </a:ext>
            </a:extLst>
          </p:cNvPr>
          <p:cNvSpPr>
            <a:spLocks noGrp="1"/>
          </p:cNvSpPr>
          <p:nvPr>
            <p:ph type="pic" sz="quarter" idx="13"/>
          </p:nvPr>
        </p:nvSpPr>
        <p:spPr>
          <a:xfrm>
            <a:off x="0" y="0"/>
            <a:ext cx="6096000" cy="6858000"/>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Click icon to add picture</a:t>
            </a:r>
            <a:endParaRPr lang="en-US" dirty="0"/>
          </a:p>
        </p:txBody>
      </p:sp>
      <p:sp>
        <p:nvSpPr>
          <p:cNvPr id="3" name="Text Placeholder 2"/>
          <p:cNvSpPr>
            <a:spLocks noGrp="1"/>
          </p:cNvSpPr>
          <p:nvPr>
            <p:ph type="body" idx="1" hasCustomPrompt="1"/>
          </p:nvPr>
        </p:nvSpPr>
        <p:spPr>
          <a:xfrm>
            <a:off x="7143729" y="4207979"/>
            <a:ext cx="4323112" cy="788991"/>
          </a:xfrm>
        </p:spPr>
        <p:txBody>
          <a:bodyPr>
            <a:noAutofit/>
          </a:bodyPr>
          <a:lstStyle>
            <a:lvl1pPr marL="0" indent="0">
              <a:lnSpc>
                <a:spcPct val="110000"/>
              </a:lnSpc>
              <a:buNone/>
              <a:defRPr sz="1400" b="0" i="0">
                <a:solidFill>
                  <a:schemeClr val="tx1"/>
                </a:solidFill>
                <a:latin typeface="Oracle Sans" panose="020B0503020204020204" pitchFamily="34" charset="0"/>
                <a:cs typeface="Oracle Sans" panose="020B0503020204020204" pitchFamily="34" charset="0"/>
              </a:defRPr>
            </a:lvl1pPr>
            <a:lvl2pPr marL="457147" indent="0">
              <a:buNone/>
              <a:defRPr sz="2000">
                <a:solidFill>
                  <a:schemeClr val="tx1">
                    <a:tint val="75000"/>
                  </a:schemeClr>
                </a:solidFill>
              </a:defRPr>
            </a:lvl2pPr>
            <a:lvl3pPr marL="914296" indent="0">
              <a:buNone/>
              <a:defRPr sz="1800">
                <a:solidFill>
                  <a:schemeClr val="tx1">
                    <a:tint val="75000"/>
                  </a:schemeClr>
                </a:solidFill>
              </a:defRPr>
            </a:lvl3pPr>
            <a:lvl4pPr marL="1371443" indent="0">
              <a:buNone/>
              <a:defRPr sz="1600">
                <a:solidFill>
                  <a:schemeClr val="tx1">
                    <a:tint val="75000"/>
                  </a:schemeClr>
                </a:solidFill>
              </a:defRPr>
            </a:lvl4pPr>
            <a:lvl5pPr marL="1828590" indent="0">
              <a:buNone/>
              <a:defRPr sz="1600">
                <a:solidFill>
                  <a:schemeClr val="tx1">
                    <a:tint val="75000"/>
                  </a:schemeClr>
                </a:solidFill>
              </a:defRPr>
            </a:lvl5pPr>
            <a:lvl6pPr marL="2285738" indent="0">
              <a:buNone/>
              <a:defRPr sz="1600">
                <a:solidFill>
                  <a:schemeClr val="tx1">
                    <a:tint val="75000"/>
                  </a:schemeClr>
                </a:solidFill>
              </a:defRPr>
            </a:lvl6pPr>
            <a:lvl7pPr marL="2742885" indent="0">
              <a:buNone/>
              <a:defRPr sz="1600">
                <a:solidFill>
                  <a:schemeClr val="tx1">
                    <a:tint val="75000"/>
                  </a:schemeClr>
                </a:solidFill>
              </a:defRPr>
            </a:lvl7pPr>
            <a:lvl8pPr marL="3200032" indent="0">
              <a:buNone/>
              <a:defRPr sz="1600">
                <a:solidFill>
                  <a:schemeClr val="tx1">
                    <a:tint val="75000"/>
                  </a:schemeClr>
                </a:solidFill>
              </a:defRPr>
            </a:lvl8pPr>
            <a:lvl9pPr marL="3657179" indent="0">
              <a:buNone/>
              <a:defRPr sz="1600">
                <a:solidFill>
                  <a:schemeClr val="tx1">
                    <a:tint val="75000"/>
                  </a:schemeClr>
                </a:solidFill>
              </a:defRPr>
            </a:lvl9pPr>
          </a:lstStyle>
          <a:p>
            <a:pPr lvl="0"/>
            <a:r>
              <a:rPr lang="en-US" dirty="0"/>
              <a:t>Subtitle goes here</a:t>
            </a:r>
          </a:p>
        </p:txBody>
      </p:sp>
      <p:sp>
        <p:nvSpPr>
          <p:cNvPr id="10" name="Footer Placeholder 9">
            <a:extLst>
              <a:ext uri="{FF2B5EF4-FFF2-40B4-BE49-F238E27FC236}">
                <a16:creationId xmlns:a16="http://schemas.microsoft.com/office/drawing/2014/main" id="{8097AECF-07EB-94D8-1CCD-3987E7378205}"/>
              </a:ext>
            </a:extLst>
          </p:cNvPr>
          <p:cNvSpPr>
            <a:spLocks noGrp="1"/>
          </p:cNvSpPr>
          <p:nvPr>
            <p:ph type="ftr" sz="quarter" idx="15"/>
          </p:nvPr>
        </p:nvSpPr>
        <p:spPr/>
        <p:txBody>
          <a:bodyPr/>
          <a:lstStyle>
            <a:lvl1pPr>
              <a:defRPr>
                <a:solidFill>
                  <a:schemeClr val="tx1"/>
                </a:solidFill>
              </a:defRPr>
            </a:lvl1pPr>
          </a:lstStyle>
          <a:p>
            <a:r>
              <a:rPr lang="en-US">
                <a:sym typeface="Symbol" pitchFamily="2" charset="2"/>
              </a:rPr>
              <a:t>Oracle CloudWorld        Copyright © 2024, Oracle and/or its affiliates</a:t>
            </a:r>
            <a:endParaRPr lang="en-CA" dirty="0"/>
          </a:p>
        </p:txBody>
      </p:sp>
      <p:sp>
        <p:nvSpPr>
          <p:cNvPr id="13" name="Slide Number Placeholder 12">
            <a:extLst>
              <a:ext uri="{FF2B5EF4-FFF2-40B4-BE49-F238E27FC236}">
                <a16:creationId xmlns:a16="http://schemas.microsoft.com/office/drawing/2014/main" id="{DDEAC22F-135D-3C7E-422F-E40F20BE993A}"/>
              </a:ext>
            </a:extLst>
          </p:cNvPr>
          <p:cNvSpPr>
            <a:spLocks noGrp="1"/>
          </p:cNvSpPr>
          <p:nvPr>
            <p:ph type="sldNum" sz="quarter" idx="16"/>
          </p:nvPr>
        </p:nvSpPr>
        <p:spPr/>
        <p:txBody>
          <a:bodyPr/>
          <a:lstStyle>
            <a:lvl1pPr>
              <a:defRPr>
                <a:solidFill>
                  <a:schemeClr val="tx1"/>
                </a:solidFill>
              </a:defRPr>
            </a:lvl1pPr>
          </a:lstStyle>
          <a:p>
            <a:fld id="{CFF4B978-1D82-7745-80C5-DBABA6B131D3}" type="slidenum">
              <a:rPr lang="en-US" smtClean="0"/>
              <a:pPr/>
              <a:t>‹#›</a:t>
            </a:fld>
            <a:endParaRPr lang="en-US"/>
          </a:p>
        </p:txBody>
      </p:sp>
      <p:sp>
        <p:nvSpPr>
          <p:cNvPr id="2" name="Text Placeholder 5">
            <a:extLst>
              <a:ext uri="{FF2B5EF4-FFF2-40B4-BE49-F238E27FC236}">
                <a16:creationId xmlns:a16="http://schemas.microsoft.com/office/drawing/2014/main" id="{A597C433-125B-FE93-C62A-DB8E6F21025A}"/>
              </a:ext>
            </a:extLst>
          </p:cNvPr>
          <p:cNvSpPr>
            <a:spLocks noGrp="1"/>
          </p:cNvSpPr>
          <p:nvPr>
            <p:ph type="body" sz="quarter" idx="17" hasCustomPrompt="1"/>
          </p:nvPr>
        </p:nvSpPr>
        <p:spPr>
          <a:xfrm>
            <a:off x="7143422" y="3157655"/>
            <a:ext cx="4323044" cy="584840"/>
          </a:xfrm>
        </p:spPr>
        <p:txBody>
          <a:bodyPr anchor="b">
            <a:spAutoFit/>
          </a:bodyPr>
          <a:lstStyle>
            <a:lvl1pPr marL="0" marR="0" indent="0" algn="l" defTabSz="914296" rtl="0" eaLnBrk="1" fontAlgn="auto" latinLnBrk="0" hangingPunct="1">
              <a:lnSpc>
                <a:spcPct val="120000"/>
              </a:lnSpc>
              <a:spcBef>
                <a:spcPts val="1000"/>
              </a:spcBef>
              <a:spcAft>
                <a:spcPts val="0"/>
              </a:spcAft>
              <a:buClrTx/>
              <a:buSzTx/>
              <a:buFont typeface="Arial" panose="020B0604020202020204" pitchFamily="34" charset="0"/>
              <a:buNone/>
              <a:tabLst/>
              <a:defRPr sz="2133" b="0" i="0">
                <a:latin typeface="Oracle Sans" panose="020B0503020204020204" pitchFamily="34" charset="0"/>
                <a:cs typeface="Oracle Sans" panose="020B0503020204020204" pitchFamily="34" charset="0"/>
              </a:defRPr>
            </a:lvl1pPr>
          </a:lstStyle>
          <a:p>
            <a:r>
              <a:rPr lang="en-US" sz="2667" dirty="0"/>
              <a:t>Click to edit Title</a:t>
            </a:r>
            <a:endParaRPr lang="en-US" sz="2200" dirty="0">
              <a:solidFill>
                <a:schemeClr val="tx1"/>
              </a:solidFill>
              <a:latin typeface="+mj-lt"/>
            </a:endParaRPr>
          </a:p>
        </p:txBody>
      </p:sp>
      <p:pic>
        <p:nvPicPr>
          <p:cNvPr id="4" name="Picture 3">
            <a:extLst>
              <a:ext uri="{FF2B5EF4-FFF2-40B4-BE49-F238E27FC236}">
                <a16:creationId xmlns:a16="http://schemas.microsoft.com/office/drawing/2014/main" id="{5E63F83D-E2C8-5B36-41CE-E4A24B75241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0" y="0"/>
            <a:ext cx="171451" cy="6858000"/>
          </a:xfrm>
          <a:prstGeom prst="rect">
            <a:avLst/>
          </a:prstGeom>
        </p:spPr>
      </p:pic>
      <p:pic>
        <p:nvPicPr>
          <p:cNvPr id="7" name="Picture 6">
            <a:extLst>
              <a:ext uri="{FF2B5EF4-FFF2-40B4-BE49-F238E27FC236}">
                <a16:creationId xmlns:a16="http://schemas.microsoft.com/office/drawing/2014/main" id="{A2EDAF18-9B0B-B9CB-AFF1-DDA93D76F20D}"/>
              </a:ext>
            </a:extLst>
          </p:cNvPr>
          <p:cNvPicPr>
            <a:picLocks noChangeAspect="1"/>
          </p:cNvPicPr>
          <p:nvPr userDrawn="1"/>
        </p:nvPicPr>
        <p:blipFill>
          <a:blip r:embed="rId4"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3132748843"/>
      </p:ext>
    </p:extLst>
  </p:cSld>
  <p:clrMapOvr>
    <a:overrideClrMapping bg1="dk1" tx1="lt1" bg2="dk2" tx2="lt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Full bleed image dark">
    <p:bg>
      <p:bgPr>
        <a:solidFill>
          <a:srgbClr val="04232C"/>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BD5F239-00C5-C740-BA5F-F249FE4F3B8A}"/>
              </a:ext>
            </a:extLst>
          </p:cNvPr>
          <p:cNvSpPr>
            <a:spLocks noGrp="1"/>
          </p:cNvSpPr>
          <p:nvPr>
            <p:ph type="pic" sz="quarter" idx="13"/>
          </p:nvPr>
        </p:nvSpPr>
        <p:spPr>
          <a:xfrm>
            <a:off x="0" y="0"/>
            <a:ext cx="12192000" cy="6858000"/>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a:t>Click icon to add picture</a:t>
            </a:r>
            <a:endParaRPr lang="en-US" dirty="0"/>
          </a:p>
        </p:txBody>
      </p:sp>
      <p:pic>
        <p:nvPicPr>
          <p:cNvPr id="3" name="Picture 2">
            <a:extLst>
              <a:ext uri="{FF2B5EF4-FFF2-40B4-BE49-F238E27FC236}">
                <a16:creationId xmlns:a16="http://schemas.microsoft.com/office/drawing/2014/main" id="{F3866382-2F24-D571-9472-8DF7EC5C1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6202" y="6438806"/>
            <a:ext cx="406519" cy="419196"/>
          </a:xfrm>
          <a:prstGeom prst="rect">
            <a:avLst/>
          </a:prstGeom>
        </p:spPr>
      </p:pic>
      <p:sp>
        <p:nvSpPr>
          <p:cNvPr id="13" name="Footer Placeholder 12">
            <a:extLst>
              <a:ext uri="{FF2B5EF4-FFF2-40B4-BE49-F238E27FC236}">
                <a16:creationId xmlns:a16="http://schemas.microsoft.com/office/drawing/2014/main" id="{100DDAA6-DC97-A30F-F4BF-2539D9FB09B1}"/>
              </a:ext>
            </a:extLst>
          </p:cNvPr>
          <p:cNvSpPr>
            <a:spLocks noGrp="1"/>
          </p:cNvSpPr>
          <p:nvPr>
            <p:ph type="ftr" sz="quarter" idx="15"/>
          </p:nvPr>
        </p:nvSpPr>
        <p:spPr/>
        <p:txBody>
          <a:bodyPr/>
          <a:lstStyle>
            <a:lvl1pPr>
              <a:defRPr>
                <a:solidFill>
                  <a:schemeClr val="tx1"/>
                </a:solidFill>
              </a:defRPr>
            </a:lvl1pPr>
          </a:lstStyle>
          <a:p>
            <a:r>
              <a:rPr lang="en-US" dirty="0">
                <a:sym typeface="Symbol" pitchFamily="2" charset="2"/>
              </a:rPr>
              <a:t>Oracle </a:t>
            </a:r>
            <a:r>
              <a:rPr lang="en-US" dirty="0" err="1">
                <a:sym typeface="Symbol" pitchFamily="2" charset="2"/>
              </a:rPr>
              <a:t>CloudWorld</a:t>
            </a:r>
            <a:r>
              <a:rPr lang="en-US" dirty="0">
                <a:sym typeface="Symbol" pitchFamily="2" charset="2"/>
              </a:rPr>
              <a:t>        Copyright © 2024, Oracle and/or its affiliates</a:t>
            </a:r>
            <a:endParaRPr lang="en-CA" dirty="0"/>
          </a:p>
        </p:txBody>
      </p:sp>
      <p:sp>
        <p:nvSpPr>
          <p:cNvPr id="14" name="Slide Number Placeholder 13">
            <a:extLst>
              <a:ext uri="{FF2B5EF4-FFF2-40B4-BE49-F238E27FC236}">
                <a16:creationId xmlns:a16="http://schemas.microsoft.com/office/drawing/2014/main" id="{8BEE2E0C-F9E2-3F28-1CAB-2727E0914A3C}"/>
              </a:ext>
            </a:extLst>
          </p:cNvPr>
          <p:cNvSpPr>
            <a:spLocks noGrp="1"/>
          </p:cNvSpPr>
          <p:nvPr>
            <p:ph type="sldNum" sz="quarter" idx="16"/>
          </p:nvPr>
        </p:nvSpPr>
        <p:spPr/>
        <p:txBody>
          <a:bodyPr/>
          <a:lstStyle>
            <a:lvl1pPr>
              <a:defRPr>
                <a:solidFill>
                  <a:schemeClr val="tx1"/>
                </a:solidFill>
              </a:defRPr>
            </a:lvl1pPr>
          </a:lstStyle>
          <a:p>
            <a:fld id="{CFF4B978-1D82-7745-80C5-DBABA6B131D3}" type="slidenum">
              <a:rPr lang="en-US" smtClean="0"/>
              <a:pPr/>
              <a:t>‹#›</a:t>
            </a:fld>
            <a:endParaRPr lang="en-US" dirty="0"/>
          </a:p>
        </p:txBody>
      </p:sp>
    </p:spTree>
    <p:extLst>
      <p:ext uri="{BB962C8B-B14F-4D97-AF65-F5344CB8AC3E}">
        <p14:creationId xmlns:p14="http://schemas.microsoft.com/office/powerpoint/2010/main" val="3464782425"/>
      </p:ext>
    </p:extLst>
  </p:cSld>
  <p:clrMapOvr>
    <a:overrideClrMapping bg1="dk1" tx1="lt1" bg2="dk2" tx2="lt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Full bleed image footer dark">
    <p:bg>
      <p:bgPr>
        <a:solidFill>
          <a:srgbClr val="04232C"/>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BD5F239-00C5-C740-BA5F-F249FE4F3B8A}"/>
              </a:ext>
            </a:extLst>
          </p:cNvPr>
          <p:cNvSpPr>
            <a:spLocks noGrp="1"/>
          </p:cNvSpPr>
          <p:nvPr>
            <p:ph type="pic" sz="quarter" idx="13"/>
          </p:nvPr>
        </p:nvSpPr>
        <p:spPr>
          <a:xfrm>
            <a:off x="0" y="1"/>
            <a:ext cx="12192000" cy="6449051"/>
          </a:xfrm>
          <a:solidFill>
            <a:schemeClr val="bg1">
              <a:alpha val="10000"/>
            </a:schemeClr>
          </a:solidFill>
        </p:spPr>
        <p:txBody>
          <a:bodyPr vert="horz" lIns="91440" tIns="45720" rIns="91440" bIns="45720" rtlCol="0" anchor="ctr" anchorCtr="0">
            <a:normAutofit/>
          </a:bodyPr>
          <a:lstStyle>
            <a:lvl1pPr>
              <a:defRPr lang="en-US" dirty="0">
                <a:solidFill>
                  <a:schemeClr val="tx1"/>
                </a:solidFill>
              </a:defRPr>
            </a:lvl1pPr>
          </a:lstStyle>
          <a:p>
            <a:pPr lvl="0" algn="ctr"/>
            <a:r>
              <a:rPr lang="en-US"/>
              <a:t>Click icon to add picture</a:t>
            </a:r>
            <a:endParaRPr lang="en-US" dirty="0"/>
          </a:p>
        </p:txBody>
      </p:sp>
      <p:sp>
        <p:nvSpPr>
          <p:cNvPr id="3" name="Footer Placeholder 2">
            <a:extLst>
              <a:ext uri="{FF2B5EF4-FFF2-40B4-BE49-F238E27FC236}">
                <a16:creationId xmlns:a16="http://schemas.microsoft.com/office/drawing/2014/main" id="{02202CA0-F896-15D9-20BA-9B253442B7C9}"/>
              </a:ext>
            </a:extLst>
          </p:cNvPr>
          <p:cNvSpPr>
            <a:spLocks noGrp="1"/>
          </p:cNvSpPr>
          <p:nvPr>
            <p:ph type="ftr" sz="quarter" idx="14"/>
          </p:nvPr>
        </p:nvSpPr>
        <p:spPr/>
        <p:txBody>
          <a:bodyPr/>
          <a:lstStyle/>
          <a:p>
            <a:r>
              <a:rPr lang="en-US" dirty="0">
                <a:sym typeface="Symbol" pitchFamily="2" charset="2"/>
              </a:rPr>
              <a:t>Oracle CloudWorld        Copyright © 2024, Oracle and/or its affiliates</a:t>
            </a:r>
            <a:endParaRPr lang="en-CA" dirty="0"/>
          </a:p>
        </p:txBody>
      </p:sp>
      <p:sp>
        <p:nvSpPr>
          <p:cNvPr id="4" name="Slide Number Placeholder 3">
            <a:extLst>
              <a:ext uri="{FF2B5EF4-FFF2-40B4-BE49-F238E27FC236}">
                <a16:creationId xmlns:a16="http://schemas.microsoft.com/office/drawing/2014/main" id="{4FD53204-F0B9-0DD4-D267-47BCE6088C1F}"/>
              </a:ext>
            </a:extLst>
          </p:cNvPr>
          <p:cNvSpPr>
            <a:spLocks noGrp="1"/>
          </p:cNvSpPr>
          <p:nvPr>
            <p:ph type="sldNum" sz="quarter" idx="15"/>
          </p:nvPr>
        </p:nvSpPr>
        <p:spPr/>
        <p:txBody>
          <a:bodyPr/>
          <a:lstStyle/>
          <a:p>
            <a:fld id="{CFF4B978-1D82-7745-80C5-DBABA6B131D3}" type="slidenum">
              <a:rPr lang="en-US" smtClean="0"/>
              <a:pPr/>
              <a:t>‹#›</a:t>
            </a:fld>
            <a:endParaRPr lang="en-US"/>
          </a:p>
        </p:txBody>
      </p:sp>
    </p:spTree>
    <p:extLst>
      <p:ext uri="{BB962C8B-B14F-4D97-AF65-F5344CB8AC3E}">
        <p14:creationId xmlns:p14="http://schemas.microsoft.com/office/powerpoint/2010/main" val="1661911774"/>
      </p:ext>
    </p:extLst>
  </p:cSld>
  <p:clrMapOvr>
    <a:overrideClrMapping bg1="dk1" tx1="lt1" bg2="dk2" tx2="lt2" accent1="accent1" accent2="accent2" accent3="accent3" accent4="accent4" accent5="accent5" accent6="accent6" hlink="hlink" folHlink="folHlink"/>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_Thank you – End slide">
    <p:bg>
      <p:bgPr>
        <a:solidFill>
          <a:srgbClr val="04232C"/>
        </a:solidFill>
        <a:effectLst/>
      </p:bgPr>
    </p:bg>
    <p:spTree>
      <p:nvGrpSpPr>
        <p:cNvPr id="1" name=""/>
        <p:cNvGrpSpPr/>
        <p:nvPr/>
      </p:nvGrpSpPr>
      <p:grpSpPr>
        <a:xfrm>
          <a:off x="0" y="0"/>
          <a:ext cx="0" cy="0"/>
          <a:chOff x="0" y="0"/>
          <a:chExt cx="0" cy="0"/>
        </a:xfrm>
      </p:grpSpPr>
      <p:pic>
        <p:nvPicPr>
          <p:cNvPr id="6" name="Picture 5" descr="A colorful striped pattern on a black background&#10;&#10;Description automatically generated">
            <a:extLst>
              <a:ext uri="{FF2B5EF4-FFF2-40B4-BE49-F238E27FC236}">
                <a16:creationId xmlns:a16="http://schemas.microsoft.com/office/drawing/2014/main" id="{168FB18C-995B-3B69-1B16-F8AC84852D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r="9312"/>
          <a:stretch/>
        </p:blipFill>
        <p:spPr>
          <a:xfrm flipH="1">
            <a:off x="0" y="0"/>
            <a:ext cx="6179883" cy="6858000"/>
          </a:xfrm>
          <a:prstGeom prst="rect">
            <a:avLst/>
          </a:prstGeom>
        </p:spPr>
      </p:pic>
      <p:pic>
        <p:nvPicPr>
          <p:cNvPr id="4" name="Graphic 3">
            <a:extLst>
              <a:ext uri="{FF2B5EF4-FFF2-40B4-BE49-F238E27FC236}">
                <a16:creationId xmlns:a16="http://schemas.microsoft.com/office/drawing/2014/main" id="{4AE313DC-C1B0-0AA8-7CC9-EF681F4F15B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79884" y="822283"/>
            <a:ext cx="3035769" cy="1335739"/>
          </a:xfrm>
          <a:prstGeom prst="rect">
            <a:avLst/>
          </a:prstGeom>
        </p:spPr>
      </p:pic>
      <p:sp>
        <p:nvSpPr>
          <p:cNvPr id="3" name="Subtitle 2"/>
          <p:cNvSpPr>
            <a:spLocks noGrp="1"/>
          </p:cNvSpPr>
          <p:nvPr>
            <p:ph type="subTitle" idx="1" hasCustomPrompt="1"/>
          </p:nvPr>
        </p:nvSpPr>
        <p:spPr>
          <a:xfrm>
            <a:off x="6445671" y="3723364"/>
            <a:ext cx="5347048" cy="610685"/>
          </a:xfrm>
        </p:spPr>
        <p:txBody>
          <a:bodyPr>
            <a:noAutofit/>
          </a:bodyPr>
          <a:lstStyle>
            <a:lvl1pPr marL="0" indent="0" algn="l">
              <a:lnSpc>
                <a:spcPct val="120000"/>
              </a:lnSpc>
              <a:buNone/>
              <a:defRPr lang="en-US" sz="1600" b="0" i="0" kern="1200" dirty="0">
                <a:solidFill>
                  <a:schemeClr val="tx1"/>
                </a:solidFill>
                <a:latin typeface="Oracle Sans" panose="020B0503020204020204" pitchFamily="34" charset="0"/>
                <a:ea typeface="+mn-ea"/>
                <a:cs typeface="+mn-cs"/>
              </a:defRPr>
            </a:lvl1pPr>
            <a:lvl2pPr marL="457147" indent="0" algn="ctr">
              <a:buNone/>
              <a:defRPr sz="2000"/>
            </a:lvl2pPr>
            <a:lvl3pPr marL="914296" indent="0" algn="ctr">
              <a:buNone/>
              <a:defRPr sz="1800"/>
            </a:lvl3pPr>
            <a:lvl4pPr marL="1371443" indent="0" algn="ctr">
              <a:buNone/>
              <a:defRPr sz="1600"/>
            </a:lvl4pPr>
            <a:lvl5pPr marL="1828590" indent="0" algn="ctr">
              <a:buNone/>
              <a:defRPr sz="1600"/>
            </a:lvl5pPr>
            <a:lvl6pPr marL="2285738" indent="0" algn="ctr">
              <a:buNone/>
              <a:defRPr sz="1600"/>
            </a:lvl6pPr>
            <a:lvl7pPr marL="2742885" indent="0" algn="ctr">
              <a:buNone/>
              <a:defRPr sz="1600"/>
            </a:lvl7pPr>
            <a:lvl8pPr marL="3200032" indent="0" algn="ctr">
              <a:buNone/>
              <a:defRPr sz="1600"/>
            </a:lvl8pPr>
            <a:lvl9pPr marL="3657179" indent="0" algn="ctr">
              <a:buNone/>
              <a:defRPr sz="1600"/>
            </a:lvl9pPr>
          </a:lstStyle>
          <a:p>
            <a:r>
              <a:rPr lang="en-US" dirty="0"/>
              <a:t>Subtitle goes here</a:t>
            </a:r>
          </a:p>
        </p:txBody>
      </p:sp>
      <p:sp>
        <p:nvSpPr>
          <p:cNvPr id="2" name="Title 1"/>
          <p:cNvSpPr>
            <a:spLocks noGrp="1"/>
          </p:cNvSpPr>
          <p:nvPr>
            <p:ph type="ctrTitle" hasCustomPrompt="1"/>
          </p:nvPr>
        </p:nvSpPr>
        <p:spPr>
          <a:xfrm>
            <a:off x="6445671" y="2235200"/>
            <a:ext cx="5347048" cy="1421491"/>
          </a:xfrm>
        </p:spPr>
        <p:txBody>
          <a:bodyPr anchor="t" anchorCtr="0">
            <a:noAutofit/>
          </a:bodyPr>
          <a:lstStyle>
            <a:lvl1pPr algn="l">
              <a:defRPr lang="en-US" sz="4267" b="0" i="0" dirty="0">
                <a:latin typeface="Oracle Sans" panose="020B0503020204020204" pitchFamily="34" charset="0"/>
              </a:defRPr>
            </a:lvl1pPr>
          </a:lstStyle>
          <a:p>
            <a:r>
              <a:rPr lang="en-US" dirty="0"/>
              <a:t>Click to edit Title</a:t>
            </a:r>
            <a:br>
              <a:rPr lang="en-US" dirty="0"/>
            </a:br>
            <a:r>
              <a:rPr lang="en-US" dirty="0"/>
              <a:t>(up to two lines)</a:t>
            </a:r>
          </a:p>
        </p:txBody>
      </p:sp>
      <p:sp>
        <p:nvSpPr>
          <p:cNvPr id="13" name="Text Placeholder 12">
            <a:extLst>
              <a:ext uri="{FF2B5EF4-FFF2-40B4-BE49-F238E27FC236}">
                <a16:creationId xmlns:a16="http://schemas.microsoft.com/office/drawing/2014/main" id="{80C5DBBC-9216-A345-ABA8-B249FEA53BF4}"/>
              </a:ext>
            </a:extLst>
          </p:cNvPr>
          <p:cNvSpPr>
            <a:spLocks noGrp="1"/>
          </p:cNvSpPr>
          <p:nvPr>
            <p:ph type="body" sz="quarter" idx="10"/>
          </p:nvPr>
        </p:nvSpPr>
        <p:spPr>
          <a:xfrm>
            <a:off x="6444613" y="4665930"/>
            <a:ext cx="5347047" cy="881063"/>
          </a:xfrm>
        </p:spPr>
        <p:txBody>
          <a:bodyPr>
            <a:noAutofit/>
          </a:bodyPr>
          <a:lstStyle>
            <a:lvl1pPr marL="0" indent="0">
              <a:buNone/>
              <a:defRPr sz="1500" b="0" i="0">
                <a:solidFill>
                  <a:schemeClr val="tx1"/>
                </a:solidFill>
                <a:latin typeface="Oracle Sans" panose="020B0503020204020204" pitchFamily="34" charset="0"/>
                <a:cs typeface="Oracle Sans" panose="020B0503020204020204" pitchFamily="34" charset="0"/>
              </a:defRPr>
            </a:lvl1pPr>
            <a:lvl2pPr marL="0" indent="0">
              <a:buNone/>
              <a:defRPr>
                <a:solidFill>
                  <a:schemeClr val="tx1"/>
                </a:solidFill>
              </a:defRPr>
            </a:lvl2pPr>
            <a:lvl3pPr indent="0">
              <a:lnSpc>
                <a:spcPct val="110000"/>
              </a:lnSpc>
              <a:spcBef>
                <a:spcPts val="151"/>
              </a:spcBef>
              <a:buNone/>
              <a:defRPr sz="1200"/>
            </a:lvl3pPr>
            <a:lvl4pPr indent="0">
              <a:lnSpc>
                <a:spcPct val="110000"/>
              </a:lnSpc>
              <a:spcBef>
                <a:spcPts val="151"/>
              </a:spcBef>
              <a:buNone/>
              <a:defRPr sz="1200"/>
            </a:lvl4pPr>
            <a:lvl5pPr indent="0">
              <a:lnSpc>
                <a:spcPct val="110000"/>
              </a:lnSpc>
              <a:spcBef>
                <a:spcPts val="151"/>
              </a:spcBef>
              <a:buNone/>
              <a:defRPr sz="1200"/>
            </a:lvl5pPr>
          </a:lstStyle>
          <a:p>
            <a:pPr lvl="0"/>
            <a:r>
              <a:rPr lang="en-US"/>
              <a:t>Click to edit Master text styles</a:t>
            </a:r>
          </a:p>
          <a:p>
            <a:pPr lvl="1"/>
            <a:r>
              <a:rPr lang="en-US"/>
              <a:t>Second level</a:t>
            </a:r>
          </a:p>
        </p:txBody>
      </p:sp>
      <p:sp>
        <p:nvSpPr>
          <p:cNvPr id="12" name="Footer Placeholder 11">
            <a:extLst>
              <a:ext uri="{FF2B5EF4-FFF2-40B4-BE49-F238E27FC236}">
                <a16:creationId xmlns:a16="http://schemas.microsoft.com/office/drawing/2014/main" id="{9393FE48-F33A-C32F-2B95-60C5552492B3}"/>
              </a:ext>
            </a:extLst>
          </p:cNvPr>
          <p:cNvSpPr>
            <a:spLocks noGrp="1"/>
          </p:cNvSpPr>
          <p:nvPr>
            <p:ph type="ftr" sz="quarter" idx="12"/>
          </p:nvPr>
        </p:nvSpPr>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14" name="Slide Number Placeholder 13">
            <a:extLst>
              <a:ext uri="{FF2B5EF4-FFF2-40B4-BE49-F238E27FC236}">
                <a16:creationId xmlns:a16="http://schemas.microsoft.com/office/drawing/2014/main" id="{2AA60057-70F6-76F3-758E-DE0822F9BDAF}"/>
              </a:ext>
            </a:extLst>
          </p:cNvPr>
          <p:cNvSpPr>
            <a:spLocks noGrp="1"/>
          </p:cNvSpPr>
          <p:nvPr>
            <p:ph type="sldNum" sz="quarter" idx="13"/>
          </p:nvPr>
        </p:nvSpPr>
        <p:spPr/>
        <p:txBody>
          <a:bodyPr/>
          <a:lstStyle>
            <a:lvl1pPr>
              <a:defRPr>
                <a:solidFill>
                  <a:schemeClr val="tx1"/>
                </a:solidFill>
              </a:defRPr>
            </a:lvl1pPr>
          </a:lstStyle>
          <a:p>
            <a:fld id="{CFF4B978-1D82-7745-80C5-DBABA6B131D3}" type="slidenum">
              <a:rPr lang="en-US" smtClean="0"/>
              <a:pPr/>
              <a:t>‹#›</a:t>
            </a:fld>
            <a:endParaRPr lang="en-US"/>
          </a:p>
        </p:txBody>
      </p:sp>
    </p:spTree>
    <p:extLst>
      <p:ext uri="{BB962C8B-B14F-4D97-AF65-F5344CB8AC3E}">
        <p14:creationId xmlns:p14="http://schemas.microsoft.com/office/powerpoint/2010/main" val="1210778615"/>
      </p:ext>
    </p:extLst>
  </p:cSld>
  <p:clrMapOvr>
    <a:overrideClrMapping bg1="dk1" tx1="lt1" bg2="dk2" tx2="lt2" accent1="accent1" accent2="accent2" accent3="accent3" accent4="accent4" accent5="accent5" accent6="accent6" hlink="hlink" folHlink="folHlink"/>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lank Layout Dark">
    <p:bg>
      <p:bgPr>
        <a:solidFill>
          <a:srgbClr val="0423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226653"/>
      </p:ext>
    </p:extLst>
  </p:cSld>
  <p:clrMapOvr>
    <a:overrideClrMapping bg1="dk1" tx1="lt1" bg2="dk2" tx2="lt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Note on forward-looking statements and safe harbor slides, dark">
    <p:bg>
      <p:bgPr>
        <a:solidFill>
          <a:srgbClr val="04232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75E080-75DB-E53D-768F-089976047E5B}"/>
              </a:ext>
            </a:extLst>
          </p:cNvPr>
          <p:cNvSpPr txBox="1"/>
          <p:nvPr userDrawn="1"/>
        </p:nvSpPr>
        <p:spPr>
          <a:xfrm>
            <a:off x="690418" y="1610217"/>
            <a:ext cx="5026535" cy="4435830"/>
          </a:xfrm>
          <a:prstGeom prst="rect">
            <a:avLst/>
          </a:prstGeom>
          <a:noFill/>
        </p:spPr>
        <p:txBody>
          <a:bodyPr wrap="square" rtlCol="0">
            <a:spAutoFit/>
          </a:bodyPr>
          <a:lstStyle/>
          <a:p>
            <a:pPr marL="0" marR="0" lvl="0" indent="0" algn="l" defTabSz="228585" rtl="0" eaLnBrk="1" fontAlgn="auto" latinLnBrk="0" hangingPunct="1">
              <a:lnSpc>
                <a:spcPct val="120000"/>
              </a:lnSpc>
              <a:spcBef>
                <a:spcPts val="0"/>
              </a:spcBef>
              <a:spcAft>
                <a:spcPts val="1200"/>
              </a:spcAft>
              <a:buClrTx/>
              <a:buSzTx/>
              <a:buFontTx/>
              <a:buNone/>
              <a:tabLst/>
              <a:defRPr/>
            </a:pPr>
            <a:r>
              <a:rPr lang="en-US" sz="1600" b="0" i="0" kern="1200" dirty="0">
                <a:solidFill>
                  <a:schemeClr val="tx1"/>
                </a:solidFill>
                <a:latin typeface="Oracle Sans" panose="020B0503020204020204" pitchFamily="34" charset="0"/>
                <a:ea typeface="+mn-ea"/>
                <a:cs typeface="+mn-cs"/>
              </a:rPr>
              <a:t>The Legal Entity footer is required on every slide.</a:t>
            </a:r>
          </a:p>
          <a:p>
            <a:pPr marL="0" marR="0" lvl="0" indent="0" algn="l" defTabSz="228585" rtl="0" eaLnBrk="1" fontAlgn="auto" latinLnBrk="0" hangingPunct="1">
              <a:lnSpc>
                <a:spcPct val="120000"/>
              </a:lnSpc>
              <a:spcBef>
                <a:spcPts val="0"/>
              </a:spcBef>
              <a:spcAft>
                <a:spcPts val="1200"/>
              </a:spcAft>
              <a:buClrTx/>
              <a:buSzTx/>
              <a:buFontTx/>
              <a:buNone/>
              <a:tabLst/>
              <a:defRPr/>
            </a:pPr>
            <a:r>
              <a:rPr lang="en-US" sz="1600" b="0" i="0" kern="1200" dirty="0">
                <a:solidFill>
                  <a:schemeClr val="tx1"/>
                </a:solidFill>
                <a:latin typeface="Oracle Sans" panose="020B0503020204020204" pitchFamily="34" charset="0"/>
                <a:ea typeface="+mn-ea"/>
                <a:cs typeface="+mn-cs"/>
              </a:rPr>
              <a:t>The Regulatory Statement is required on the title slide, and Forward-Looking statement slide (if the Forward-Looking statement slide is needed).</a:t>
            </a:r>
          </a:p>
          <a:p>
            <a:pPr marL="0" marR="0" lvl="0" indent="0" algn="l" defTabSz="228585" rtl="0" eaLnBrk="1" fontAlgn="auto" latinLnBrk="0" hangingPunct="1">
              <a:lnSpc>
                <a:spcPct val="120000"/>
              </a:lnSpc>
              <a:spcBef>
                <a:spcPts val="0"/>
              </a:spcBef>
              <a:spcAft>
                <a:spcPts val="1200"/>
              </a:spcAft>
              <a:buClrTx/>
              <a:buSzTx/>
              <a:buFontTx/>
              <a:buNone/>
              <a:tabLst/>
              <a:defRPr/>
            </a:pPr>
            <a:r>
              <a:rPr lang="en-US" sz="1600" b="0" i="0" kern="1200" dirty="0">
                <a:solidFill>
                  <a:schemeClr val="tx1"/>
                </a:solidFill>
                <a:latin typeface="Oracle Sans" panose="020B0503020204020204" pitchFamily="34" charset="0"/>
                <a:ea typeface="+mn-ea"/>
                <a:cs typeface="+mn-cs"/>
              </a:rPr>
              <a:t>The Forward-Looking statement and Safe Harbor slides are required only for external presentations that pertain to:</a:t>
            </a:r>
          </a:p>
          <a:p>
            <a:pPr marL="228582" marR="0" lvl="0" indent="-228582" algn="l" defTabSz="914332" rtl="0" eaLnBrk="1" fontAlgn="base" latinLnBrk="0" hangingPunct="1">
              <a:lnSpc>
                <a:spcPct val="110000"/>
              </a:lnSpc>
              <a:spcBef>
                <a:spcPts val="0"/>
              </a:spcBef>
              <a:spcAft>
                <a:spcPts val="1200"/>
              </a:spcAft>
              <a:buClrTx/>
              <a:buSzTx/>
              <a:buFont typeface="Arial" panose="020B0604020202020204" pitchFamily="34" charset="0"/>
              <a:buChar char="•"/>
              <a:tabLst/>
              <a:defRPr/>
            </a:pPr>
            <a:r>
              <a:rPr lang="en-US" sz="1333" b="0" i="0" kern="1200" dirty="0">
                <a:solidFill>
                  <a:schemeClr val="tx1"/>
                </a:solidFill>
                <a:latin typeface="Oracle Sans" panose="020B0503020204020204" pitchFamily="34" charset="0"/>
                <a:ea typeface="+mn-ea"/>
                <a:cs typeface="Oracle Sans" panose="020B0503020204020204" pitchFamily="34" charset="0"/>
              </a:rPr>
              <a:t>Product launches</a:t>
            </a:r>
          </a:p>
          <a:p>
            <a:pPr marL="228582" marR="0" lvl="0" indent="-228582" algn="l" defTabSz="914332" rtl="0" eaLnBrk="1" fontAlgn="base" latinLnBrk="0" hangingPunct="1">
              <a:lnSpc>
                <a:spcPct val="110000"/>
              </a:lnSpc>
              <a:spcBef>
                <a:spcPts val="0"/>
              </a:spcBef>
              <a:spcAft>
                <a:spcPts val="1200"/>
              </a:spcAft>
              <a:buClrTx/>
              <a:buSzTx/>
              <a:buFont typeface="Arial" panose="020B0604020202020204" pitchFamily="34" charset="0"/>
              <a:buChar char="•"/>
              <a:tabLst/>
              <a:defRPr/>
            </a:pPr>
            <a:r>
              <a:rPr lang="en-US" sz="1333" b="0" i="0" kern="1200" dirty="0">
                <a:solidFill>
                  <a:schemeClr val="tx1"/>
                </a:solidFill>
                <a:latin typeface="Oracle Sans" panose="020B0503020204020204" pitchFamily="34" charset="0"/>
                <a:ea typeface="+mn-ea"/>
                <a:cs typeface="Oracle Sans" panose="020B0503020204020204" pitchFamily="34" charset="0"/>
              </a:rPr>
              <a:t>Executive presentations</a:t>
            </a:r>
          </a:p>
          <a:p>
            <a:pPr marL="228582" marR="0" lvl="0" indent="-228582" algn="l" defTabSz="914332" rtl="0" eaLnBrk="1" fontAlgn="base" latinLnBrk="0" hangingPunct="1">
              <a:lnSpc>
                <a:spcPct val="110000"/>
              </a:lnSpc>
              <a:spcBef>
                <a:spcPts val="0"/>
              </a:spcBef>
              <a:spcAft>
                <a:spcPts val="1200"/>
              </a:spcAft>
              <a:buClrTx/>
              <a:buSzTx/>
              <a:buFont typeface="Arial" panose="020B0604020202020204" pitchFamily="34" charset="0"/>
              <a:buChar char="•"/>
              <a:tabLst/>
              <a:defRPr/>
            </a:pPr>
            <a:r>
              <a:rPr lang="en-US" sz="1333" b="0" i="0" kern="1200" dirty="0">
                <a:solidFill>
                  <a:schemeClr val="tx1"/>
                </a:solidFill>
                <a:latin typeface="Oracle Sans" panose="020B0503020204020204" pitchFamily="34" charset="0"/>
                <a:ea typeface="+mn-ea"/>
                <a:cs typeface="Oracle Sans" panose="020B0503020204020204" pitchFamily="34" charset="0"/>
              </a:rPr>
              <a:t>Keynotes at major events</a:t>
            </a:r>
          </a:p>
          <a:p>
            <a:pPr marL="228582" marR="0" lvl="0" indent="-228582" algn="l" defTabSz="914332" rtl="0" eaLnBrk="1" fontAlgn="base" latinLnBrk="0" hangingPunct="1">
              <a:lnSpc>
                <a:spcPct val="110000"/>
              </a:lnSpc>
              <a:spcBef>
                <a:spcPts val="0"/>
              </a:spcBef>
              <a:spcAft>
                <a:spcPts val="1200"/>
              </a:spcAft>
              <a:buClrTx/>
              <a:buSzTx/>
              <a:buFont typeface="Arial" panose="020B0604020202020204" pitchFamily="34" charset="0"/>
              <a:buChar char="•"/>
              <a:tabLst/>
              <a:defRPr/>
            </a:pPr>
            <a:r>
              <a:rPr lang="en-US" sz="1333" b="0" i="0" kern="1200" dirty="0">
                <a:solidFill>
                  <a:schemeClr val="tx1"/>
                </a:solidFill>
                <a:latin typeface="Oracle Sans" panose="020B0503020204020204" pitchFamily="34" charset="0"/>
                <a:ea typeface="+mn-ea"/>
                <a:cs typeface="Oracle Sans" panose="020B0503020204020204" pitchFamily="34" charset="0"/>
              </a:rPr>
              <a:t>Events attended by financial analysts</a:t>
            </a:r>
          </a:p>
          <a:p>
            <a:pPr marL="0" marR="0" lvl="0" indent="0" algn="l" defTabSz="228585" rtl="0" eaLnBrk="1" fontAlgn="auto" latinLnBrk="0" hangingPunct="1">
              <a:lnSpc>
                <a:spcPct val="120000"/>
              </a:lnSpc>
              <a:spcBef>
                <a:spcPts val="0"/>
              </a:spcBef>
              <a:spcAft>
                <a:spcPts val="1200"/>
              </a:spcAft>
              <a:buClrTx/>
              <a:buSzTx/>
              <a:buFontTx/>
              <a:buNone/>
              <a:tabLst/>
              <a:defRPr/>
            </a:pPr>
            <a:endParaRPr lang="en-US" sz="1600" b="0" i="0" kern="1200" dirty="0">
              <a:solidFill>
                <a:schemeClr val="tx1"/>
              </a:solidFill>
              <a:latin typeface="Oracle Sans" panose="020B0503020204020204" pitchFamily="34" charset="0"/>
              <a:ea typeface="+mn-ea"/>
              <a:cs typeface="+mn-cs"/>
            </a:endParaRPr>
          </a:p>
        </p:txBody>
      </p:sp>
      <p:sp>
        <p:nvSpPr>
          <p:cNvPr id="5" name="TextBox 4">
            <a:extLst>
              <a:ext uri="{FF2B5EF4-FFF2-40B4-BE49-F238E27FC236}">
                <a16:creationId xmlns:a16="http://schemas.microsoft.com/office/drawing/2014/main" id="{43B867CF-E6CC-B00C-B727-9021A91EF46C}"/>
              </a:ext>
            </a:extLst>
          </p:cNvPr>
          <p:cNvSpPr txBox="1"/>
          <p:nvPr userDrawn="1"/>
        </p:nvSpPr>
        <p:spPr>
          <a:xfrm>
            <a:off x="6096001" y="1610217"/>
            <a:ext cx="4608444" cy="3853427"/>
          </a:xfrm>
          <a:prstGeom prst="rect">
            <a:avLst/>
          </a:prstGeom>
          <a:noFill/>
        </p:spPr>
        <p:txBody>
          <a:bodyPr wrap="square" rtlCol="0">
            <a:spAutoFit/>
          </a:bodyPr>
          <a:lstStyle/>
          <a:p>
            <a:pPr marL="0" marR="0" lvl="0" indent="0" algn="l" defTabSz="228585" rtl="0" eaLnBrk="1" fontAlgn="auto" latinLnBrk="0" hangingPunct="1">
              <a:lnSpc>
                <a:spcPct val="120000"/>
              </a:lnSpc>
              <a:spcBef>
                <a:spcPts val="0"/>
              </a:spcBef>
              <a:spcAft>
                <a:spcPts val="1200"/>
              </a:spcAft>
              <a:buClrTx/>
              <a:buSzTx/>
              <a:buFontTx/>
              <a:buNone/>
              <a:tabLst/>
              <a:defRPr/>
            </a:pPr>
            <a:r>
              <a:rPr lang="en-US" sz="1600" b="0" i="0" kern="1200" dirty="0">
                <a:solidFill>
                  <a:schemeClr val="tx1"/>
                </a:solidFill>
                <a:latin typeface="Oracle Sans" panose="020B0503020204020204" pitchFamily="34" charset="0"/>
                <a:ea typeface="+mn-ea"/>
                <a:cs typeface="+mn-cs"/>
              </a:rPr>
              <a:t>If it is required, it should appear twice: after the title slide and at the end of the slide deck.  When video recording, there should be a 3  second camera hold on the final slide. </a:t>
            </a:r>
          </a:p>
          <a:p>
            <a:pPr marL="0" marR="0" lvl="0" indent="0" algn="l" defTabSz="228585" rtl="0" eaLnBrk="1" fontAlgn="auto" latinLnBrk="0" hangingPunct="1">
              <a:lnSpc>
                <a:spcPct val="120000"/>
              </a:lnSpc>
              <a:spcBef>
                <a:spcPts val="0"/>
              </a:spcBef>
              <a:spcAft>
                <a:spcPts val="1200"/>
              </a:spcAft>
              <a:buClrTx/>
              <a:buSzTx/>
              <a:buFontTx/>
              <a:buNone/>
              <a:tabLst/>
              <a:defRPr/>
            </a:pPr>
            <a:r>
              <a:rPr lang="en-US" sz="1600" b="0" i="0" kern="1200" dirty="0">
                <a:solidFill>
                  <a:schemeClr val="tx1"/>
                </a:solidFill>
                <a:latin typeface="Oracle Sans" panose="020B0503020204020204" pitchFamily="34" charset="0"/>
                <a:ea typeface="+mn-ea"/>
                <a:cs typeface="+mn-cs"/>
              </a:rPr>
              <a:t>The Safe harbor slide should be placed immediately following the title slide. </a:t>
            </a:r>
          </a:p>
          <a:p>
            <a:pPr marL="0" marR="0" lvl="0" indent="0" algn="l" defTabSz="228585" rtl="0" eaLnBrk="1" fontAlgn="auto" latinLnBrk="0" hangingPunct="1">
              <a:lnSpc>
                <a:spcPct val="120000"/>
              </a:lnSpc>
              <a:spcBef>
                <a:spcPts val="0"/>
              </a:spcBef>
              <a:spcAft>
                <a:spcPts val="1200"/>
              </a:spcAft>
              <a:buClrTx/>
              <a:buSzTx/>
              <a:buFontTx/>
              <a:buNone/>
              <a:tabLst/>
              <a:defRPr/>
            </a:pPr>
            <a:r>
              <a:rPr lang="en-US" sz="1600" b="0" i="0" kern="1200" dirty="0">
                <a:solidFill>
                  <a:schemeClr val="accent4"/>
                </a:solidFill>
                <a:latin typeface="Oracle Sans" panose="020B0503020204020204" pitchFamily="34" charset="0"/>
                <a:ea typeface="+mn-ea"/>
                <a:cs typeface="+mn-cs"/>
              </a:rPr>
              <a:t>If the presentation does not pertain to any one of the above, the Forward-Looking statement and Safe harbor slides can be left out entirely and should be deleted</a:t>
            </a:r>
          </a:p>
          <a:p>
            <a:pPr marL="0" marR="0" lvl="0" indent="0" algn="l" defTabSz="228585" rtl="0" eaLnBrk="1" fontAlgn="auto" latinLnBrk="0" hangingPunct="1">
              <a:lnSpc>
                <a:spcPct val="120000"/>
              </a:lnSpc>
              <a:spcBef>
                <a:spcPts val="0"/>
              </a:spcBef>
              <a:spcAft>
                <a:spcPts val="0"/>
              </a:spcAft>
              <a:buClrTx/>
              <a:buSzTx/>
              <a:buFontTx/>
              <a:buNone/>
              <a:tabLst/>
              <a:defRPr/>
            </a:pPr>
            <a:endParaRPr lang="en-US" sz="1867" b="0" i="0" dirty="0">
              <a:solidFill>
                <a:schemeClr val="tx1"/>
              </a:solidFill>
              <a:latin typeface="Oracle Sans" panose="020B0503020204020204" pitchFamily="34" charset="0"/>
              <a:cs typeface="+mn-cs"/>
            </a:endParaRPr>
          </a:p>
        </p:txBody>
      </p:sp>
      <p:sp>
        <p:nvSpPr>
          <p:cNvPr id="6" name="Footer Placeholder 5">
            <a:extLst>
              <a:ext uri="{FF2B5EF4-FFF2-40B4-BE49-F238E27FC236}">
                <a16:creationId xmlns:a16="http://schemas.microsoft.com/office/drawing/2014/main" id="{7009EBB5-2DC4-3837-70E0-E2213E3A8BA8}"/>
              </a:ext>
            </a:extLst>
          </p:cNvPr>
          <p:cNvSpPr txBox="1"/>
          <p:nvPr userDrawn="1"/>
        </p:nvSpPr>
        <p:spPr>
          <a:xfrm>
            <a:off x="817070" y="6155848"/>
            <a:ext cx="9206585" cy="312333"/>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racle Sans" panose="020B0503020204020204" pitchFamily="34" charset="0"/>
              </a:rPr>
              <a:t>The materials in this presentation pertain to Oracle Health, Oracle, Oracle Cerner, and Cerner Enviza which are all wholly owned subsidiaries of Oracle Corporation. Nothing in this presentation should be taken as indicating that any decisions regarding the integration of any EMEA Cerner and/or Enviza entities have been made where an integration has not already occurred.</a:t>
            </a:r>
          </a:p>
        </p:txBody>
      </p:sp>
      <p:pic>
        <p:nvPicPr>
          <p:cNvPr id="7" name="Picture 6">
            <a:extLst>
              <a:ext uri="{FF2B5EF4-FFF2-40B4-BE49-F238E27FC236}">
                <a16:creationId xmlns:a16="http://schemas.microsoft.com/office/drawing/2014/main" id="{D4ABD296-8796-76B0-923D-1BA4EBF9B7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11" name="Footer Placeholder 5">
            <a:extLst>
              <a:ext uri="{FF2B5EF4-FFF2-40B4-BE49-F238E27FC236}">
                <a16:creationId xmlns:a16="http://schemas.microsoft.com/office/drawing/2014/main" id="{979BAA32-D6A9-1B90-13DF-49199624FCDF}"/>
              </a:ext>
            </a:extLst>
          </p:cNvPr>
          <p:cNvSpPr>
            <a:spLocks noGrp="1"/>
          </p:cNvSpPr>
          <p:nvPr>
            <p:ph type="ftr" sz="quarter" idx="25"/>
          </p:nvPr>
        </p:nvSpPr>
        <p:spPr>
          <a:xfrm>
            <a:off x="705720" y="6492876"/>
            <a:ext cx="5026533" cy="365125"/>
          </a:xfrm>
        </p:spPr>
        <p:txBody>
          <a:bodyPr/>
          <a:lstStyle>
            <a:lvl1pPr>
              <a:defRPr>
                <a:solidFill>
                  <a:schemeClr val="tx1"/>
                </a:solidFill>
              </a:defRPr>
            </a:lvl1pPr>
          </a:lstStyle>
          <a:p>
            <a:r>
              <a:rPr lang="en-US" dirty="0">
                <a:sym typeface="Symbol" pitchFamily="2" charset="2"/>
              </a:rPr>
              <a:t>Oracle CloudWorld        Copyright © 2024, Oracle and/or its affiliates</a:t>
            </a:r>
            <a:endParaRPr lang="en-CA" dirty="0"/>
          </a:p>
        </p:txBody>
      </p:sp>
      <p:sp>
        <p:nvSpPr>
          <p:cNvPr id="12" name="Slide Number Placeholder 11">
            <a:extLst>
              <a:ext uri="{FF2B5EF4-FFF2-40B4-BE49-F238E27FC236}">
                <a16:creationId xmlns:a16="http://schemas.microsoft.com/office/drawing/2014/main" id="{2FB5DF0C-9224-88C6-1CE1-B3A7A3CDF8DC}"/>
              </a:ext>
            </a:extLst>
          </p:cNvPr>
          <p:cNvSpPr>
            <a:spLocks noGrp="1"/>
          </p:cNvSpPr>
          <p:nvPr>
            <p:ph type="sldNum" sz="quarter" idx="26"/>
          </p:nvPr>
        </p:nvSpPr>
        <p:spPr>
          <a:xfrm>
            <a:off x="260796" y="6492876"/>
            <a:ext cx="435851" cy="365125"/>
          </a:xfrm>
        </p:spPr>
        <p:txBody>
          <a:bodyPr/>
          <a:lstStyle>
            <a:lvl1pPr>
              <a:defRPr>
                <a:solidFill>
                  <a:schemeClr val="tx1"/>
                </a:solidFill>
              </a:defRPr>
            </a:lvl1pPr>
          </a:lstStyle>
          <a:p>
            <a:fld id="{CFF4B978-1D82-7745-80C5-DBABA6B131D3}" type="slidenum">
              <a:rPr lang="en-US" smtClean="0"/>
              <a:pPr/>
              <a:t>‹#›</a:t>
            </a:fld>
            <a:endParaRPr lang="en-US" dirty="0"/>
          </a:p>
        </p:txBody>
      </p:sp>
      <p:sp>
        <p:nvSpPr>
          <p:cNvPr id="9" name="Title 11">
            <a:extLst>
              <a:ext uri="{FF2B5EF4-FFF2-40B4-BE49-F238E27FC236}">
                <a16:creationId xmlns:a16="http://schemas.microsoft.com/office/drawing/2014/main" id="{A37CB65B-6A82-D7E3-4A66-58FB8BC81D6A}"/>
              </a:ext>
            </a:extLst>
          </p:cNvPr>
          <p:cNvSpPr>
            <a:spLocks noGrp="1"/>
          </p:cNvSpPr>
          <p:nvPr>
            <p:ph type="title" hasCustomPrompt="1"/>
          </p:nvPr>
        </p:nvSpPr>
        <p:spPr>
          <a:xfrm>
            <a:off x="690417" y="342901"/>
            <a:ext cx="8717432" cy="928116"/>
          </a:xfrm>
        </p:spPr>
        <p:txBody>
          <a:bodyPr/>
          <a:lstStyle/>
          <a:p>
            <a:r>
              <a:rPr lang="en-US" sz="2933" b="0" i="0" dirty="0">
                <a:latin typeface="Oracle Sans" panose="020B0503020204020204" pitchFamily="34" charset="0"/>
              </a:rPr>
              <a:t>Forward-looking statement and Safe harbor slide</a:t>
            </a:r>
          </a:p>
        </p:txBody>
      </p:sp>
      <p:pic>
        <p:nvPicPr>
          <p:cNvPr id="4" name="Graphic 3">
            <a:extLst>
              <a:ext uri="{FF2B5EF4-FFF2-40B4-BE49-F238E27FC236}">
                <a16:creationId xmlns:a16="http://schemas.microsoft.com/office/drawing/2014/main" id="{CA4FA4F5-202F-0DFA-D31D-4AA8467877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2842250375"/>
      </p:ext>
    </p:extLst>
  </p:cSld>
  <p:clrMapOvr>
    <a:overrideClrMapping bg1="dk1" tx1="lt1" bg2="dk2" tx2="lt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Forward-looking ststement, dark">
    <p:bg>
      <p:bgPr>
        <a:solidFill>
          <a:srgbClr val="04232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624101-52F2-D64B-3BBA-73A348647A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2" name="TextBox 1">
            <a:extLst>
              <a:ext uri="{FF2B5EF4-FFF2-40B4-BE49-F238E27FC236}">
                <a16:creationId xmlns:a16="http://schemas.microsoft.com/office/drawing/2014/main" id="{5EEDEEF1-1FEA-C13E-6118-73E7413E4E7F}"/>
              </a:ext>
            </a:extLst>
          </p:cNvPr>
          <p:cNvSpPr txBox="1"/>
          <p:nvPr userDrawn="1"/>
        </p:nvSpPr>
        <p:spPr>
          <a:xfrm>
            <a:off x="690418" y="1610217"/>
            <a:ext cx="11086479" cy="4420569"/>
          </a:xfrm>
          <a:prstGeom prst="rect">
            <a:avLst/>
          </a:prstGeom>
          <a:noFill/>
        </p:spPr>
        <p:txBody>
          <a:bodyPr wrap="square" rtlCol="0">
            <a:spAutoFit/>
          </a:bodyPr>
          <a:lstStyle/>
          <a:p>
            <a:pPr marL="0" marR="0" lvl="0" indent="0" algn="l" defTabSz="228585" rtl="0" eaLnBrk="1" fontAlgn="auto" latinLnBrk="0" hangingPunct="1">
              <a:lnSpc>
                <a:spcPct val="120000"/>
              </a:lnSpc>
              <a:spcBef>
                <a:spcPts val="0"/>
              </a:spcBef>
              <a:spcAft>
                <a:spcPts val="1200"/>
              </a:spcAft>
              <a:buClrTx/>
              <a:buSzTx/>
              <a:buFontTx/>
              <a:buNone/>
              <a:tabLst/>
              <a:defRPr/>
            </a:pPr>
            <a:r>
              <a:rPr lang="en-US" sz="1467" b="0" i="0" kern="1200" dirty="0">
                <a:solidFill>
                  <a:schemeClr val="tx1"/>
                </a:solidFill>
                <a:latin typeface="Oracle Sans" panose="020B0503020204020204" pitchFamily="34" charset="0"/>
                <a:ea typeface="+mn-ea"/>
                <a:cs typeface="+mn-cs"/>
              </a:rPr>
              <a:t>This presentation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a:p>
            <a:pPr marL="0" marR="0" lvl="0" indent="0" algn="l" defTabSz="228585" rtl="0" eaLnBrk="1" fontAlgn="auto" latinLnBrk="0" hangingPunct="1">
              <a:lnSpc>
                <a:spcPct val="120000"/>
              </a:lnSpc>
              <a:spcBef>
                <a:spcPts val="0"/>
              </a:spcBef>
              <a:spcAft>
                <a:spcPts val="1200"/>
              </a:spcAft>
              <a:buClrTx/>
              <a:buSzTx/>
              <a:buFontTx/>
              <a:buNone/>
              <a:tabLst/>
              <a:defRPr/>
            </a:pPr>
            <a:r>
              <a:rPr lang="en-US" sz="1467" b="0" i="0" kern="1200" dirty="0">
                <a:solidFill>
                  <a:schemeClr val="tx1"/>
                </a:solidFill>
                <a:latin typeface="Oracle Sans" panose="020B0503020204020204" pitchFamily="34" charset="0"/>
                <a:ea typeface="+mn-ea"/>
                <a:cs typeface="+mn-cs"/>
              </a:rPr>
              <a:t>Statements in this presentation relating to Oracle’s future plans, expectations, beliefs, intentions, and prospects are “forward-looking statements” and are subject to material risks and uncertainties. A detailed discussion of these factors and other risks that affect our business is contained in Oracle’s Securities and Exchange Commission (SEC) filings, including our most recent reports on Form 10-K and Form 10-Q under the heading “Risk Factors.” These filings are available on the SEC’s website or on Oracle’s website at http://</a:t>
            </a:r>
            <a:r>
              <a:rPr lang="en-US" sz="1467" b="0" i="0" kern="1200" dirty="0" err="1">
                <a:solidFill>
                  <a:schemeClr val="tx1"/>
                </a:solidFill>
                <a:latin typeface="Oracle Sans" panose="020B0503020204020204" pitchFamily="34" charset="0"/>
                <a:ea typeface="+mn-ea"/>
                <a:cs typeface="+mn-cs"/>
              </a:rPr>
              <a:t>www.oracle.com</a:t>
            </a:r>
            <a:r>
              <a:rPr lang="en-US" sz="1467" b="0" i="0" kern="1200" dirty="0">
                <a:solidFill>
                  <a:schemeClr val="tx1"/>
                </a:solidFill>
                <a:latin typeface="Oracle Sans" panose="020B0503020204020204" pitchFamily="34" charset="0"/>
                <a:ea typeface="+mn-ea"/>
                <a:cs typeface="+mn-cs"/>
              </a:rPr>
              <a:t>/investor. All information in this presentation is current as of September 2024 and Oracle undertakes no duty to update any statement in light of new information or future events.</a:t>
            </a:r>
          </a:p>
          <a:p>
            <a:pPr marL="0" marR="0" lvl="0" indent="0" algn="l" defTabSz="228585" rtl="0" eaLnBrk="1" fontAlgn="auto" latinLnBrk="0" hangingPunct="1">
              <a:lnSpc>
                <a:spcPct val="120000"/>
              </a:lnSpc>
              <a:spcBef>
                <a:spcPts val="0"/>
              </a:spcBef>
              <a:spcAft>
                <a:spcPts val="1200"/>
              </a:spcAft>
              <a:buClrTx/>
              <a:buSzTx/>
              <a:buFontTx/>
              <a:buNone/>
              <a:tabLst/>
              <a:defRPr/>
            </a:pPr>
            <a:r>
              <a:rPr lang="en-US" sz="1467" b="0" i="0" kern="1200" dirty="0">
                <a:solidFill>
                  <a:schemeClr val="tx1"/>
                </a:solidFill>
                <a:latin typeface="Oracle Sans" panose="020B0503020204020204" pitchFamily="34" charset="0"/>
                <a:ea typeface="+mn-ea"/>
                <a:cs typeface="+mn-cs"/>
              </a:rPr>
              <a:t>Some regulatory certifications or registrations to products or services referenced herein are held by Cerner Corporation. Cerner Corporation is a wholly owned subsidiary of Oracle. Cerner Corporation is an ONC-certified health IT developer and a registered medical device manufacturer in the United States and other jurisdictions worldwide. </a:t>
            </a:r>
          </a:p>
          <a:p>
            <a:pPr marL="0" marR="0" lvl="0" indent="0" algn="l" defTabSz="228585" rtl="0" eaLnBrk="1" fontAlgn="auto" latinLnBrk="0" hangingPunct="1">
              <a:lnSpc>
                <a:spcPct val="120000"/>
              </a:lnSpc>
              <a:spcBef>
                <a:spcPts val="0"/>
              </a:spcBef>
              <a:spcAft>
                <a:spcPts val="0"/>
              </a:spcAft>
              <a:buClrTx/>
              <a:buSzTx/>
              <a:buFontTx/>
              <a:buNone/>
              <a:tabLst/>
              <a:defRPr/>
            </a:pPr>
            <a:endParaRPr lang="en-US" sz="1867" b="0" i="0" dirty="0">
              <a:solidFill>
                <a:schemeClr val="tx1"/>
              </a:solidFill>
              <a:latin typeface="Oracle Sans" panose="020B0503020204020204" pitchFamily="34" charset="0"/>
              <a:cs typeface="+mn-cs"/>
            </a:endParaRPr>
          </a:p>
        </p:txBody>
      </p:sp>
      <p:sp>
        <p:nvSpPr>
          <p:cNvPr id="14" name="Footer Placeholder 5">
            <a:extLst>
              <a:ext uri="{FF2B5EF4-FFF2-40B4-BE49-F238E27FC236}">
                <a16:creationId xmlns:a16="http://schemas.microsoft.com/office/drawing/2014/main" id="{66CEEC29-B5F9-C673-B9C2-FBDB57604E51}"/>
              </a:ext>
            </a:extLst>
          </p:cNvPr>
          <p:cNvSpPr txBox="1"/>
          <p:nvPr userDrawn="1"/>
        </p:nvSpPr>
        <p:spPr>
          <a:xfrm>
            <a:off x="817070" y="6155848"/>
            <a:ext cx="9206585" cy="312333"/>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racle Sans" panose="020B0503020204020204" pitchFamily="34" charset="0"/>
              </a:rPr>
              <a:t>The materials in this presentation pertain to Oracle Health, Oracle, Oracle Cerner, and Cerner Enviza which are all wholly owned subsidiaries of Oracle Corporation. Nothing in this presentation should be taken as indicating that any decisions regarding the integration of any EMEA Cerner and/or Enviza entities have been made where an integration has not already occurred.</a:t>
            </a:r>
          </a:p>
        </p:txBody>
      </p:sp>
      <p:sp>
        <p:nvSpPr>
          <p:cNvPr id="9" name="Footer Placeholder 3">
            <a:extLst>
              <a:ext uri="{FF2B5EF4-FFF2-40B4-BE49-F238E27FC236}">
                <a16:creationId xmlns:a16="http://schemas.microsoft.com/office/drawing/2014/main" id="{83B27939-43A8-A754-073D-69E1E9264068}"/>
              </a:ext>
            </a:extLst>
          </p:cNvPr>
          <p:cNvSpPr>
            <a:spLocks noGrp="1"/>
          </p:cNvSpPr>
          <p:nvPr>
            <p:ph type="ftr" sz="quarter" idx="3"/>
          </p:nvPr>
        </p:nvSpPr>
        <p:spPr>
          <a:xfrm>
            <a:off x="705720" y="6492876"/>
            <a:ext cx="5026533" cy="365125"/>
          </a:xfrm>
          <a:prstGeom prst="rect">
            <a:avLst/>
          </a:prstGeom>
        </p:spPr>
        <p:txBody>
          <a:bodyPr vert="horz" lIns="91440" tIns="45720" rIns="91440" bIns="45720" rtlCol="0" anchor="ctr"/>
          <a:lstStyle>
            <a:lvl1pPr algn="l">
              <a:defRPr sz="700" b="0" i="0">
                <a:solidFill>
                  <a:schemeClr val="tx1"/>
                </a:solidFill>
                <a:latin typeface="Oracle Sans" panose="020B0503020204020204" pitchFamily="34" charset="0"/>
                <a:cs typeface="+mn-cs"/>
              </a:defRPr>
            </a:lvl1pPr>
          </a:lstStyle>
          <a:p>
            <a:r>
              <a:rPr lang="en-US" dirty="0">
                <a:sym typeface="Symbol" pitchFamily="2" charset="2"/>
              </a:rPr>
              <a:t>Oracle </a:t>
            </a:r>
            <a:r>
              <a:rPr lang="en-US" dirty="0" err="1">
                <a:sym typeface="Symbol" pitchFamily="2" charset="2"/>
              </a:rPr>
              <a:t>CloudWorld</a:t>
            </a:r>
            <a:r>
              <a:rPr lang="en-US" dirty="0">
                <a:sym typeface="Symbol" pitchFamily="2" charset="2"/>
              </a:rPr>
              <a:t>        Copyright © 2024, Oracle and/or its affiliates</a:t>
            </a:r>
            <a:endParaRPr lang="en-CA" dirty="0"/>
          </a:p>
        </p:txBody>
      </p:sp>
      <p:sp>
        <p:nvSpPr>
          <p:cNvPr id="11" name="Slide Number Placeholder 5">
            <a:extLst>
              <a:ext uri="{FF2B5EF4-FFF2-40B4-BE49-F238E27FC236}">
                <a16:creationId xmlns:a16="http://schemas.microsoft.com/office/drawing/2014/main" id="{5ECDAE90-D977-2340-40E1-9FF538B7AF63}"/>
              </a:ext>
            </a:extLst>
          </p:cNvPr>
          <p:cNvSpPr>
            <a:spLocks noGrp="1"/>
          </p:cNvSpPr>
          <p:nvPr>
            <p:ph type="sldNum" sz="quarter" idx="4"/>
          </p:nvPr>
        </p:nvSpPr>
        <p:spPr>
          <a:xfrm>
            <a:off x="260796" y="6492876"/>
            <a:ext cx="435851" cy="365125"/>
          </a:xfrm>
          <a:prstGeom prst="rect">
            <a:avLst/>
          </a:prstGeom>
        </p:spPr>
        <p:txBody>
          <a:bodyPr vert="horz" lIns="91440" tIns="45720" rIns="91440" bIns="45720" rtlCol="0" anchor="ctr"/>
          <a:lstStyle>
            <a:lvl1pPr algn="l">
              <a:defRPr lang="en-US" sz="800" b="0" i="0" smtClean="0">
                <a:latin typeface="Oracle Sans" panose="020B0503020204020204" pitchFamily="34" charset="0"/>
              </a:defRPr>
            </a:lvl1pPr>
          </a:lstStyle>
          <a:p>
            <a:fld id="{CFF4B978-1D82-7745-80C5-DBABA6B131D3}" type="slidenum">
              <a:rPr lang="en-US" smtClean="0"/>
              <a:pPr/>
              <a:t>‹#›</a:t>
            </a:fld>
            <a:endParaRPr lang="en-US" dirty="0"/>
          </a:p>
        </p:txBody>
      </p:sp>
      <p:sp>
        <p:nvSpPr>
          <p:cNvPr id="7" name="Title 11">
            <a:extLst>
              <a:ext uri="{FF2B5EF4-FFF2-40B4-BE49-F238E27FC236}">
                <a16:creationId xmlns:a16="http://schemas.microsoft.com/office/drawing/2014/main" id="{4E1A7B99-67C9-1114-F3BB-7820493AE1C7}"/>
              </a:ext>
            </a:extLst>
          </p:cNvPr>
          <p:cNvSpPr>
            <a:spLocks noGrp="1"/>
          </p:cNvSpPr>
          <p:nvPr>
            <p:ph type="title" hasCustomPrompt="1"/>
          </p:nvPr>
        </p:nvSpPr>
        <p:spPr>
          <a:xfrm>
            <a:off x="690417" y="342901"/>
            <a:ext cx="8717432" cy="928116"/>
          </a:xfrm>
        </p:spPr>
        <p:txBody>
          <a:bodyPr/>
          <a:lstStyle/>
          <a:p>
            <a:r>
              <a:rPr lang="en-US" sz="2933" b="0" i="0" dirty="0">
                <a:latin typeface="Oracle Sans" panose="020B0503020204020204" pitchFamily="34" charset="0"/>
              </a:rPr>
              <a:t>Forward-looking statements</a:t>
            </a:r>
          </a:p>
        </p:txBody>
      </p:sp>
      <p:pic>
        <p:nvPicPr>
          <p:cNvPr id="3" name="Graphic 2">
            <a:extLst>
              <a:ext uri="{FF2B5EF4-FFF2-40B4-BE49-F238E27FC236}">
                <a16:creationId xmlns:a16="http://schemas.microsoft.com/office/drawing/2014/main" id="{F7680D31-3325-8AB0-F592-C3BFB19D37E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2757723927"/>
      </p:ext>
    </p:extLst>
  </p:cSld>
  <p:clrMapOvr>
    <a:overrideClrMapping bg1="dk1" tx1="lt1" bg2="dk2" tx2="lt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afe harbor statement dark">
    <p:bg>
      <p:bgPr>
        <a:solidFill>
          <a:srgbClr val="04232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FBFDC4-0210-EB4B-AAC3-01ACBE41FAB7}"/>
              </a:ext>
            </a:extLst>
          </p:cNvPr>
          <p:cNvSpPr txBox="1"/>
          <p:nvPr userDrawn="1"/>
        </p:nvSpPr>
        <p:spPr>
          <a:xfrm>
            <a:off x="690417" y="1610218"/>
            <a:ext cx="7869011" cy="3194721"/>
          </a:xfrm>
          <a:prstGeom prst="rect">
            <a:avLst/>
          </a:prstGeom>
          <a:noFill/>
        </p:spPr>
        <p:txBody>
          <a:bodyPr wrap="square" rtlCol="0">
            <a:spAutoFit/>
          </a:bodyPr>
          <a:lstStyle/>
          <a:p>
            <a:pPr marL="0" marR="0" lvl="0" indent="0" algn="l" defTabSz="228585" rtl="0" eaLnBrk="1" fontAlgn="auto" latinLnBrk="0" hangingPunct="1">
              <a:lnSpc>
                <a:spcPct val="120000"/>
              </a:lnSpc>
              <a:spcBef>
                <a:spcPts val="0"/>
              </a:spcBef>
              <a:spcAft>
                <a:spcPts val="0"/>
              </a:spcAft>
              <a:buClrTx/>
              <a:buSzTx/>
              <a:buFontTx/>
              <a:buNone/>
              <a:tabLst/>
              <a:defRPr/>
            </a:pPr>
            <a:r>
              <a:rPr lang="en-US" sz="2100" b="0" i="0" dirty="0">
                <a:solidFill>
                  <a:schemeClr val="tx1"/>
                </a:solidFill>
                <a:latin typeface="Oracle Sans" panose="020B0503020204020204" pitchFamily="34" charset="0"/>
                <a:cs typeface="+mn-cs"/>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sp>
        <p:nvSpPr>
          <p:cNvPr id="2" name="Footer Placeholder 5">
            <a:extLst>
              <a:ext uri="{FF2B5EF4-FFF2-40B4-BE49-F238E27FC236}">
                <a16:creationId xmlns:a16="http://schemas.microsoft.com/office/drawing/2014/main" id="{22D15DEB-060F-C6C4-78BA-AD3DF5748AB7}"/>
              </a:ext>
            </a:extLst>
          </p:cNvPr>
          <p:cNvSpPr txBox="1"/>
          <p:nvPr userDrawn="1"/>
        </p:nvSpPr>
        <p:spPr>
          <a:xfrm>
            <a:off x="817070" y="6155848"/>
            <a:ext cx="9206585" cy="312333"/>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racle Sans" panose="020B0503020204020204" pitchFamily="34" charset="0"/>
              </a:rPr>
              <a:t>The materials in this presentation pertain to Oracle Health, Oracle, Oracle Cerner, and Cerner Enviza which are all wholly owned subsidiaries of Oracle Corporation. Nothing in this presentation should be taken as indicating that any decisions regarding the integration of any EMEA Cerner and/or Enviza entities have been made where an integration has not already occurred.</a:t>
            </a:r>
          </a:p>
        </p:txBody>
      </p:sp>
      <p:pic>
        <p:nvPicPr>
          <p:cNvPr id="11" name="Picture 10">
            <a:extLst>
              <a:ext uri="{FF2B5EF4-FFF2-40B4-BE49-F238E27FC236}">
                <a16:creationId xmlns:a16="http://schemas.microsoft.com/office/drawing/2014/main" id="{D2F1A292-E639-C0F0-10E6-082762CCF3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4" name="Footer Placeholder 3">
            <a:extLst>
              <a:ext uri="{FF2B5EF4-FFF2-40B4-BE49-F238E27FC236}">
                <a16:creationId xmlns:a16="http://schemas.microsoft.com/office/drawing/2014/main" id="{A38E76A5-9CFD-C5B2-AC57-0610D88FC7AE}"/>
              </a:ext>
            </a:extLst>
          </p:cNvPr>
          <p:cNvSpPr>
            <a:spLocks noGrp="1"/>
          </p:cNvSpPr>
          <p:nvPr>
            <p:ph type="ftr" sz="quarter" idx="3"/>
          </p:nvPr>
        </p:nvSpPr>
        <p:spPr>
          <a:xfrm>
            <a:off x="705720" y="6492876"/>
            <a:ext cx="5026533" cy="365125"/>
          </a:xfrm>
          <a:prstGeom prst="rect">
            <a:avLst/>
          </a:prstGeom>
        </p:spPr>
        <p:txBody>
          <a:bodyPr vert="horz" lIns="91440" tIns="45720" rIns="91440" bIns="45720" rtlCol="0" anchor="ctr"/>
          <a:lstStyle>
            <a:lvl1pPr algn="l">
              <a:defRPr sz="700" b="0" i="0">
                <a:solidFill>
                  <a:schemeClr val="tx1"/>
                </a:solidFill>
                <a:latin typeface="Oracle Sans" panose="020B0503020204020204" pitchFamily="34" charset="0"/>
                <a:cs typeface="+mn-cs"/>
              </a:defRPr>
            </a:lvl1pPr>
          </a:lstStyle>
          <a:p>
            <a:r>
              <a:rPr lang="en-US" dirty="0">
                <a:sym typeface="Symbol" pitchFamily="2" charset="2"/>
              </a:rPr>
              <a:t>Oracle </a:t>
            </a:r>
            <a:r>
              <a:rPr lang="en-US" dirty="0" err="1">
                <a:sym typeface="Symbol" pitchFamily="2" charset="2"/>
              </a:rPr>
              <a:t>CloudWorld</a:t>
            </a:r>
            <a:r>
              <a:rPr lang="en-US" dirty="0">
                <a:sym typeface="Symbol" pitchFamily="2" charset="2"/>
              </a:rPr>
              <a:t>        Copyright © 2024, Oracle and/or its affiliates</a:t>
            </a:r>
            <a:endParaRPr lang="en-CA" dirty="0"/>
          </a:p>
        </p:txBody>
      </p:sp>
      <p:sp>
        <p:nvSpPr>
          <p:cNvPr id="5" name="Slide Number Placeholder 5">
            <a:extLst>
              <a:ext uri="{FF2B5EF4-FFF2-40B4-BE49-F238E27FC236}">
                <a16:creationId xmlns:a16="http://schemas.microsoft.com/office/drawing/2014/main" id="{6B418BCF-2449-BBC1-3BB5-FFE735617D6A}"/>
              </a:ext>
            </a:extLst>
          </p:cNvPr>
          <p:cNvSpPr>
            <a:spLocks noGrp="1"/>
          </p:cNvSpPr>
          <p:nvPr>
            <p:ph type="sldNum" sz="quarter" idx="4"/>
          </p:nvPr>
        </p:nvSpPr>
        <p:spPr>
          <a:xfrm>
            <a:off x="260796" y="6492876"/>
            <a:ext cx="435851" cy="365125"/>
          </a:xfrm>
          <a:prstGeom prst="rect">
            <a:avLst/>
          </a:prstGeom>
        </p:spPr>
        <p:txBody>
          <a:bodyPr vert="horz" lIns="91440" tIns="45720" rIns="91440" bIns="45720" rtlCol="0" anchor="ctr"/>
          <a:lstStyle>
            <a:lvl1pPr algn="l">
              <a:defRPr lang="en-US" sz="800" b="0" i="0" smtClean="0">
                <a:latin typeface="Oracle Sans" panose="020B0503020204020204" pitchFamily="34" charset="0"/>
              </a:defRPr>
            </a:lvl1pPr>
          </a:lstStyle>
          <a:p>
            <a:fld id="{CFF4B978-1D82-7745-80C5-DBABA6B131D3}" type="slidenum">
              <a:rPr lang="en-US" smtClean="0"/>
              <a:pPr/>
              <a:t>‹#›</a:t>
            </a:fld>
            <a:endParaRPr lang="en-US" dirty="0"/>
          </a:p>
        </p:txBody>
      </p:sp>
      <p:sp>
        <p:nvSpPr>
          <p:cNvPr id="7" name="Title 11">
            <a:extLst>
              <a:ext uri="{FF2B5EF4-FFF2-40B4-BE49-F238E27FC236}">
                <a16:creationId xmlns:a16="http://schemas.microsoft.com/office/drawing/2014/main" id="{A1B827AF-7849-F9B6-3907-49A13CFCFDAB}"/>
              </a:ext>
            </a:extLst>
          </p:cNvPr>
          <p:cNvSpPr>
            <a:spLocks noGrp="1"/>
          </p:cNvSpPr>
          <p:nvPr>
            <p:ph type="title" hasCustomPrompt="1"/>
          </p:nvPr>
        </p:nvSpPr>
        <p:spPr>
          <a:xfrm>
            <a:off x="690417" y="342901"/>
            <a:ext cx="8717432" cy="928116"/>
          </a:xfrm>
        </p:spPr>
        <p:txBody>
          <a:bodyPr/>
          <a:lstStyle/>
          <a:p>
            <a:r>
              <a:rPr lang="en-US" sz="2933" b="0" i="0" dirty="0">
                <a:latin typeface="Oracle Sans" panose="020B0503020204020204" pitchFamily="34" charset="0"/>
              </a:rPr>
              <a:t>Safe harbor statement</a:t>
            </a:r>
          </a:p>
        </p:txBody>
      </p:sp>
      <p:pic>
        <p:nvPicPr>
          <p:cNvPr id="6" name="Graphic 5">
            <a:extLst>
              <a:ext uri="{FF2B5EF4-FFF2-40B4-BE49-F238E27FC236}">
                <a16:creationId xmlns:a16="http://schemas.microsoft.com/office/drawing/2014/main" id="{2FACA4CC-E9B9-FFA5-EFD5-5BA9332EC2E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149442081"/>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Icons + Short Copy_White_Pilla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0DC-6C36-4AC7-90FE-9BE28E17F1BF}"/>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3" name="Picture Placeholder 2">
            <a:extLst>
              <a:ext uri="{FF2B5EF4-FFF2-40B4-BE49-F238E27FC236}">
                <a16:creationId xmlns:a16="http://schemas.microsoft.com/office/drawing/2014/main" id="{C4A0F212-7687-B242-8162-FFAC910A60EF}"/>
              </a:ext>
            </a:extLst>
          </p:cNvPr>
          <p:cNvSpPr>
            <a:spLocks noGrp="1" noChangeAspect="1"/>
          </p:cNvSpPr>
          <p:nvPr>
            <p:ph type="pic" sz="quarter" idx="26" hasCustomPrompt="1"/>
          </p:nvPr>
        </p:nvSpPr>
        <p:spPr>
          <a:xfrm>
            <a:off x="953530" y="1903856"/>
            <a:ext cx="1621625" cy="1525144"/>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4" name="Text Placeholder 21">
            <a:extLst>
              <a:ext uri="{FF2B5EF4-FFF2-40B4-BE49-F238E27FC236}">
                <a16:creationId xmlns:a16="http://schemas.microsoft.com/office/drawing/2014/main" id="{920A2EEA-131E-DA4C-92C3-898A80B8B561}"/>
              </a:ext>
            </a:extLst>
          </p:cNvPr>
          <p:cNvSpPr>
            <a:spLocks noGrp="1"/>
          </p:cNvSpPr>
          <p:nvPr>
            <p:ph type="body" sz="quarter" idx="25" hasCustomPrompt="1"/>
          </p:nvPr>
        </p:nvSpPr>
        <p:spPr>
          <a:xfrm>
            <a:off x="762000" y="3983731"/>
            <a:ext cx="2146985"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11" name="Text Placeholder 21">
            <a:extLst>
              <a:ext uri="{FF2B5EF4-FFF2-40B4-BE49-F238E27FC236}">
                <a16:creationId xmlns:a16="http://schemas.microsoft.com/office/drawing/2014/main" id="{442F0FF9-B575-DD4A-AF68-999EE8B4FE0D}"/>
              </a:ext>
            </a:extLst>
          </p:cNvPr>
          <p:cNvSpPr>
            <a:spLocks noGrp="1"/>
          </p:cNvSpPr>
          <p:nvPr>
            <p:ph type="body" sz="quarter" idx="24" hasCustomPrompt="1"/>
          </p:nvPr>
        </p:nvSpPr>
        <p:spPr>
          <a:xfrm>
            <a:off x="762000" y="4377377"/>
            <a:ext cx="2146985"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 name="Straight Connector 4">
            <a:extLst>
              <a:ext uri="{FF2B5EF4-FFF2-40B4-BE49-F238E27FC236}">
                <a16:creationId xmlns:a16="http://schemas.microsoft.com/office/drawing/2014/main" id="{64BB08A7-EFFF-E144-B8F2-3D5B80F0DC46}"/>
              </a:ext>
              <a:ext uri="{C183D7F6-B498-43B3-948B-1728B52AA6E4}">
                <adec:decorative xmlns:adec="http://schemas.microsoft.com/office/drawing/2017/decorative" val="1"/>
              </a:ext>
            </a:extLst>
          </p:cNvPr>
          <p:cNvCxnSpPr>
            <a:cxnSpLocks/>
          </p:cNvCxnSpPr>
          <p:nvPr userDrawn="1"/>
        </p:nvCxnSpPr>
        <p:spPr>
          <a:xfrm>
            <a:off x="3215680" y="1588180"/>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082647-1E21-E741-BAE0-54CD63A1A8A2}"/>
              </a:ext>
              <a:ext uri="{C183D7F6-B498-43B3-948B-1728B52AA6E4}">
                <adec:decorative xmlns:adec="http://schemas.microsoft.com/office/drawing/2017/decorative" val="1"/>
              </a:ext>
            </a:extLst>
          </p:cNvPr>
          <p:cNvCxnSpPr>
            <a:cxnSpLocks/>
          </p:cNvCxnSpPr>
          <p:nvPr userDrawn="1"/>
        </p:nvCxnSpPr>
        <p:spPr>
          <a:xfrm>
            <a:off x="6059996" y="1588180"/>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CE315956-791E-42C9-A056-FBA3629A1E21}"/>
              </a:ext>
            </a:extLst>
          </p:cNvPr>
          <p:cNvSpPr>
            <a:spLocks noGrp="1"/>
          </p:cNvSpPr>
          <p:nvPr>
            <p:ph type="dt" sz="half" idx="39"/>
          </p:nvPr>
        </p:nvSpPr>
        <p:spPr/>
        <p:txBody>
          <a:bodyPr/>
          <a:lstStyle/>
          <a:p>
            <a:r>
              <a:rPr lang="en-IN"/>
              <a:t>[Date]</a:t>
            </a:r>
            <a:endParaRPr lang="en-US" dirty="0"/>
          </a:p>
        </p:txBody>
      </p:sp>
      <p:sp>
        <p:nvSpPr>
          <p:cNvPr id="9" name="Footer Placeholder 8">
            <a:extLst>
              <a:ext uri="{FF2B5EF4-FFF2-40B4-BE49-F238E27FC236}">
                <a16:creationId xmlns:a16="http://schemas.microsoft.com/office/drawing/2014/main" id="{DC8D8891-9A6C-4406-B5C8-CCA25417A053}"/>
              </a:ext>
            </a:extLst>
          </p:cNvPr>
          <p:cNvSpPr>
            <a:spLocks noGrp="1"/>
          </p:cNvSpPr>
          <p:nvPr>
            <p:ph type="ftr" sz="quarter" idx="40"/>
          </p:nvPr>
        </p:nvSpPr>
        <p:spPr/>
        <p:txBody>
          <a:bodyPr/>
          <a:lstStyle/>
          <a:p>
            <a:r>
              <a:rPr lang="en-US" dirty="0"/>
              <a:t>Copyright © 2023, Oracle and/or its affiliates  |  Confidential: Internal/Restricted/Highly Restricted</a:t>
            </a:r>
          </a:p>
        </p:txBody>
      </p:sp>
      <p:sp>
        <p:nvSpPr>
          <p:cNvPr id="10" name="Slide Number Placeholder 9">
            <a:extLst>
              <a:ext uri="{FF2B5EF4-FFF2-40B4-BE49-F238E27FC236}">
                <a16:creationId xmlns:a16="http://schemas.microsoft.com/office/drawing/2014/main" id="{3CFE0D25-0D15-4AC0-A665-289A085C4FF7}"/>
              </a:ext>
            </a:extLst>
          </p:cNvPr>
          <p:cNvSpPr>
            <a:spLocks noGrp="1"/>
          </p:cNvSpPr>
          <p:nvPr>
            <p:ph type="sldNum" sz="quarter" idx="41"/>
          </p:nvPr>
        </p:nvSpPr>
        <p:spPr/>
        <p:txBody>
          <a:bodyPr/>
          <a:lstStyle/>
          <a:p>
            <a:fld id="{345D60D9-5372-5F40-9443-0F9AE5BDC3C8}" type="slidenum">
              <a:rPr lang="en-US" smtClean="0"/>
              <a:pPr/>
              <a:t>‹#›</a:t>
            </a:fld>
            <a:endParaRPr lang="en-US" dirty="0"/>
          </a:p>
        </p:txBody>
      </p:sp>
      <p:cxnSp>
        <p:nvCxnSpPr>
          <p:cNvPr id="6" name="Straight Connector 5">
            <a:extLst>
              <a:ext uri="{FF2B5EF4-FFF2-40B4-BE49-F238E27FC236}">
                <a16:creationId xmlns:a16="http://schemas.microsoft.com/office/drawing/2014/main" id="{2A95C0C8-A9EF-0101-ADC4-0B4752129264}"/>
              </a:ext>
              <a:ext uri="{C183D7F6-B498-43B3-948B-1728B52AA6E4}">
                <adec:decorative xmlns:adec="http://schemas.microsoft.com/office/drawing/2017/decorative" val="1"/>
              </a:ext>
            </a:extLst>
          </p:cNvPr>
          <p:cNvCxnSpPr>
            <a:cxnSpLocks/>
          </p:cNvCxnSpPr>
          <p:nvPr userDrawn="1"/>
        </p:nvCxnSpPr>
        <p:spPr>
          <a:xfrm>
            <a:off x="8904312" y="1588180"/>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7" name="Picture Placeholder 2">
            <a:extLst>
              <a:ext uri="{FF2B5EF4-FFF2-40B4-BE49-F238E27FC236}">
                <a16:creationId xmlns:a16="http://schemas.microsoft.com/office/drawing/2014/main" id="{452D8958-2BA3-E8C4-A349-9B8D38EFEEBE}"/>
              </a:ext>
            </a:extLst>
          </p:cNvPr>
          <p:cNvSpPr>
            <a:spLocks noGrp="1" noChangeAspect="1"/>
          </p:cNvSpPr>
          <p:nvPr>
            <p:ph type="pic" sz="quarter" idx="42" hasCustomPrompt="1"/>
          </p:nvPr>
        </p:nvSpPr>
        <p:spPr>
          <a:xfrm>
            <a:off x="3747530" y="1903856"/>
            <a:ext cx="1621625" cy="1525144"/>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8" name="Text Placeholder 21">
            <a:extLst>
              <a:ext uri="{FF2B5EF4-FFF2-40B4-BE49-F238E27FC236}">
                <a16:creationId xmlns:a16="http://schemas.microsoft.com/office/drawing/2014/main" id="{F38723C6-3426-0DED-BB4F-97CEC3A55F6D}"/>
              </a:ext>
            </a:extLst>
          </p:cNvPr>
          <p:cNvSpPr>
            <a:spLocks noGrp="1"/>
          </p:cNvSpPr>
          <p:nvPr>
            <p:ph type="body" sz="quarter" idx="43" hasCustomPrompt="1"/>
          </p:nvPr>
        </p:nvSpPr>
        <p:spPr>
          <a:xfrm>
            <a:off x="3556000" y="3983731"/>
            <a:ext cx="2146985"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5BD3347-4E6D-B757-FB79-D3160FB48D01}"/>
              </a:ext>
            </a:extLst>
          </p:cNvPr>
          <p:cNvSpPr>
            <a:spLocks noGrp="1"/>
          </p:cNvSpPr>
          <p:nvPr>
            <p:ph type="body" sz="quarter" idx="44" hasCustomPrompt="1"/>
          </p:nvPr>
        </p:nvSpPr>
        <p:spPr>
          <a:xfrm>
            <a:off x="3556000" y="4377377"/>
            <a:ext cx="2146985"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40" name="Picture Placeholder 2">
            <a:extLst>
              <a:ext uri="{FF2B5EF4-FFF2-40B4-BE49-F238E27FC236}">
                <a16:creationId xmlns:a16="http://schemas.microsoft.com/office/drawing/2014/main" id="{0B8706A7-4339-AEA7-3538-6B11C9DE888F}"/>
              </a:ext>
            </a:extLst>
          </p:cNvPr>
          <p:cNvSpPr>
            <a:spLocks noGrp="1" noChangeAspect="1"/>
          </p:cNvSpPr>
          <p:nvPr>
            <p:ph type="pic" sz="quarter" idx="45" hasCustomPrompt="1"/>
          </p:nvPr>
        </p:nvSpPr>
        <p:spPr>
          <a:xfrm>
            <a:off x="6592331" y="1903856"/>
            <a:ext cx="1621625" cy="1525144"/>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1" name="Text Placeholder 21">
            <a:extLst>
              <a:ext uri="{FF2B5EF4-FFF2-40B4-BE49-F238E27FC236}">
                <a16:creationId xmlns:a16="http://schemas.microsoft.com/office/drawing/2014/main" id="{7FFC3A72-CD29-1771-F4D6-1FE24E237316}"/>
              </a:ext>
            </a:extLst>
          </p:cNvPr>
          <p:cNvSpPr>
            <a:spLocks noGrp="1"/>
          </p:cNvSpPr>
          <p:nvPr>
            <p:ph type="body" sz="quarter" idx="46" hasCustomPrompt="1"/>
          </p:nvPr>
        </p:nvSpPr>
        <p:spPr>
          <a:xfrm>
            <a:off x="6400800" y="3983731"/>
            <a:ext cx="2146985"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2" name="Text Placeholder 21">
            <a:extLst>
              <a:ext uri="{FF2B5EF4-FFF2-40B4-BE49-F238E27FC236}">
                <a16:creationId xmlns:a16="http://schemas.microsoft.com/office/drawing/2014/main" id="{3BE75DAD-03B8-A35F-313E-9021E9625E97}"/>
              </a:ext>
            </a:extLst>
          </p:cNvPr>
          <p:cNvSpPr>
            <a:spLocks noGrp="1"/>
          </p:cNvSpPr>
          <p:nvPr>
            <p:ph type="body" sz="quarter" idx="47" hasCustomPrompt="1"/>
          </p:nvPr>
        </p:nvSpPr>
        <p:spPr>
          <a:xfrm>
            <a:off x="6400800" y="4377377"/>
            <a:ext cx="2146985"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43" name="Picture Placeholder 2">
            <a:extLst>
              <a:ext uri="{FF2B5EF4-FFF2-40B4-BE49-F238E27FC236}">
                <a16:creationId xmlns:a16="http://schemas.microsoft.com/office/drawing/2014/main" id="{A564445D-3622-F94F-5F5B-64E25C182894}"/>
              </a:ext>
            </a:extLst>
          </p:cNvPr>
          <p:cNvSpPr>
            <a:spLocks noGrp="1" noChangeAspect="1"/>
          </p:cNvSpPr>
          <p:nvPr>
            <p:ph type="pic" sz="quarter" idx="48" hasCustomPrompt="1"/>
          </p:nvPr>
        </p:nvSpPr>
        <p:spPr>
          <a:xfrm>
            <a:off x="9426970" y="1903856"/>
            <a:ext cx="1621625" cy="1525144"/>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4" name="Text Placeholder 21">
            <a:extLst>
              <a:ext uri="{FF2B5EF4-FFF2-40B4-BE49-F238E27FC236}">
                <a16:creationId xmlns:a16="http://schemas.microsoft.com/office/drawing/2014/main" id="{D73D98F3-F032-F349-D6FF-9956A80B2C0C}"/>
              </a:ext>
            </a:extLst>
          </p:cNvPr>
          <p:cNvSpPr>
            <a:spLocks noGrp="1"/>
          </p:cNvSpPr>
          <p:nvPr>
            <p:ph type="body" sz="quarter" idx="49" hasCustomPrompt="1"/>
          </p:nvPr>
        </p:nvSpPr>
        <p:spPr>
          <a:xfrm>
            <a:off x="9235440" y="3983731"/>
            <a:ext cx="2146985"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5" name="Text Placeholder 21">
            <a:extLst>
              <a:ext uri="{FF2B5EF4-FFF2-40B4-BE49-F238E27FC236}">
                <a16:creationId xmlns:a16="http://schemas.microsoft.com/office/drawing/2014/main" id="{E7F065D2-DFCA-69F0-EFCE-5436B4BBA960}"/>
              </a:ext>
            </a:extLst>
          </p:cNvPr>
          <p:cNvSpPr>
            <a:spLocks noGrp="1"/>
          </p:cNvSpPr>
          <p:nvPr>
            <p:ph type="body" sz="quarter" idx="50" hasCustomPrompt="1"/>
          </p:nvPr>
        </p:nvSpPr>
        <p:spPr>
          <a:xfrm>
            <a:off x="9235440" y="4377377"/>
            <a:ext cx="2146985"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Tree>
    <p:extLst>
      <p:ext uri="{BB962C8B-B14F-4D97-AF65-F5344CB8AC3E}">
        <p14:creationId xmlns:p14="http://schemas.microsoft.com/office/powerpoint/2010/main" val="117322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Logo Wall 10 Dark">
    <p:bg>
      <p:bgPr>
        <a:solidFill>
          <a:srgbClr val="04232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F5AE25-F7A7-9047-E150-F6F761CA0D6A}"/>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11" name="Text Placeholder 10">
            <a:extLst>
              <a:ext uri="{FF2B5EF4-FFF2-40B4-BE49-F238E27FC236}">
                <a16:creationId xmlns:a16="http://schemas.microsoft.com/office/drawing/2014/main" id="{9B942022-9F0A-BD4C-AF43-752FEFC469E8}"/>
              </a:ext>
            </a:extLst>
          </p:cNvPr>
          <p:cNvSpPr>
            <a:spLocks noGrp="1"/>
          </p:cNvSpPr>
          <p:nvPr>
            <p:ph type="body" sz="quarter" idx="14" hasCustomPrompt="1"/>
          </p:nvPr>
        </p:nvSpPr>
        <p:spPr>
          <a:xfrm>
            <a:off x="685845" y="1640689"/>
            <a:ext cx="2955113" cy="304800"/>
          </a:xfrm>
        </p:spPr>
        <p:txBody>
          <a:bodyPr vert="horz" lIns="91440" tIns="45720" rIns="91440" bIns="45720" rtlCol="0" anchor="t" anchorCtr="0">
            <a:noAutofit/>
          </a:bodyPr>
          <a:lstStyle>
            <a:lvl1pPr>
              <a:defRPr lang="en-US" sz="1600" cap="none" spc="0" baseline="0" dirty="0">
                <a:cs typeface="Oracle Sans" panose="020B0503020204020204" pitchFamily="34" charset="0"/>
              </a:defRPr>
            </a:lvl1pPr>
          </a:lstStyle>
          <a:p>
            <a:pPr lvl="0">
              <a:lnSpc>
                <a:spcPct val="100000"/>
              </a:lnSpc>
              <a:spcBef>
                <a:spcPts val="0"/>
              </a:spcBef>
            </a:pPr>
            <a:r>
              <a:rPr lang="en-US" dirty="0"/>
              <a:t>Subtitle goes here</a:t>
            </a:r>
          </a:p>
        </p:txBody>
      </p:sp>
      <p:sp>
        <p:nvSpPr>
          <p:cNvPr id="4" name="Picture Placeholder 3">
            <a:extLst>
              <a:ext uri="{FF2B5EF4-FFF2-40B4-BE49-F238E27FC236}">
                <a16:creationId xmlns:a16="http://schemas.microsoft.com/office/drawing/2014/main" id="{ECBDB8C2-1B26-2719-B893-51867E386F93}"/>
              </a:ext>
            </a:extLst>
          </p:cNvPr>
          <p:cNvSpPr>
            <a:spLocks noGrp="1"/>
          </p:cNvSpPr>
          <p:nvPr>
            <p:ph type="pic" sz="quarter" idx="28"/>
          </p:nvPr>
        </p:nvSpPr>
        <p:spPr>
          <a:xfrm>
            <a:off x="689815" y="2381249"/>
            <a:ext cx="2057533" cy="1762379"/>
          </a:xfrm>
        </p:spPr>
        <p:txBody>
          <a:bodyPr anchor="ct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
            <a:extLst>
              <a:ext uri="{FF2B5EF4-FFF2-40B4-BE49-F238E27FC236}">
                <a16:creationId xmlns:a16="http://schemas.microsoft.com/office/drawing/2014/main" id="{687F6D29-CAD5-5216-A7ED-BFCF7587BAA7}"/>
              </a:ext>
            </a:extLst>
          </p:cNvPr>
          <p:cNvSpPr>
            <a:spLocks noGrp="1"/>
          </p:cNvSpPr>
          <p:nvPr>
            <p:ph type="pic" sz="quarter" idx="29"/>
          </p:nvPr>
        </p:nvSpPr>
        <p:spPr>
          <a:xfrm>
            <a:off x="2847368" y="2381249"/>
            <a:ext cx="2057533" cy="1762379"/>
          </a:xfrm>
        </p:spPr>
        <p:txBody>
          <a:bodyPr anchor="ctr">
            <a:normAutofit/>
          </a:bodyPr>
          <a:lstStyle>
            <a:lvl1pPr marL="0" indent="0" algn="ctr">
              <a:buNone/>
              <a:defRPr sz="1600">
                <a:solidFill>
                  <a:schemeClr val="tx1"/>
                </a:solidFill>
              </a:defRPr>
            </a:lvl1pPr>
          </a:lstStyle>
          <a:p>
            <a:r>
              <a:rPr lang="en-US"/>
              <a:t>Click icon to add picture</a:t>
            </a:r>
          </a:p>
        </p:txBody>
      </p:sp>
      <p:sp>
        <p:nvSpPr>
          <p:cNvPr id="29" name="Picture Placeholder 3">
            <a:extLst>
              <a:ext uri="{FF2B5EF4-FFF2-40B4-BE49-F238E27FC236}">
                <a16:creationId xmlns:a16="http://schemas.microsoft.com/office/drawing/2014/main" id="{9FFBAC28-5147-6B39-DB3A-9A7732D53353}"/>
              </a:ext>
            </a:extLst>
          </p:cNvPr>
          <p:cNvSpPr>
            <a:spLocks noGrp="1"/>
          </p:cNvSpPr>
          <p:nvPr>
            <p:ph type="pic" sz="quarter" idx="30"/>
          </p:nvPr>
        </p:nvSpPr>
        <p:spPr>
          <a:xfrm>
            <a:off x="5004920" y="2381249"/>
            <a:ext cx="2057533" cy="1762379"/>
          </a:xfrm>
        </p:spPr>
        <p:txBody>
          <a:bodyPr anchor="ctr">
            <a:normAutofit/>
          </a:bodyPr>
          <a:lstStyle>
            <a:lvl1pPr marL="0" indent="0" algn="ctr">
              <a:buNone/>
              <a:defRPr sz="1600">
                <a:solidFill>
                  <a:schemeClr val="tx1"/>
                </a:solidFill>
              </a:defRPr>
            </a:lvl1pPr>
          </a:lstStyle>
          <a:p>
            <a:r>
              <a:rPr lang="en-US"/>
              <a:t>Click icon to add picture</a:t>
            </a:r>
          </a:p>
        </p:txBody>
      </p:sp>
      <p:sp>
        <p:nvSpPr>
          <p:cNvPr id="30" name="Picture Placeholder 3">
            <a:extLst>
              <a:ext uri="{FF2B5EF4-FFF2-40B4-BE49-F238E27FC236}">
                <a16:creationId xmlns:a16="http://schemas.microsoft.com/office/drawing/2014/main" id="{D0BB7290-BC7E-548A-14B0-1AC54E91DE73}"/>
              </a:ext>
            </a:extLst>
          </p:cNvPr>
          <p:cNvSpPr>
            <a:spLocks noGrp="1"/>
          </p:cNvSpPr>
          <p:nvPr>
            <p:ph type="pic" sz="quarter" idx="31"/>
          </p:nvPr>
        </p:nvSpPr>
        <p:spPr>
          <a:xfrm>
            <a:off x="7162474" y="2381249"/>
            <a:ext cx="2057533" cy="1762379"/>
          </a:xfrm>
        </p:spPr>
        <p:txBody>
          <a:bodyPr anchor="ctr">
            <a:normAutofit/>
          </a:bodyPr>
          <a:lstStyle>
            <a:lvl1pPr marL="0" indent="0" algn="ctr">
              <a:buNone/>
              <a:defRPr sz="1600">
                <a:solidFill>
                  <a:schemeClr val="tx1"/>
                </a:solidFill>
              </a:defRPr>
            </a:lvl1pPr>
          </a:lstStyle>
          <a:p>
            <a:r>
              <a:rPr lang="en-US"/>
              <a:t>Click icon to add picture</a:t>
            </a:r>
          </a:p>
        </p:txBody>
      </p:sp>
      <p:sp>
        <p:nvSpPr>
          <p:cNvPr id="31" name="Picture Placeholder 3">
            <a:extLst>
              <a:ext uri="{FF2B5EF4-FFF2-40B4-BE49-F238E27FC236}">
                <a16:creationId xmlns:a16="http://schemas.microsoft.com/office/drawing/2014/main" id="{0E680EAD-1C78-FF7B-C8FA-6CD8AE32C04B}"/>
              </a:ext>
            </a:extLst>
          </p:cNvPr>
          <p:cNvSpPr>
            <a:spLocks noGrp="1"/>
          </p:cNvSpPr>
          <p:nvPr>
            <p:ph type="pic" sz="quarter" idx="32"/>
          </p:nvPr>
        </p:nvSpPr>
        <p:spPr>
          <a:xfrm>
            <a:off x="9320027" y="2381249"/>
            <a:ext cx="2057533" cy="1762379"/>
          </a:xfrm>
        </p:spPr>
        <p:txBody>
          <a:bodyPr anchor="ctr">
            <a:normAutofit/>
          </a:bodyPr>
          <a:lstStyle>
            <a:lvl1pPr marL="0" indent="0" algn="ctr">
              <a:buNone/>
              <a:defRPr sz="1600">
                <a:solidFill>
                  <a:schemeClr val="tx1"/>
                </a:solidFill>
              </a:defRPr>
            </a:lvl1pPr>
          </a:lstStyle>
          <a:p>
            <a:r>
              <a:rPr lang="en-US"/>
              <a:t>Click icon to add picture</a:t>
            </a:r>
          </a:p>
        </p:txBody>
      </p:sp>
      <p:sp>
        <p:nvSpPr>
          <p:cNvPr id="12" name="Picture Placeholder 3">
            <a:extLst>
              <a:ext uri="{FF2B5EF4-FFF2-40B4-BE49-F238E27FC236}">
                <a16:creationId xmlns:a16="http://schemas.microsoft.com/office/drawing/2014/main" id="{E7DB89CA-030F-647C-3A3C-BAD744E67595}"/>
              </a:ext>
            </a:extLst>
          </p:cNvPr>
          <p:cNvSpPr>
            <a:spLocks noGrp="1"/>
          </p:cNvSpPr>
          <p:nvPr>
            <p:ph type="pic" sz="quarter" idx="33"/>
          </p:nvPr>
        </p:nvSpPr>
        <p:spPr>
          <a:xfrm>
            <a:off x="689815" y="4257421"/>
            <a:ext cx="2057533" cy="1762379"/>
          </a:xfrm>
        </p:spPr>
        <p:txBody>
          <a:bodyPr anchor="ctr">
            <a:normAutofit/>
          </a:bodyPr>
          <a:lstStyle>
            <a:lvl1pPr marL="0" indent="0" algn="ctr">
              <a:buNone/>
              <a:defRPr sz="1600">
                <a:solidFill>
                  <a:schemeClr val="tx1"/>
                </a:solidFill>
              </a:defRPr>
            </a:lvl1pPr>
          </a:lstStyle>
          <a:p>
            <a:r>
              <a:rPr lang="en-US"/>
              <a:t>Click icon to add picture</a:t>
            </a:r>
          </a:p>
        </p:txBody>
      </p:sp>
      <p:sp>
        <p:nvSpPr>
          <p:cNvPr id="13" name="Picture Placeholder 3">
            <a:extLst>
              <a:ext uri="{FF2B5EF4-FFF2-40B4-BE49-F238E27FC236}">
                <a16:creationId xmlns:a16="http://schemas.microsoft.com/office/drawing/2014/main" id="{B2BA326C-DF3A-CFEA-051A-D12F36AABB08}"/>
              </a:ext>
            </a:extLst>
          </p:cNvPr>
          <p:cNvSpPr>
            <a:spLocks noGrp="1"/>
          </p:cNvSpPr>
          <p:nvPr>
            <p:ph type="pic" sz="quarter" idx="34"/>
          </p:nvPr>
        </p:nvSpPr>
        <p:spPr>
          <a:xfrm>
            <a:off x="2847368" y="4257421"/>
            <a:ext cx="2057533" cy="1762379"/>
          </a:xfrm>
        </p:spPr>
        <p:txBody>
          <a:bodyPr anchor="ctr">
            <a:normAutofit/>
          </a:bodyPr>
          <a:lstStyle>
            <a:lvl1pPr marL="0" indent="0" algn="ctr">
              <a:buNone/>
              <a:defRPr sz="1600">
                <a:solidFill>
                  <a:schemeClr val="tx1"/>
                </a:solidFill>
              </a:defRPr>
            </a:lvl1pPr>
          </a:lstStyle>
          <a:p>
            <a:r>
              <a:rPr lang="en-US"/>
              <a:t>Click icon to add picture</a:t>
            </a:r>
          </a:p>
        </p:txBody>
      </p:sp>
      <p:sp>
        <p:nvSpPr>
          <p:cNvPr id="14" name="Picture Placeholder 3">
            <a:extLst>
              <a:ext uri="{FF2B5EF4-FFF2-40B4-BE49-F238E27FC236}">
                <a16:creationId xmlns:a16="http://schemas.microsoft.com/office/drawing/2014/main" id="{7BDEDC64-2601-A8BF-762A-8BC832045E93}"/>
              </a:ext>
            </a:extLst>
          </p:cNvPr>
          <p:cNvSpPr>
            <a:spLocks noGrp="1"/>
          </p:cNvSpPr>
          <p:nvPr>
            <p:ph type="pic" sz="quarter" idx="35"/>
          </p:nvPr>
        </p:nvSpPr>
        <p:spPr>
          <a:xfrm>
            <a:off x="5004920" y="4257421"/>
            <a:ext cx="2057533" cy="1762379"/>
          </a:xfrm>
        </p:spPr>
        <p:txBody>
          <a:bodyPr anchor="ctr">
            <a:normAutofit/>
          </a:bodyPr>
          <a:lstStyle>
            <a:lvl1pPr marL="0" indent="0" algn="ctr">
              <a:buNone/>
              <a:defRPr sz="1600">
                <a:solidFill>
                  <a:schemeClr val="tx1"/>
                </a:solidFill>
              </a:defRPr>
            </a:lvl1pPr>
          </a:lstStyle>
          <a:p>
            <a:r>
              <a:rPr lang="en-US"/>
              <a:t>Click icon to add picture</a:t>
            </a:r>
          </a:p>
        </p:txBody>
      </p:sp>
      <p:sp>
        <p:nvSpPr>
          <p:cNvPr id="16" name="Picture Placeholder 3">
            <a:extLst>
              <a:ext uri="{FF2B5EF4-FFF2-40B4-BE49-F238E27FC236}">
                <a16:creationId xmlns:a16="http://schemas.microsoft.com/office/drawing/2014/main" id="{C2F7B804-3193-E934-2BD5-9BCE826859A2}"/>
              </a:ext>
            </a:extLst>
          </p:cNvPr>
          <p:cNvSpPr>
            <a:spLocks noGrp="1"/>
          </p:cNvSpPr>
          <p:nvPr>
            <p:ph type="pic" sz="quarter" idx="36"/>
          </p:nvPr>
        </p:nvSpPr>
        <p:spPr>
          <a:xfrm>
            <a:off x="7162474" y="4257421"/>
            <a:ext cx="2057533" cy="1762379"/>
          </a:xfrm>
        </p:spPr>
        <p:txBody>
          <a:bodyPr anchor="ctr">
            <a:normAutofit/>
          </a:bodyPr>
          <a:lstStyle>
            <a:lvl1pPr marL="0" indent="0" algn="ctr">
              <a:buNone/>
              <a:defRPr sz="1600">
                <a:solidFill>
                  <a:schemeClr val="tx1"/>
                </a:solidFill>
              </a:defRPr>
            </a:lvl1pPr>
          </a:lstStyle>
          <a:p>
            <a:r>
              <a:rPr lang="en-US"/>
              <a:t>Click icon to add picture</a:t>
            </a:r>
          </a:p>
        </p:txBody>
      </p:sp>
      <p:sp>
        <p:nvSpPr>
          <p:cNvPr id="17" name="Picture Placeholder 3">
            <a:extLst>
              <a:ext uri="{FF2B5EF4-FFF2-40B4-BE49-F238E27FC236}">
                <a16:creationId xmlns:a16="http://schemas.microsoft.com/office/drawing/2014/main" id="{528F92F4-A4DD-493F-D574-E495A88B3D13}"/>
              </a:ext>
            </a:extLst>
          </p:cNvPr>
          <p:cNvSpPr>
            <a:spLocks noGrp="1"/>
          </p:cNvSpPr>
          <p:nvPr>
            <p:ph type="pic" sz="quarter" idx="37"/>
          </p:nvPr>
        </p:nvSpPr>
        <p:spPr>
          <a:xfrm>
            <a:off x="9320027" y="4257421"/>
            <a:ext cx="2057533" cy="1762379"/>
          </a:xfrm>
        </p:spPr>
        <p:txBody>
          <a:bodyPr anchor="ctr">
            <a:normAutofit/>
          </a:bodyPr>
          <a:lstStyle>
            <a:lvl1pPr marL="0" indent="0" algn="ctr">
              <a:buNone/>
              <a:defRPr sz="1600">
                <a:solidFill>
                  <a:schemeClr val="tx1"/>
                </a:solidFill>
              </a:defRPr>
            </a:lvl1pPr>
          </a:lstStyle>
          <a:p>
            <a:r>
              <a:rPr lang="en-US"/>
              <a:t>Click icon to add picture</a:t>
            </a:r>
          </a:p>
        </p:txBody>
      </p:sp>
      <p:sp>
        <p:nvSpPr>
          <p:cNvPr id="3" name="Title 2">
            <a:extLst>
              <a:ext uri="{FF2B5EF4-FFF2-40B4-BE49-F238E27FC236}">
                <a16:creationId xmlns:a16="http://schemas.microsoft.com/office/drawing/2014/main" id="{A9EF3161-0C84-0927-7F90-AE1E201308B9}"/>
              </a:ext>
            </a:extLst>
          </p:cNvPr>
          <p:cNvSpPr>
            <a:spLocks noGrp="1"/>
          </p:cNvSpPr>
          <p:nvPr>
            <p:ph type="title" hasCustomPrompt="1"/>
          </p:nvPr>
        </p:nvSpPr>
        <p:spPr>
          <a:xfrm>
            <a:off x="685845" y="342901"/>
            <a:ext cx="8717432" cy="928116"/>
          </a:xfrm>
        </p:spPr>
        <p:txBody>
          <a:bodyPr/>
          <a:lstStyle>
            <a:lvl1pPr>
              <a:defRPr lang="en-US" b="0" i="0" dirty="0">
                <a:latin typeface="Oracle Sans" panose="020B0503020204020204" pitchFamily="34" charset="0"/>
              </a:defRPr>
            </a:lvl1pPr>
          </a:lstStyle>
          <a:p>
            <a:r>
              <a:rPr lang="en-US" dirty="0"/>
              <a:t>Click to edit Title</a:t>
            </a:r>
          </a:p>
        </p:txBody>
      </p:sp>
      <p:sp>
        <p:nvSpPr>
          <p:cNvPr id="7" name="Footer Placeholder 3">
            <a:extLst>
              <a:ext uri="{FF2B5EF4-FFF2-40B4-BE49-F238E27FC236}">
                <a16:creationId xmlns:a16="http://schemas.microsoft.com/office/drawing/2014/main" id="{B3C11DA0-DF9E-9A35-6089-0A94D6B36041}"/>
              </a:ext>
            </a:extLst>
          </p:cNvPr>
          <p:cNvSpPr>
            <a:spLocks noGrp="1"/>
          </p:cNvSpPr>
          <p:nvPr>
            <p:ph type="ftr" sz="quarter" idx="3"/>
          </p:nvPr>
        </p:nvSpPr>
        <p:spPr>
          <a:xfrm>
            <a:off x="705720" y="6492876"/>
            <a:ext cx="5026533" cy="365125"/>
          </a:xfrm>
          <a:prstGeom prst="rect">
            <a:avLst/>
          </a:prstGeom>
        </p:spPr>
        <p:txBody>
          <a:bodyPr vert="horz" lIns="91440" tIns="45720" rIns="91440" bIns="45720" rtlCol="0" anchor="ctr"/>
          <a:lstStyle>
            <a:lvl1pPr algn="l">
              <a:defRPr sz="700" b="0" i="0">
                <a:solidFill>
                  <a:schemeClr val="tx1"/>
                </a:solidFill>
                <a:latin typeface="Oracle Sans" panose="020B0503020204020204" pitchFamily="34" charset="0"/>
                <a:cs typeface="+mn-cs"/>
              </a:defRPr>
            </a:lvl1pPr>
          </a:lstStyle>
          <a:p>
            <a:r>
              <a:rPr lang="en-US" dirty="0">
                <a:sym typeface="Symbol" pitchFamily="2" charset="2"/>
              </a:rPr>
              <a:t>Oracle </a:t>
            </a:r>
            <a:r>
              <a:rPr lang="en-US" dirty="0" err="1">
                <a:sym typeface="Symbol" pitchFamily="2" charset="2"/>
              </a:rPr>
              <a:t>CloudWorld</a:t>
            </a:r>
            <a:r>
              <a:rPr lang="en-US" dirty="0">
                <a:sym typeface="Symbol" pitchFamily="2" charset="2"/>
              </a:rPr>
              <a:t>        Copyright © 2024, Oracle and/or its affiliates</a:t>
            </a:r>
            <a:endParaRPr lang="en-CA" dirty="0"/>
          </a:p>
        </p:txBody>
      </p:sp>
      <p:sp>
        <p:nvSpPr>
          <p:cNvPr id="8" name="Slide Number Placeholder 5">
            <a:extLst>
              <a:ext uri="{FF2B5EF4-FFF2-40B4-BE49-F238E27FC236}">
                <a16:creationId xmlns:a16="http://schemas.microsoft.com/office/drawing/2014/main" id="{BC8C6ED1-2E03-8046-FD85-5D5286786329}"/>
              </a:ext>
            </a:extLst>
          </p:cNvPr>
          <p:cNvSpPr>
            <a:spLocks noGrp="1"/>
          </p:cNvSpPr>
          <p:nvPr>
            <p:ph type="sldNum" sz="quarter" idx="4"/>
          </p:nvPr>
        </p:nvSpPr>
        <p:spPr>
          <a:xfrm>
            <a:off x="260796" y="6492876"/>
            <a:ext cx="435851" cy="365125"/>
          </a:xfrm>
          <a:prstGeom prst="rect">
            <a:avLst/>
          </a:prstGeom>
        </p:spPr>
        <p:txBody>
          <a:bodyPr vert="horz" lIns="91440" tIns="45720" rIns="91440" bIns="45720" rtlCol="0" anchor="ctr"/>
          <a:lstStyle>
            <a:lvl1pPr algn="l">
              <a:defRPr lang="en-US" sz="800" b="0" i="0" smtClean="0">
                <a:latin typeface="Oracle Sans" panose="020B0503020204020204" pitchFamily="34" charset="0"/>
              </a:defRPr>
            </a:lvl1pPr>
          </a:lstStyle>
          <a:p>
            <a:fld id="{CFF4B978-1D82-7745-80C5-DBABA6B131D3}" type="slidenum">
              <a:rPr lang="en-US" smtClean="0"/>
              <a:pPr/>
              <a:t>‹#›</a:t>
            </a:fld>
            <a:endParaRPr lang="en-US" dirty="0"/>
          </a:p>
        </p:txBody>
      </p:sp>
      <p:pic>
        <p:nvPicPr>
          <p:cNvPr id="15" name="Graphic 14">
            <a:extLst>
              <a:ext uri="{FF2B5EF4-FFF2-40B4-BE49-F238E27FC236}">
                <a16:creationId xmlns:a16="http://schemas.microsoft.com/office/drawing/2014/main" id="{50040F5B-D508-69AD-8FC2-DC95BDFDE5A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1385348490"/>
      </p:ext>
    </p:extLst>
  </p:cSld>
  <p:clrMapOvr>
    <a:overrideClrMapping bg1="dk1" tx1="lt1" bg2="dk2" tx2="lt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Logo Wall 20 Dark">
    <p:bg>
      <p:bgPr>
        <a:solidFill>
          <a:srgbClr val="04232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0613E3-D634-20C4-5505-75B8A2DCCD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55148"/>
            <a:ext cx="408051" cy="413712"/>
          </a:xfrm>
          <a:prstGeom prst="rect">
            <a:avLst/>
          </a:prstGeom>
        </p:spPr>
      </p:pic>
      <p:sp>
        <p:nvSpPr>
          <p:cNvPr id="4" name="Picture Placeholder 3">
            <a:extLst>
              <a:ext uri="{FF2B5EF4-FFF2-40B4-BE49-F238E27FC236}">
                <a16:creationId xmlns:a16="http://schemas.microsoft.com/office/drawing/2014/main" id="{ECBDB8C2-1B26-2719-B893-51867E386F93}"/>
              </a:ext>
            </a:extLst>
          </p:cNvPr>
          <p:cNvSpPr>
            <a:spLocks noGrp="1"/>
          </p:cNvSpPr>
          <p:nvPr>
            <p:ph type="pic" sz="quarter" idx="28"/>
          </p:nvPr>
        </p:nvSpPr>
        <p:spPr>
          <a:xfrm>
            <a:off x="689817" y="2381252"/>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28" name="Picture Placeholder 3">
            <a:extLst>
              <a:ext uri="{FF2B5EF4-FFF2-40B4-BE49-F238E27FC236}">
                <a16:creationId xmlns:a16="http://schemas.microsoft.com/office/drawing/2014/main" id="{687F6D29-CAD5-5216-A7ED-BFCF7587BAA7}"/>
              </a:ext>
            </a:extLst>
          </p:cNvPr>
          <p:cNvSpPr>
            <a:spLocks noGrp="1"/>
          </p:cNvSpPr>
          <p:nvPr>
            <p:ph type="pic" sz="quarter" idx="29"/>
          </p:nvPr>
        </p:nvSpPr>
        <p:spPr>
          <a:xfrm>
            <a:off x="4951377" y="2381252"/>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29" name="Picture Placeholder 3">
            <a:extLst>
              <a:ext uri="{FF2B5EF4-FFF2-40B4-BE49-F238E27FC236}">
                <a16:creationId xmlns:a16="http://schemas.microsoft.com/office/drawing/2014/main" id="{9FFBAC28-5147-6B39-DB3A-9A7732D53353}"/>
              </a:ext>
            </a:extLst>
          </p:cNvPr>
          <p:cNvSpPr>
            <a:spLocks noGrp="1"/>
          </p:cNvSpPr>
          <p:nvPr>
            <p:ph type="pic" sz="quarter" idx="30"/>
          </p:nvPr>
        </p:nvSpPr>
        <p:spPr>
          <a:xfrm>
            <a:off x="9212936" y="2381252"/>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12" name="Picture Placeholder 3">
            <a:extLst>
              <a:ext uri="{FF2B5EF4-FFF2-40B4-BE49-F238E27FC236}">
                <a16:creationId xmlns:a16="http://schemas.microsoft.com/office/drawing/2014/main" id="{E7DB89CA-030F-647C-3A3C-BAD744E67595}"/>
              </a:ext>
            </a:extLst>
          </p:cNvPr>
          <p:cNvSpPr>
            <a:spLocks noGrp="1"/>
          </p:cNvSpPr>
          <p:nvPr>
            <p:ph type="pic" sz="quarter" idx="33"/>
          </p:nvPr>
        </p:nvSpPr>
        <p:spPr>
          <a:xfrm>
            <a:off x="689817" y="3322663"/>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13" name="Picture Placeholder 3">
            <a:extLst>
              <a:ext uri="{FF2B5EF4-FFF2-40B4-BE49-F238E27FC236}">
                <a16:creationId xmlns:a16="http://schemas.microsoft.com/office/drawing/2014/main" id="{B2BA326C-DF3A-CFEA-051A-D12F36AABB08}"/>
              </a:ext>
            </a:extLst>
          </p:cNvPr>
          <p:cNvSpPr>
            <a:spLocks noGrp="1"/>
          </p:cNvSpPr>
          <p:nvPr>
            <p:ph type="pic" sz="quarter" idx="34"/>
          </p:nvPr>
        </p:nvSpPr>
        <p:spPr>
          <a:xfrm>
            <a:off x="4951377" y="3322663"/>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14" name="Picture Placeholder 3">
            <a:extLst>
              <a:ext uri="{FF2B5EF4-FFF2-40B4-BE49-F238E27FC236}">
                <a16:creationId xmlns:a16="http://schemas.microsoft.com/office/drawing/2014/main" id="{7BDEDC64-2601-A8BF-762A-8BC832045E93}"/>
              </a:ext>
            </a:extLst>
          </p:cNvPr>
          <p:cNvSpPr>
            <a:spLocks noGrp="1"/>
          </p:cNvSpPr>
          <p:nvPr>
            <p:ph type="pic" sz="quarter" idx="35"/>
          </p:nvPr>
        </p:nvSpPr>
        <p:spPr>
          <a:xfrm>
            <a:off x="9212936" y="3322663"/>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18" name="Picture Placeholder 3">
            <a:extLst>
              <a:ext uri="{FF2B5EF4-FFF2-40B4-BE49-F238E27FC236}">
                <a16:creationId xmlns:a16="http://schemas.microsoft.com/office/drawing/2014/main" id="{BAFAE2DE-6C38-D110-71D7-AF74A2190A8C}"/>
              </a:ext>
            </a:extLst>
          </p:cNvPr>
          <p:cNvSpPr>
            <a:spLocks noGrp="1"/>
          </p:cNvSpPr>
          <p:nvPr>
            <p:ph type="pic" sz="quarter" idx="38"/>
          </p:nvPr>
        </p:nvSpPr>
        <p:spPr>
          <a:xfrm>
            <a:off x="2820597" y="2381252"/>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19" name="Picture Placeholder 3">
            <a:extLst>
              <a:ext uri="{FF2B5EF4-FFF2-40B4-BE49-F238E27FC236}">
                <a16:creationId xmlns:a16="http://schemas.microsoft.com/office/drawing/2014/main" id="{5C25FA3E-F79A-B239-898F-D109525DC3BF}"/>
              </a:ext>
            </a:extLst>
          </p:cNvPr>
          <p:cNvSpPr>
            <a:spLocks noGrp="1"/>
          </p:cNvSpPr>
          <p:nvPr>
            <p:ph type="pic" sz="quarter" idx="39"/>
          </p:nvPr>
        </p:nvSpPr>
        <p:spPr>
          <a:xfrm>
            <a:off x="7082157" y="2381252"/>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23" name="Picture Placeholder 3">
            <a:extLst>
              <a:ext uri="{FF2B5EF4-FFF2-40B4-BE49-F238E27FC236}">
                <a16:creationId xmlns:a16="http://schemas.microsoft.com/office/drawing/2014/main" id="{CD030A62-DBCF-D50C-8595-26040212994E}"/>
              </a:ext>
            </a:extLst>
          </p:cNvPr>
          <p:cNvSpPr>
            <a:spLocks noGrp="1"/>
          </p:cNvSpPr>
          <p:nvPr>
            <p:ph type="pic" sz="quarter" idx="43"/>
          </p:nvPr>
        </p:nvSpPr>
        <p:spPr>
          <a:xfrm>
            <a:off x="2820597" y="3322663"/>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24" name="Picture Placeholder 3">
            <a:extLst>
              <a:ext uri="{FF2B5EF4-FFF2-40B4-BE49-F238E27FC236}">
                <a16:creationId xmlns:a16="http://schemas.microsoft.com/office/drawing/2014/main" id="{30A970F0-7CF5-6DA7-6C8E-1A0DF975F752}"/>
              </a:ext>
            </a:extLst>
          </p:cNvPr>
          <p:cNvSpPr>
            <a:spLocks noGrp="1"/>
          </p:cNvSpPr>
          <p:nvPr>
            <p:ph type="pic" sz="quarter" idx="44"/>
          </p:nvPr>
        </p:nvSpPr>
        <p:spPr>
          <a:xfrm>
            <a:off x="7082157" y="3322663"/>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32" name="Picture Placeholder 3">
            <a:extLst>
              <a:ext uri="{FF2B5EF4-FFF2-40B4-BE49-F238E27FC236}">
                <a16:creationId xmlns:a16="http://schemas.microsoft.com/office/drawing/2014/main" id="{09E38E8E-6E7C-49B4-06AA-3B0515367037}"/>
              </a:ext>
            </a:extLst>
          </p:cNvPr>
          <p:cNvSpPr>
            <a:spLocks noGrp="1"/>
          </p:cNvSpPr>
          <p:nvPr>
            <p:ph type="pic" sz="quarter" idx="48"/>
          </p:nvPr>
        </p:nvSpPr>
        <p:spPr>
          <a:xfrm>
            <a:off x="689817" y="4264074"/>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33" name="Picture Placeholder 3">
            <a:extLst>
              <a:ext uri="{FF2B5EF4-FFF2-40B4-BE49-F238E27FC236}">
                <a16:creationId xmlns:a16="http://schemas.microsoft.com/office/drawing/2014/main" id="{1F6CB1F0-D51B-02EC-53D5-BDB61B8B06A1}"/>
              </a:ext>
            </a:extLst>
          </p:cNvPr>
          <p:cNvSpPr>
            <a:spLocks noGrp="1"/>
          </p:cNvSpPr>
          <p:nvPr>
            <p:ph type="pic" sz="quarter" idx="49"/>
          </p:nvPr>
        </p:nvSpPr>
        <p:spPr>
          <a:xfrm>
            <a:off x="4951377" y="4264074"/>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34" name="Picture Placeholder 3">
            <a:extLst>
              <a:ext uri="{FF2B5EF4-FFF2-40B4-BE49-F238E27FC236}">
                <a16:creationId xmlns:a16="http://schemas.microsoft.com/office/drawing/2014/main" id="{5C04E740-A45E-8DC0-EFE4-C1F2956361D3}"/>
              </a:ext>
            </a:extLst>
          </p:cNvPr>
          <p:cNvSpPr>
            <a:spLocks noGrp="1"/>
          </p:cNvSpPr>
          <p:nvPr>
            <p:ph type="pic" sz="quarter" idx="50"/>
          </p:nvPr>
        </p:nvSpPr>
        <p:spPr>
          <a:xfrm>
            <a:off x="9212936" y="4264074"/>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37" name="Picture Placeholder 3">
            <a:extLst>
              <a:ext uri="{FF2B5EF4-FFF2-40B4-BE49-F238E27FC236}">
                <a16:creationId xmlns:a16="http://schemas.microsoft.com/office/drawing/2014/main" id="{C642A532-6565-B014-740F-ED8E6AA391DC}"/>
              </a:ext>
            </a:extLst>
          </p:cNvPr>
          <p:cNvSpPr>
            <a:spLocks noGrp="1"/>
          </p:cNvSpPr>
          <p:nvPr>
            <p:ph type="pic" sz="quarter" idx="53"/>
          </p:nvPr>
        </p:nvSpPr>
        <p:spPr>
          <a:xfrm>
            <a:off x="689817" y="5205484"/>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38" name="Picture Placeholder 3">
            <a:extLst>
              <a:ext uri="{FF2B5EF4-FFF2-40B4-BE49-F238E27FC236}">
                <a16:creationId xmlns:a16="http://schemas.microsoft.com/office/drawing/2014/main" id="{86CC26A8-C9B4-E5ED-41C6-E220FAFAE052}"/>
              </a:ext>
            </a:extLst>
          </p:cNvPr>
          <p:cNvSpPr>
            <a:spLocks noGrp="1"/>
          </p:cNvSpPr>
          <p:nvPr>
            <p:ph type="pic" sz="quarter" idx="54"/>
          </p:nvPr>
        </p:nvSpPr>
        <p:spPr>
          <a:xfrm>
            <a:off x="4951377" y="5205484"/>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39" name="Picture Placeholder 3">
            <a:extLst>
              <a:ext uri="{FF2B5EF4-FFF2-40B4-BE49-F238E27FC236}">
                <a16:creationId xmlns:a16="http://schemas.microsoft.com/office/drawing/2014/main" id="{23D55DE9-57D5-4A1A-4607-33848C33B0E6}"/>
              </a:ext>
            </a:extLst>
          </p:cNvPr>
          <p:cNvSpPr>
            <a:spLocks noGrp="1"/>
          </p:cNvSpPr>
          <p:nvPr>
            <p:ph type="pic" sz="quarter" idx="55"/>
          </p:nvPr>
        </p:nvSpPr>
        <p:spPr>
          <a:xfrm>
            <a:off x="9212936" y="5205484"/>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42" name="Picture Placeholder 3">
            <a:extLst>
              <a:ext uri="{FF2B5EF4-FFF2-40B4-BE49-F238E27FC236}">
                <a16:creationId xmlns:a16="http://schemas.microsoft.com/office/drawing/2014/main" id="{1299BF32-8F79-D8EE-C4AC-74116FF2F15D}"/>
              </a:ext>
            </a:extLst>
          </p:cNvPr>
          <p:cNvSpPr>
            <a:spLocks noGrp="1"/>
          </p:cNvSpPr>
          <p:nvPr>
            <p:ph type="pic" sz="quarter" idx="58"/>
          </p:nvPr>
        </p:nvSpPr>
        <p:spPr>
          <a:xfrm>
            <a:off x="2820597" y="4264074"/>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43" name="Picture Placeholder 3">
            <a:extLst>
              <a:ext uri="{FF2B5EF4-FFF2-40B4-BE49-F238E27FC236}">
                <a16:creationId xmlns:a16="http://schemas.microsoft.com/office/drawing/2014/main" id="{1CEF1084-CE8C-6855-1F60-DA3C4432334A}"/>
              </a:ext>
            </a:extLst>
          </p:cNvPr>
          <p:cNvSpPr>
            <a:spLocks noGrp="1"/>
          </p:cNvSpPr>
          <p:nvPr>
            <p:ph type="pic" sz="quarter" idx="59"/>
          </p:nvPr>
        </p:nvSpPr>
        <p:spPr>
          <a:xfrm>
            <a:off x="7082157" y="4264074"/>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47" name="Picture Placeholder 3">
            <a:extLst>
              <a:ext uri="{FF2B5EF4-FFF2-40B4-BE49-F238E27FC236}">
                <a16:creationId xmlns:a16="http://schemas.microsoft.com/office/drawing/2014/main" id="{C30FF93F-B0E7-4200-0585-B4C045ACDF78}"/>
              </a:ext>
            </a:extLst>
          </p:cNvPr>
          <p:cNvSpPr>
            <a:spLocks noGrp="1"/>
          </p:cNvSpPr>
          <p:nvPr>
            <p:ph type="pic" sz="quarter" idx="63"/>
          </p:nvPr>
        </p:nvSpPr>
        <p:spPr>
          <a:xfrm>
            <a:off x="2820597" y="5205484"/>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sp>
        <p:nvSpPr>
          <p:cNvPr id="48" name="Picture Placeholder 3">
            <a:extLst>
              <a:ext uri="{FF2B5EF4-FFF2-40B4-BE49-F238E27FC236}">
                <a16:creationId xmlns:a16="http://schemas.microsoft.com/office/drawing/2014/main" id="{679C0708-614D-6F51-5E3D-8BE435EBBF57}"/>
              </a:ext>
            </a:extLst>
          </p:cNvPr>
          <p:cNvSpPr>
            <a:spLocks noGrp="1"/>
          </p:cNvSpPr>
          <p:nvPr>
            <p:ph type="pic" sz="quarter" idx="64"/>
          </p:nvPr>
        </p:nvSpPr>
        <p:spPr>
          <a:xfrm>
            <a:off x="7082157" y="5205484"/>
            <a:ext cx="2160657" cy="803205"/>
          </a:xfrm>
        </p:spPr>
        <p:txBody>
          <a:bodyPr anchor="ctr">
            <a:normAutofit/>
          </a:bodyPr>
          <a:lstStyle>
            <a:lvl1pPr marL="0" indent="0" algn="ctr">
              <a:buNone/>
              <a:defRPr sz="1400">
                <a:solidFill>
                  <a:schemeClr val="tx1"/>
                </a:solidFill>
              </a:defRPr>
            </a:lvl1pPr>
          </a:lstStyle>
          <a:p>
            <a:r>
              <a:rPr lang="en-US"/>
              <a:t>Click icon to add picture</a:t>
            </a:r>
          </a:p>
        </p:txBody>
      </p:sp>
      <p:pic>
        <p:nvPicPr>
          <p:cNvPr id="2" name="Picture 1">
            <a:extLst>
              <a:ext uri="{FF2B5EF4-FFF2-40B4-BE49-F238E27FC236}">
                <a16:creationId xmlns:a16="http://schemas.microsoft.com/office/drawing/2014/main" id="{11EC9A90-93C4-04F5-8BAB-0C3DBD615B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6" name="Footer Placeholder 3">
            <a:extLst>
              <a:ext uri="{FF2B5EF4-FFF2-40B4-BE49-F238E27FC236}">
                <a16:creationId xmlns:a16="http://schemas.microsoft.com/office/drawing/2014/main" id="{9E088DC1-32AF-A351-CFB2-DA8EF42E243E}"/>
              </a:ext>
            </a:extLst>
          </p:cNvPr>
          <p:cNvSpPr>
            <a:spLocks noGrp="1"/>
          </p:cNvSpPr>
          <p:nvPr>
            <p:ph type="ftr" sz="quarter" idx="3"/>
          </p:nvPr>
        </p:nvSpPr>
        <p:spPr>
          <a:xfrm>
            <a:off x="705720" y="6492876"/>
            <a:ext cx="5026533" cy="365125"/>
          </a:xfrm>
          <a:prstGeom prst="rect">
            <a:avLst/>
          </a:prstGeom>
        </p:spPr>
        <p:txBody>
          <a:bodyPr vert="horz" lIns="91440" tIns="45720" rIns="91440" bIns="45720" rtlCol="0" anchor="ctr"/>
          <a:lstStyle>
            <a:lvl1pPr algn="l">
              <a:defRPr sz="700" b="0" i="0">
                <a:solidFill>
                  <a:schemeClr val="tx1"/>
                </a:solidFill>
                <a:latin typeface="Oracle Sans" panose="020B0503020204020204" pitchFamily="34" charset="0"/>
                <a:cs typeface="+mn-cs"/>
              </a:defRPr>
            </a:lvl1pPr>
          </a:lstStyle>
          <a:p>
            <a:r>
              <a:rPr lang="en-US" dirty="0">
                <a:sym typeface="Symbol" pitchFamily="2" charset="2"/>
              </a:rPr>
              <a:t>Oracle </a:t>
            </a:r>
            <a:r>
              <a:rPr lang="en-US" dirty="0" err="1">
                <a:sym typeface="Symbol" pitchFamily="2" charset="2"/>
              </a:rPr>
              <a:t>CloudWorld</a:t>
            </a:r>
            <a:r>
              <a:rPr lang="en-US" dirty="0">
                <a:sym typeface="Symbol" pitchFamily="2" charset="2"/>
              </a:rPr>
              <a:t>        Copyright © 2024, Oracle and/or its affiliates</a:t>
            </a:r>
            <a:endParaRPr lang="en-CA" dirty="0"/>
          </a:p>
        </p:txBody>
      </p:sp>
      <p:sp>
        <p:nvSpPr>
          <p:cNvPr id="8" name="Slide Number Placeholder 5">
            <a:extLst>
              <a:ext uri="{FF2B5EF4-FFF2-40B4-BE49-F238E27FC236}">
                <a16:creationId xmlns:a16="http://schemas.microsoft.com/office/drawing/2014/main" id="{D24998F8-78EE-055B-79A5-A1D423FD010F}"/>
              </a:ext>
            </a:extLst>
          </p:cNvPr>
          <p:cNvSpPr>
            <a:spLocks noGrp="1"/>
          </p:cNvSpPr>
          <p:nvPr>
            <p:ph type="sldNum" sz="quarter" idx="4"/>
          </p:nvPr>
        </p:nvSpPr>
        <p:spPr>
          <a:xfrm>
            <a:off x="260796" y="6492876"/>
            <a:ext cx="435851" cy="365125"/>
          </a:xfrm>
          <a:prstGeom prst="rect">
            <a:avLst/>
          </a:prstGeom>
        </p:spPr>
        <p:txBody>
          <a:bodyPr vert="horz" lIns="91440" tIns="45720" rIns="91440" bIns="45720" rtlCol="0" anchor="ctr"/>
          <a:lstStyle>
            <a:lvl1pPr algn="l">
              <a:defRPr lang="en-US" sz="800" b="0" i="0" smtClean="0">
                <a:latin typeface="Oracle Sans" panose="020B0503020204020204" pitchFamily="34" charset="0"/>
              </a:defRPr>
            </a:lvl1pPr>
          </a:lstStyle>
          <a:p>
            <a:fld id="{CFF4B978-1D82-7745-80C5-DBABA6B131D3}" type="slidenum">
              <a:rPr lang="en-US" smtClean="0"/>
              <a:pPr/>
              <a:t>‹#›</a:t>
            </a:fld>
            <a:endParaRPr lang="en-US" dirty="0"/>
          </a:p>
        </p:txBody>
      </p:sp>
      <p:sp>
        <p:nvSpPr>
          <p:cNvPr id="9" name="Text Placeholder 10">
            <a:extLst>
              <a:ext uri="{FF2B5EF4-FFF2-40B4-BE49-F238E27FC236}">
                <a16:creationId xmlns:a16="http://schemas.microsoft.com/office/drawing/2014/main" id="{66341F5D-D8DF-8DB1-9D52-3C7A2891614F}"/>
              </a:ext>
            </a:extLst>
          </p:cNvPr>
          <p:cNvSpPr>
            <a:spLocks noGrp="1"/>
          </p:cNvSpPr>
          <p:nvPr>
            <p:ph type="body" sz="quarter" idx="14" hasCustomPrompt="1"/>
          </p:nvPr>
        </p:nvSpPr>
        <p:spPr>
          <a:xfrm>
            <a:off x="685845" y="1640689"/>
            <a:ext cx="2955113" cy="304800"/>
          </a:xfrm>
        </p:spPr>
        <p:txBody>
          <a:bodyPr vert="horz" lIns="91440" tIns="45720" rIns="91440" bIns="45720" rtlCol="0" anchor="t" anchorCtr="0">
            <a:noAutofit/>
          </a:bodyPr>
          <a:lstStyle>
            <a:lvl1pPr>
              <a:defRPr lang="en-US" sz="1600" cap="none" spc="0" baseline="0" dirty="0">
                <a:cs typeface="Oracle Sans" panose="020B0503020204020204" pitchFamily="34" charset="0"/>
              </a:defRPr>
            </a:lvl1pPr>
          </a:lstStyle>
          <a:p>
            <a:pPr lvl="0">
              <a:lnSpc>
                <a:spcPct val="100000"/>
              </a:lnSpc>
              <a:spcBef>
                <a:spcPts val="0"/>
              </a:spcBef>
            </a:pPr>
            <a:r>
              <a:rPr lang="en-US" dirty="0"/>
              <a:t>Subtitle goes here</a:t>
            </a:r>
          </a:p>
        </p:txBody>
      </p:sp>
      <p:sp>
        <p:nvSpPr>
          <p:cNvPr id="10" name="Title 2">
            <a:extLst>
              <a:ext uri="{FF2B5EF4-FFF2-40B4-BE49-F238E27FC236}">
                <a16:creationId xmlns:a16="http://schemas.microsoft.com/office/drawing/2014/main" id="{98C24AAA-A631-7EE6-AD71-4CE01FCDBD83}"/>
              </a:ext>
            </a:extLst>
          </p:cNvPr>
          <p:cNvSpPr>
            <a:spLocks noGrp="1"/>
          </p:cNvSpPr>
          <p:nvPr>
            <p:ph type="title" hasCustomPrompt="1"/>
          </p:nvPr>
        </p:nvSpPr>
        <p:spPr>
          <a:xfrm>
            <a:off x="685845" y="342901"/>
            <a:ext cx="8717432" cy="928116"/>
          </a:xfrm>
        </p:spPr>
        <p:txBody>
          <a:bodyPr/>
          <a:lstStyle>
            <a:lvl1pPr>
              <a:defRPr lang="en-US" b="0" i="0" dirty="0">
                <a:latin typeface="Oracle Sans" panose="020B0503020204020204" pitchFamily="34" charset="0"/>
              </a:defRPr>
            </a:lvl1pPr>
          </a:lstStyle>
          <a:p>
            <a:r>
              <a:rPr lang="en-US" dirty="0"/>
              <a:t>Click to edit Title</a:t>
            </a:r>
          </a:p>
        </p:txBody>
      </p:sp>
      <p:pic>
        <p:nvPicPr>
          <p:cNvPr id="5" name="Graphic 4">
            <a:extLst>
              <a:ext uri="{FF2B5EF4-FFF2-40B4-BE49-F238E27FC236}">
                <a16:creationId xmlns:a16="http://schemas.microsoft.com/office/drawing/2014/main" id="{1C2F6053-BB87-26FC-EEC7-3953443525B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69164" cy="6858000"/>
          </a:xfrm>
          <a:prstGeom prst="rect">
            <a:avLst/>
          </a:prstGeom>
        </p:spPr>
      </p:pic>
    </p:spTree>
    <p:extLst>
      <p:ext uri="{BB962C8B-B14F-4D97-AF65-F5344CB8AC3E}">
        <p14:creationId xmlns:p14="http://schemas.microsoft.com/office/powerpoint/2010/main" val="32689444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 Icons + Short Copy_Bark">
    <p:bg>
      <p:bgPr>
        <a:solidFill>
          <a:schemeClr val="accent4"/>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8B48DD-4D54-4AC7-8AB9-59BEB3B7003A}"/>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2" name="Date Placeholder 1">
            <a:extLst>
              <a:ext uri="{FF2B5EF4-FFF2-40B4-BE49-F238E27FC236}">
                <a16:creationId xmlns:a16="http://schemas.microsoft.com/office/drawing/2014/main" id="{64152A40-3236-4179-B49C-87A3D7BC08AE}"/>
              </a:ext>
            </a:extLst>
          </p:cNvPr>
          <p:cNvSpPr>
            <a:spLocks noGrp="1"/>
          </p:cNvSpPr>
          <p:nvPr>
            <p:ph type="dt" sz="half" idx="33"/>
          </p:nvPr>
        </p:nvSpPr>
        <p:spPr/>
        <p:txBody>
          <a:bodyPr/>
          <a:lstStyle>
            <a:lvl1pPr>
              <a:defRPr>
                <a:solidFill>
                  <a:srgbClr val="AEA8A2"/>
                </a:solidFill>
              </a:defRPr>
            </a:lvl1pPr>
          </a:lstStyle>
          <a:p>
            <a:r>
              <a:rPr lang="en-IN"/>
              <a:t>[Date]</a:t>
            </a:r>
            <a:endParaRPr lang="en-IN" dirty="0"/>
          </a:p>
        </p:txBody>
      </p:sp>
      <p:sp>
        <p:nvSpPr>
          <p:cNvPr id="4" name="Footer Placeholder 3">
            <a:extLst>
              <a:ext uri="{FF2B5EF4-FFF2-40B4-BE49-F238E27FC236}">
                <a16:creationId xmlns:a16="http://schemas.microsoft.com/office/drawing/2014/main" id="{1E62B82D-A671-4796-A114-2599E09D8AE8}"/>
              </a:ext>
            </a:extLst>
          </p:cNvPr>
          <p:cNvSpPr>
            <a:spLocks noGrp="1"/>
          </p:cNvSpPr>
          <p:nvPr>
            <p:ph type="ftr" sz="quarter" idx="34"/>
          </p:nvPr>
        </p:nvSpPr>
        <p:spPr/>
        <p:txBody>
          <a:bodyPr/>
          <a:lstStyle>
            <a:lvl1pPr>
              <a:defRPr>
                <a:solidFill>
                  <a:srgbClr val="AEA8A2"/>
                </a:solidFill>
              </a:defRPr>
            </a:lvl1pPr>
          </a:lstStyle>
          <a:p>
            <a:r>
              <a:rPr lang="en-US" dirty="0"/>
              <a:t>Copyright © 2023, Oracle and/or its affiliates  |  Confidential: Internal/Restricted/Highly Restricted</a:t>
            </a:r>
          </a:p>
        </p:txBody>
      </p:sp>
      <p:sp>
        <p:nvSpPr>
          <p:cNvPr id="6" name="Slide Number Placeholder 5">
            <a:extLst>
              <a:ext uri="{FF2B5EF4-FFF2-40B4-BE49-F238E27FC236}">
                <a16:creationId xmlns:a16="http://schemas.microsoft.com/office/drawing/2014/main" id="{36C4B43C-1D2D-404F-92BC-448CE6510465}"/>
              </a:ext>
            </a:extLst>
          </p:cNvPr>
          <p:cNvSpPr>
            <a:spLocks noGrp="1"/>
          </p:cNvSpPr>
          <p:nvPr>
            <p:ph type="sldNum" sz="quarter" idx="35"/>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3" name="Picture Placeholder 2">
            <a:extLst>
              <a:ext uri="{FF2B5EF4-FFF2-40B4-BE49-F238E27FC236}">
                <a16:creationId xmlns:a16="http://schemas.microsoft.com/office/drawing/2014/main" id="{C7E4901C-1507-39BE-DD20-6C1C61024C01}"/>
              </a:ext>
            </a:extLst>
          </p:cNvPr>
          <p:cNvSpPr>
            <a:spLocks noGrp="1" noChangeAspect="1"/>
          </p:cNvSpPr>
          <p:nvPr>
            <p:ph type="pic" sz="quarter" idx="26" hasCustomPrompt="1"/>
          </p:nvPr>
        </p:nvSpPr>
        <p:spPr>
          <a:xfrm>
            <a:off x="953530" y="1903856"/>
            <a:ext cx="1621625" cy="1525144"/>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 name="Text Placeholder 21">
            <a:extLst>
              <a:ext uri="{FF2B5EF4-FFF2-40B4-BE49-F238E27FC236}">
                <a16:creationId xmlns:a16="http://schemas.microsoft.com/office/drawing/2014/main" id="{61551457-6641-DDDD-240B-95CD9A763C92}"/>
              </a:ext>
            </a:extLst>
          </p:cNvPr>
          <p:cNvSpPr>
            <a:spLocks noGrp="1"/>
          </p:cNvSpPr>
          <p:nvPr>
            <p:ph type="body" sz="quarter" idx="25" hasCustomPrompt="1"/>
          </p:nvPr>
        </p:nvSpPr>
        <p:spPr>
          <a:xfrm>
            <a:off x="762000" y="3983731"/>
            <a:ext cx="2146985"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7" name="Text Placeholder 21">
            <a:extLst>
              <a:ext uri="{FF2B5EF4-FFF2-40B4-BE49-F238E27FC236}">
                <a16:creationId xmlns:a16="http://schemas.microsoft.com/office/drawing/2014/main" id="{2513FA9D-BD92-8325-94F0-EE985AA1BDEE}"/>
              </a:ext>
            </a:extLst>
          </p:cNvPr>
          <p:cNvSpPr>
            <a:spLocks noGrp="1"/>
          </p:cNvSpPr>
          <p:nvPr>
            <p:ph type="body" sz="quarter" idx="24" hasCustomPrompt="1"/>
          </p:nvPr>
        </p:nvSpPr>
        <p:spPr>
          <a:xfrm>
            <a:off x="762000" y="4377377"/>
            <a:ext cx="2146985"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9" name="Straight Connector 8">
            <a:extLst>
              <a:ext uri="{FF2B5EF4-FFF2-40B4-BE49-F238E27FC236}">
                <a16:creationId xmlns:a16="http://schemas.microsoft.com/office/drawing/2014/main" id="{1CB99CA1-E14C-B2B5-027D-021E4777E9B8}"/>
              </a:ext>
              <a:ext uri="{C183D7F6-B498-43B3-948B-1728B52AA6E4}">
                <adec:decorative xmlns:adec="http://schemas.microsoft.com/office/drawing/2017/decorative" val="1"/>
              </a:ext>
            </a:extLst>
          </p:cNvPr>
          <p:cNvCxnSpPr>
            <a:cxnSpLocks/>
          </p:cNvCxnSpPr>
          <p:nvPr userDrawn="1"/>
        </p:nvCxnSpPr>
        <p:spPr>
          <a:xfrm>
            <a:off x="3215680" y="1588180"/>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D5636A-EF3E-A78D-E743-45902E292E81}"/>
              </a:ext>
              <a:ext uri="{C183D7F6-B498-43B3-948B-1728B52AA6E4}">
                <adec:decorative xmlns:adec="http://schemas.microsoft.com/office/drawing/2017/decorative" val="1"/>
              </a:ext>
            </a:extLst>
          </p:cNvPr>
          <p:cNvCxnSpPr>
            <a:cxnSpLocks/>
          </p:cNvCxnSpPr>
          <p:nvPr userDrawn="1"/>
        </p:nvCxnSpPr>
        <p:spPr>
          <a:xfrm>
            <a:off x="6059996" y="1588180"/>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7B7CE0-FF2D-FD66-71C0-5DAE9C4FF9F5}"/>
              </a:ext>
              <a:ext uri="{C183D7F6-B498-43B3-948B-1728B52AA6E4}">
                <adec:decorative xmlns:adec="http://schemas.microsoft.com/office/drawing/2017/decorative" val="1"/>
              </a:ext>
            </a:extLst>
          </p:cNvPr>
          <p:cNvCxnSpPr>
            <a:cxnSpLocks/>
          </p:cNvCxnSpPr>
          <p:nvPr userDrawn="1"/>
        </p:nvCxnSpPr>
        <p:spPr>
          <a:xfrm>
            <a:off x="8904312" y="1588180"/>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8EB08C3B-5F1B-B23E-C552-A32FACD30973}"/>
              </a:ext>
            </a:extLst>
          </p:cNvPr>
          <p:cNvSpPr>
            <a:spLocks noGrp="1" noChangeAspect="1"/>
          </p:cNvSpPr>
          <p:nvPr>
            <p:ph type="pic" sz="quarter" idx="42" hasCustomPrompt="1"/>
          </p:nvPr>
        </p:nvSpPr>
        <p:spPr>
          <a:xfrm>
            <a:off x="3747530" y="1903856"/>
            <a:ext cx="1621625" cy="1525144"/>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3" name="Text Placeholder 21">
            <a:extLst>
              <a:ext uri="{FF2B5EF4-FFF2-40B4-BE49-F238E27FC236}">
                <a16:creationId xmlns:a16="http://schemas.microsoft.com/office/drawing/2014/main" id="{8EA554B4-F875-969C-60EA-4C68557314AB}"/>
              </a:ext>
            </a:extLst>
          </p:cNvPr>
          <p:cNvSpPr>
            <a:spLocks noGrp="1"/>
          </p:cNvSpPr>
          <p:nvPr>
            <p:ph type="body" sz="quarter" idx="43" hasCustomPrompt="1"/>
          </p:nvPr>
        </p:nvSpPr>
        <p:spPr>
          <a:xfrm>
            <a:off x="3556000" y="3983731"/>
            <a:ext cx="2146985"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14" name="Text Placeholder 21">
            <a:extLst>
              <a:ext uri="{FF2B5EF4-FFF2-40B4-BE49-F238E27FC236}">
                <a16:creationId xmlns:a16="http://schemas.microsoft.com/office/drawing/2014/main" id="{D2D50AA5-7D98-5CE7-84CE-0605A6E82987}"/>
              </a:ext>
            </a:extLst>
          </p:cNvPr>
          <p:cNvSpPr>
            <a:spLocks noGrp="1"/>
          </p:cNvSpPr>
          <p:nvPr>
            <p:ph type="body" sz="quarter" idx="44" hasCustomPrompt="1"/>
          </p:nvPr>
        </p:nvSpPr>
        <p:spPr>
          <a:xfrm>
            <a:off x="3556000" y="4377377"/>
            <a:ext cx="2146985"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5" name="Picture Placeholder 2">
            <a:extLst>
              <a:ext uri="{FF2B5EF4-FFF2-40B4-BE49-F238E27FC236}">
                <a16:creationId xmlns:a16="http://schemas.microsoft.com/office/drawing/2014/main" id="{F994E158-BDF1-CB1C-AF38-459B24847056}"/>
              </a:ext>
            </a:extLst>
          </p:cNvPr>
          <p:cNvSpPr>
            <a:spLocks noGrp="1" noChangeAspect="1"/>
          </p:cNvSpPr>
          <p:nvPr>
            <p:ph type="pic" sz="quarter" idx="45" hasCustomPrompt="1"/>
          </p:nvPr>
        </p:nvSpPr>
        <p:spPr>
          <a:xfrm>
            <a:off x="6592331" y="1903856"/>
            <a:ext cx="1621625" cy="1525144"/>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6" name="Text Placeholder 21">
            <a:extLst>
              <a:ext uri="{FF2B5EF4-FFF2-40B4-BE49-F238E27FC236}">
                <a16:creationId xmlns:a16="http://schemas.microsoft.com/office/drawing/2014/main" id="{C918D3EB-B6A3-1543-D6FB-4A262FA639F5}"/>
              </a:ext>
            </a:extLst>
          </p:cNvPr>
          <p:cNvSpPr>
            <a:spLocks noGrp="1"/>
          </p:cNvSpPr>
          <p:nvPr>
            <p:ph type="body" sz="quarter" idx="46" hasCustomPrompt="1"/>
          </p:nvPr>
        </p:nvSpPr>
        <p:spPr>
          <a:xfrm>
            <a:off x="6400800" y="3983731"/>
            <a:ext cx="2146985"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17" name="Text Placeholder 21">
            <a:extLst>
              <a:ext uri="{FF2B5EF4-FFF2-40B4-BE49-F238E27FC236}">
                <a16:creationId xmlns:a16="http://schemas.microsoft.com/office/drawing/2014/main" id="{9E10EAFD-1DDE-1416-6E9D-70E7979B5F71}"/>
              </a:ext>
            </a:extLst>
          </p:cNvPr>
          <p:cNvSpPr>
            <a:spLocks noGrp="1"/>
          </p:cNvSpPr>
          <p:nvPr>
            <p:ph type="body" sz="quarter" idx="47" hasCustomPrompt="1"/>
          </p:nvPr>
        </p:nvSpPr>
        <p:spPr>
          <a:xfrm>
            <a:off x="6400800" y="4377377"/>
            <a:ext cx="2146985"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20" name="Picture Placeholder 2">
            <a:extLst>
              <a:ext uri="{FF2B5EF4-FFF2-40B4-BE49-F238E27FC236}">
                <a16:creationId xmlns:a16="http://schemas.microsoft.com/office/drawing/2014/main" id="{DA82121E-A7D0-8322-47F8-0E52E6B34CC8}"/>
              </a:ext>
            </a:extLst>
          </p:cNvPr>
          <p:cNvSpPr>
            <a:spLocks noGrp="1" noChangeAspect="1"/>
          </p:cNvSpPr>
          <p:nvPr>
            <p:ph type="pic" sz="quarter" idx="48" hasCustomPrompt="1"/>
          </p:nvPr>
        </p:nvSpPr>
        <p:spPr>
          <a:xfrm>
            <a:off x="9426970" y="1903856"/>
            <a:ext cx="1621625" cy="1525144"/>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4" name="Text Placeholder 21">
            <a:extLst>
              <a:ext uri="{FF2B5EF4-FFF2-40B4-BE49-F238E27FC236}">
                <a16:creationId xmlns:a16="http://schemas.microsoft.com/office/drawing/2014/main" id="{C8C95771-ADAA-8012-666C-D23E506FF49A}"/>
              </a:ext>
            </a:extLst>
          </p:cNvPr>
          <p:cNvSpPr>
            <a:spLocks noGrp="1"/>
          </p:cNvSpPr>
          <p:nvPr>
            <p:ph type="body" sz="quarter" idx="49" hasCustomPrompt="1"/>
          </p:nvPr>
        </p:nvSpPr>
        <p:spPr>
          <a:xfrm>
            <a:off x="9235440" y="3983731"/>
            <a:ext cx="2146985"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F959B90B-FDA1-DB8D-72E0-1D8B805EB20B}"/>
              </a:ext>
            </a:extLst>
          </p:cNvPr>
          <p:cNvSpPr>
            <a:spLocks noGrp="1"/>
          </p:cNvSpPr>
          <p:nvPr>
            <p:ph type="body" sz="quarter" idx="50" hasCustomPrompt="1"/>
          </p:nvPr>
        </p:nvSpPr>
        <p:spPr>
          <a:xfrm>
            <a:off x="9235440" y="4377377"/>
            <a:ext cx="2146985"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Tree>
    <p:extLst>
      <p:ext uri="{BB962C8B-B14F-4D97-AF65-F5344CB8AC3E}">
        <p14:creationId xmlns:p14="http://schemas.microsoft.com/office/powerpoint/2010/main" val="34160612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 -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BF8918-C661-47FB-B0FD-1866B19FBF8C}"/>
              </a:ext>
            </a:extLst>
          </p:cNvPr>
          <p:cNvSpPr>
            <a:spLocks noGrp="1"/>
          </p:cNvSpPr>
          <p:nvPr>
            <p:ph type="dt" sz="half" idx="10"/>
          </p:nvPr>
        </p:nvSpPr>
        <p:spPr/>
        <p:txBody>
          <a:bodyPr/>
          <a:lstStyle/>
          <a:p>
            <a:r>
              <a:rPr lang="en-IN"/>
              <a:t>[Date]</a:t>
            </a:r>
            <a:endParaRPr lang="en-US" dirty="0"/>
          </a:p>
        </p:txBody>
      </p:sp>
      <p:sp>
        <p:nvSpPr>
          <p:cNvPr id="9" name="Footer Placeholder 8">
            <a:extLst>
              <a:ext uri="{FF2B5EF4-FFF2-40B4-BE49-F238E27FC236}">
                <a16:creationId xmlns:a16="http://schemas.microsoft.com/office/drawing/2014/main" id="{1FAF9C01-D1FF-4796-99C4-DD245FE8E7B5}"/>
              </a:ext>
            </a:extLst>
          </p:cNvPr>
          <p:cNvSpPr>
            <a:spLocks noGrp="1"/>
          </p:cNvSpPr>
          <p:nvPr>
            <p:ph type="ftr" sz="quarter" idx="11"/>
          </p:nvPr>
        </p:nvSpPr>
        <p:spPr/>
        <p:txBody>
          <a:bodyPr/>
          <a:lstStyle/>
          <a:p>
            <a:r>
              <a:rPr lang="en-US" dirty="0"/>
              <a:t>Copyright © 2023, Oracle and/or its affiliates  |  Confidential: Internal/Restricted/Highly Restricted</a:t>
            </a:r>
          </a:p>
        </p:txBody>
      </p:sp>
      <p:sp>
        <p:nvSpPr>
          <p:cNvPr id="10" name="Slide Number Placeholder 9">
            <a:extLst>
              <a:ext uri="{FF2B5EF4-FFF2-40B4-BE49-F238E27FC236}">
                <a16:creationId xmlns:a16="http://schemas.microsoft.com/office/drawing/2014/main" id="{081EB7AE-DFA2-49E4-AD2D-39824D01F9D7}"/>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662830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ght -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r>
              <a:rPr lang="en-IN"/>
              <a:t>[Date]</a:t>
            </a:r>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dirty="0"/>
              <a:t>Copyright © 2023, Oracle and/or its affiliates  |  Confidential: Internal/Restricted/Highly Restricted</a:t>
            </a:r>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6521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rk -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b="0"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7" name="Date Placeholder 6">
            <a:extLst>
              <a:ext uri="{FF2B5EF4-FFF2-40B4-BE49-F238E27FC236}">
                <a16:creationId xmlns:a16="http://schemas.microsoft.com/office/drawing/2014/main" id="{4FCD2263-B143-491D-9A73-9A5CC1D96F83}"/>
              </a:ext>
            </a:extLst>
          </p:cNvPr>
          <p:cNvSpPr>
            <a:spLocks noGrp="1"/>
          </p:cNvSpPr>
          <p:nvPr>
            <p:ph type="dt" sz="half" idx="10"/>
          </p:nvPr>
        </p:nvSpPr>
        <p:spPr/>
        <p:txBody>
          <a:bodyPr/>
          <a:lstStyle>
            <a:lvl1pPr>
              <a:defRPr>
                <a:solidFill>
                  <a:srgbClr val="AEA8A2"/>
                </a:solidFill>
              </a:defRPr>
            </a:lvl1pPr>
          </a:lstStyle>
          <a:p>
            <a:r>
              <a:rPr lang="en-IN"/>
              <a:t>[Date]</a:t>
            </a:r>
            <a:endParaRPr lang="en-IN" dirty="0"/>
          </a:p>
        </p:txBody>
      </p:sp>
      <p:sp>
        <p:nvSpPr>
          <p:cNvPr id="12" name="Footer Placeholder 11">
            <a:extLst>
              <a:ext uri="{FF2B5EF4-FFF2-40B4-BE49-F238E27FC236}">
                <a16:creationId xmlns:a16="http://schemas.microsoft.com/office/drawing/2014/main" id="{68433CD8-0468-4DD9-BFE2-5D29C1C48E9E}"/>
              </a:ext>
            </a:extLst>
          </p:cNvPr>
          <p:cNvSpPr>
            <a:spLocks noGrp="1"/>
          </p:cNvSpPr>
          <p:nvPr>
            <p:ph type="ftr" sz="quarter" idx="11"/>
          </p:nvPr>
        </p:nvSpPr>
        <p:spPr/>
        <p:txBody>
          <a:bodyPr/>
          <a:lstStyle>
            <a:lvl1pPr>
              <a:defRPr>
                <a:solidFill>
                  <a:srgbClr val="AEA8A2"/>
                </a:solidFill>
              </a:defRPr>
            </a:lvl1pPr>
          </a:lstStyle>
          <a:p>
            <a:r>
              <a:rPr lang="en-US" dirty="0"/>
              <a:t>Copyright © 2023, Oracle and/or its affiliates  |  Confidential: Internal/Restricted/Highly Restricted</a:t>
            </a:r>
          </a:p>
        </p:txBody>
      </p:sp>
      <p:sp>
        <p:nvSpPr>
          <p:cNvPr id="13" name="Slide Number Placeholder 12">
            <a:extLst>
              <a:ext uri="{FF2B5EF4-FFF2-40B4-BE49-F238E27FC236}">
                <a16:creationId xmlns:a16="http://schemas.microsoft.com/office/drawing/2014/main" id="{1F7237D6-6278-4664-AC31-31E46A301F91}"/>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6613938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ght - Title Only">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090641-BB3E-479D-A754-1B2B6F37AEB9}"/>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16" name="Date Placeholder 15">
            <a:extLst>
              <a:ext uri="{FF2B5EF4-FFF2-40B4-BE49-F238E27FC236}">
                <a16:creationId xmlns:a16="http://schemas.microsoft.com/office/drawing/2014/main" id="{95280416-24B2-4557-B272-69D84071AA68}"/>
              </a:ext>
            </a:extLst>
          </p:cNvPr>
          <p:cNvSpPr>
            <a:spLocks noGrp="1"/>
          </p:cNvSpPr>
          <p:nvPr>
            <p:ph type="dt" sz="half" idx="10"/>
          </p:nvPr>
        </p:nvSpPr>
        <p:spPr/>
        <p:txBody>
          <a:bodyPr/>
          <a:lstStyle/>
          <a:p>
            <a:r>
              <a:rPr lang="en-IN"/>
              <a:t>[Date]</a:t>
            </a:r>
            <a:endParaRPr lang="en-US" dirty="0"/>
          </a:p>
        </p:txBody>
      </p:sp>
      <p:sp>
        <p:nvSpPr>
          <p:cNvPr id="17" name="Footer Placeholder 16">
            <a:extLst>
              <a:ext uri="{FF2B5EF4-FFF2-40B4-BE49-F238E27FC236}">
                <a16:creationId xmlns:a16="http://schemas.microsoft.com/office/drawing/2014/main" id="{896DC484-470C-4537-966E-01AAFEE0C687}"/>
              </a:ext>
            </a:extLst>
          </p:cNvPr>
          <p:cNvSpPr>
            <a:spLocks noGrp="1"/>
          </p:cNvSpPr>
          <p:nvPr>
            <p:ph type="ftr" sz="quarter" idx="11"/>
          </p:nvPr>
        </p:nvSpPr>
        <p:spPr/>
        <p:txBody>
          <a:bodyPr/>
          <a:lstStyle/>
          <a:p>
            <a:r>
              <a:rPr lang="en-US" dirty="0"/>
              <a:t>Copyright © 2023, Oracle and/or its affiliates  |  Confidential: Internal/Restricted/Highly Restricted</a:t>
            </a:r>
          </a:p>
        </p:txBody>
      </p:sp>
      <p:sp>
        <p:nvSpPr>
          <p:cNvPr id="18" name="Slide Number Placeholder 17">
            <a:extLst>
              <a:ext uri="{FF2B5EF4-FFF2-40B4-BE49-F238E27FC236}">
                <a16:creationId xmlns:a16="http://schemas.microsoft.com/office/drawing/2014/main" id="{194C363F-3E44-4F20-A47B-834E2644EBF6}"/>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42973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ght - Numbered Outline 2 Column_Pillar">
    <p:bg>
      <p:bgPr>
        <a:solidFill>
          <a:schemeClr val="accent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5"/>
            <a:ext cx="5084064" cy="4505325"/>
          </a:xfrm>
          <a:noFill/>
        </p:spPr>
        <p:txBody>
          <a:bodyPr vert="horz" lIns="0" tIns="0" rIns="0" bIns="0" rtlCol="0">
            <a:noAutofit/>
          </a:bodyPr>
          <a:lstStyle>
            <a:lvl1pPr marL="365052" indent="-365052">
              <a:buClr>
                <a:schemeClr val="accent4"/>
              </a:buClr>
              <a:buFont typeface="+mj-lt"/>
              <a:buAutoNum type="arabicPeriod"/>
              <a:defRPr lang="en-US" dirty="0"/>
            </a:lvl1pPr>
            <a:lvl2pPr marL="548530">
              <a:defRPr lang="en-US" dirty="0"/>
            </a:lvl2pPr>
            <a:lvl3pPr marL="731374">
              <a:defRPr lang="en-US" dirty="0"/>
            </a:lvl3pPr>
            <a:lvl4pPr marL="914217">
              <a:defRPr lang="en-US" dirty="0"/>
            </a:lvl4pPr>
            <a:lvl5pPr marL="109706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A4E2576F-21A2-43DD-A5D5-93969065652E}"/>
              </a:ext>
            </a:extLst>
          </p:cNvPr>
          <p:cNvSpPr>
            <a:spLocks noGrp="1"/>
          </p:cNvSpPr>
          <p:nvPr>
            <p:ph type="body" sz="quarter" idx="48"/>
          </p:nvPr>
        </p:nvSpPr>
        <p:spPr>
          <a:xfrm>
            <a:off x="6371492" y="1609725"/>
            <a:ext cx="5084064" cy="4505325"/>
          </a:xfrm>
          <a:noFill/>
        </p:spPr>
        <p:txBody>
          <a:bodyPr vert="horz" lIns="0" tIns="0" rIns="0" bIns="0" rtlCol="0">
            <a:noAutofit/>
          </a:bodyPr>
          <a:lstStyle>
            <a:lvl1pPr marL="365052" indent="-365052">
              <a:buClr>
                <a:schemeClr val="accent4"/>
              </a:buClr>
              <a:buFont typeface="+mj-lt"/>
              <a:buAutoNum type="arabicPeriod"/>
              <a:defRPr lang="en-US" dirty="0"/>
            </a:lvl1pPr>
            <a:lvl2pPr marL="548530">
              <a:defRPr lang="en-US" dirty="0"/>
            </a:lvl2pPr>
            <a:lvl3pPr marL="731374">
              <a:defRPr lang="en-US" dirty="0"/>
            </a:lvl3pPr>
            <a:lvl4pPr marL="914217">
              <a:defRPr lang="en-US" dirty="0"/>
            </a:lvl4pPr>
            <a:lvl5pPr marL="109706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IN"/>
              <a:t>[Date]</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dirty="0"/>
              <a:t>Copyright © 2023, Oracle and/or its affiliates  |  Confidential: Internal/Restricted/Highly Restricted</a:t>
            </a:r>
          </a:p>
        </p:txBody>
      </p:sp>
    </p:spTree>
    <p:extLst>
      <p:ext uri="{BB962C8B-B14F-4D97-AF65-F5344CB8AC3E}">
        <p14:creationId xmlns:p14="http://schemas.microsoft.com/office/powerpoint/2010/main" val="2174950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ark - Data Texture 16 Blank">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72026C-5776-083A-49DF-312AE64B67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6926E36D-2246-4153-82F6-3CCB4A263315}"/>
              </a:ext>
            </a:extLst>
          </p:cNvPr>
          <p:cNvSpPr>
            <a:spLocks noGrp="1"/>
          </p:cNvSpPr>
          <p:nvPr>
            <p:ph type="dt" sz="half" idx="10"/>
          </p:nvPr>
        </p:nvSpPr>
        <p:spPr/>
        <p:txBody>
          <a:bodyPr/>
          <a:lstStyle>
            <a:lvl1pPr>
              <a:defRPr>
                <a:solidFill>
                  <a:schemeClr val="tx1"/>
                </a:solidFill>
              </a:defRPr>
            </a:lvl1pPr>
          </a:lstStyle>
          <a:p>
            <a:r>
              <a:rPr lang="en-IN"/>
              <a:t>[Date]</a:t>
            </a:r>
            <a:endParaRPr lang="en-IN" dirty="0"/>
          </a:p>
        </p:txBody>
      </p:sp>
      <p:sp>
        <p:nvSpPr>
          <p:cNvPr id="6" name="Footer Placeholder 5">
            <a:extLst>
              <a:ext uri="{FF2B5EF4-FFF2-40B4-BE49-F238E27FC236}">
                <a16:creationId xmlns:a16="http://schemas.microsoft.com/office/drawing/2014/main" id="{8A02DE34-4570-4A04-9992-B8D47BC25712}"/>
              </a:ext>
            </a:extLst>
          </p:cNvPr>
          <p:cNvSpPr>
            <a:spLocks noGrp="1"/>
          </p:cNvSpPr>
          <p:nvPr>
            <p:ph type="ftr" sz="quarter" idx="11"/>
          </p:nvPr>
        </p:nvSpPr>
        <p:spPr/>
        <p:txBody>
          <a:bodyPr/>
          <a:lstStyle>
            <a:lvl1pPr>
              <a:defRPr>
                <a:solidFill>
                  <a:schemeClr val="tx1"/>
                </a:solidFill>
              </a:defRPr>
            </a:lvl1pPr>
          </a:lstStyle>
          <a:p>
            <a:r>
              <a:rPr lang="en-US" dirty="0"/>
              <a:t>Copyright © 2023, Oracle and/or its affiliates  |  Confidential: Internal/Restricted/Highly Restricted</a:t>
            </a:r>
          </a:p>
        </p:txBody>
      </p:sp>
      <p:sp>
        <p:nvSpPr>
          <p:cNvPr id="9" name="Slide Number Placeholder 8">
            <a:extLst>
              <a:ext uri="{FF2B5EF4-FFF2-40B4-BE49-F238E27FC236}">
                <a16:creationId xmlns:a16="http://schemas.microsoft.com/office/drawing/2014/main" id="{65404050-F438-4047-8CBF-7F2C83D02636}"/>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3" name="Title 3">
            <a:extLst>
              <a:ext uri="{FF2B5EF4-FFF2-40B4-BE49-F238E27FC236}">
                <a16:creationId xmlns:a16="http://schemas.microsoft.com/office/drawing/2014/main" id="{51FB2871-6145-CDA3-F6CA-5ACAA792352C}"/>
              </a:ext>
            </a:extLst>
          </p:cNvPr>
          <p:cNvSpPr>
            <a:spLocks noGrp="1"/>
          </p:cNvSpPr>
          <p:nvPr>
            <p:ph type="title" hasCustomPrompt="1"/>
          </p:nvPr>
        </p:nvSpPr>
        <p:spPr>
          <a:xfrm>
            <a:off x="768875" y="182403"/>
            <a:ext cx="10671048" cy="822960"/>
          </a:xfrm>
        </p:spPr>
        <p:txBody>
          <a:bodyPr/>
          <a:lstStyle>
            <a:lvl1pPr>
              <a:defRPr b="0"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Tree>
    <p:extLst>
      <p:ext uri="{BB962C8B-B14F-4D97-AF65-F5344CB8AC3E}">
        <p14:creationId xmlns:p14="http://schemas.microsoft.com/office/powerpoint/2010/main" val="3877661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dirty="0"/>
              <a:t>Click to edit Master title style</a:t>
            </a:r>
            <a:endParaRPr lang="en-GB" dirty="0"/>
          </a:p>
        </p:txBody>
      </p:sp>
      <p:pic>
        <p:nvPicPr>
          <p:cNvPr id="2" name="Picture 1">
            <a:extLst>
              <a:ext uri="{FF2B5EF4-FFF2-40B4-BE49-F238E27FC236}">
                <a16:creationId xmlns:a16="http://schemas.microsoft.com/office/drawing/2014/main" id="{277FFE0F-7B4E-0541-46EA-0AFE19BE78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285446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ight - Divider_Pill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BEA035-D7A5-4B84-9F05-5163378E9E57}"/>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3999" b="0" i="0" dirty="0">
                <a:latin typeface="Oracle Sans Tab" panose="020B0503020204020204" pitchFamily="34" charset="0"/>
              </a:defRPr>
            </a:lvl1pPr>
          </a:lstStyle>
          <a:p>
            <a:pPr lvl="0">
              <a:lnSpc>
                <a:spcPct val="100000"/>
              </a:lnSpc>
            </a:pPr>
            <a:r>
              <a:rPr lang="en-US" dirty="0"/>
              <a:t>Click to add divider title (up to two lines)</a:t>
            </a:r>
          </a:p>
        </p:txBody>
      </p:sp>
      <p:sp>
        <p:nvSpPr>
          <p:cNvPr id="9" name="Subhead">
            <a:extLst>
              <a:ext uri="{FF2B5EF4-FFF2-40B4-BE49-F238E27FC236}">
                <a16:creationId xmlns:a16="http://schemas.microsoft.com/office/drawing/2014/main" id="{7CDB1F3E-E2D2-44FE-A725-E3ED1480C83B}"/>
              </a:ext>
            </a:extLst>
          </p:cNvPr>
          <p:cNvSpPr>
            <a:spLocks noGrp="1"/>
          </p:cNvSpPr>
          <p:nvPr>
            <p:ph type="body" sz="quarter" idx="33" hasCustomPrompt="1"/>
          </p:nvPr>
        </p:nvSpPr>
        <p:spPr>
          <a:xfrm>
            <a:off x="776689" y="4135194"/>
            <a:ext cx="10158984" cy="681251"/>
          </a:xfrm>
          <a:prstGeom prst="rect">
            <a:avLst/>
          </a:prstGeom>
          <a:noFill/>
        </p:spPr>
        <p:txBody>
          <a:bodyPr>
            <a:noAutofit/>
          </a:bodyPr>
          <a:lstStyle>
            <a:lvl1pPr marL="0" marR="0" indent="0" algn="l" defTabSz="914217"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4"/>
                </a:solidFill>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dirty="0"/>
              <a:t>Copyright © 2023, Oracle and/or its affiliates  |  Confidential: Internal/Restricted/Highly Restricted</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r>
              <a:rPr lang="en-IN"/>
              <a:t>[Date]</a:t>
            </a:r>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cxnSp>
        <p:nvCxnSpPr>
          <p:cNvPr id="2" name="Accent Mark">
            <a:extLst>
              <a:ext uri="{FF2B5EF4-FFF2-40B4-BE49-F238E27FC236}">
                <a16:creationId xmlns:a16="http://schemas.microsoft.com/office/drawing/2014/main" id="{E85CD284-C0F1-0531-0A02-97EDE7E314C6}"/>
              </a:ext>
              <a:ext uri="{C183D7F6-B498-43B3-948B-1728B52AA6E4}">
                <adec:decorative xmlns:adec="http://schemas.microsoft.com/office/drawing/2017/decorative" val="1"/>
              </a:ext>
            </a:extLst>
          </p:cNvPr>
          <p:cNvCxnSpPr>
            <a:cxnSpLocks/>
          </p:cNvCxnSpPr>
          <p:nvPr userDrawn="1"/>
        </p:nvCxnSpPr>
        <p:spPr>
          <a:xfrm flipH="1" flipV="1">
            <a:off x="768871" y="3847663"/>
            <a:ext cx="288000" cy="0"/>
          </a:xfrm>
          <a:prstGeom prst="line">
            <a:avLst/>
          </a:prstGeom>
          <a:ln w="41275"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3640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Dark - Divider_Pill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3999" b="0" i="0" dirty="0">
                <a:latin typeface="Oracle Sans Tab" panose="020B0503020204020204" pitchFamily="34" charset="0"/>
              </a:defRPr>
            </a:lvl1pPr>
          </a:lstStyle>
          <a:p>
            <a:pPr lvl="0">
              <a:lnSpc>
                <a:spcPct val="100000"/>
              </a:lnSpc>
            </a:pPr>
            <a:r>
              <a:rPr lang="en-US" dirty="0"/>
              <a:t>Click to add divider title (up to two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4"/>
            <a:ext cx="10158984" cy="681251"/>
          </a:xfrm>
          <a:prstGeom prst="rect">
            <a:avLst/>
          </a:prstGeom>
          <a:noFill/>
        </p:spPr>
        <p:txBody>
          <a:bodyPr>
            <a:noAutofit/>
          </a:bodyPr>
          <a:lstStyle>
            <a:lvl1pPr marL="0" marR="0" indent="0" algn="l" defTabSz="914217"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tx1"/>
                </a:solidFill>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lvl1pPr>
              <a:defRPr>
                <a:solidFill>
                  <a:srgbClr val="AEA8A2"/>
                </a:solidFill>
              </a:defRPr>
            </a:lvl1pPr>
          </a:lstStyle>
          <a:p>
            <a:r>
              <a:rPr lang="en-US" dirty="0"/>
              <a:t>Copyright © 2023, Oracle and/or its affiliates  |  Confidential: Internal/Restricted/Highly Restricted</a:t>
            </a:r>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lvl1pPr>
              <a:defRPr>
                <a:solidFill>
                  <a:srgbClr val="AEA8A2"/>
                </a:solidFill>
              </a:defRPr>
            </a:lvl1pPr>
          </a:lstStyle>
          <a:p>
            <a:r>
              <a:rPr lang="en-IN"/>
              <a:t>[Date]</a:t>
            </a:r>
            <a:endParaRPr lang="en-IN"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cxnSp>
        <p:nvCxnSpPr>
          <p:cNvPr id="2" name="Accent Mark">
            <a:extLst>
              <a:ext uri="{FF2B5EF4-FFF2-40B4-BE49-F238E27FC236}">
                <a16:creationId xmlns:a16="http://schemas.microsoft.com/office/drawing/2014/main" id="{5806DFFB-10DA-31DF-97D8-5CB9A5275F33}"/>
              </a:ext>
              <a:ext uri="{C183D7F6-B498-43B3-948B-1728B52AA6E4}">
                <adec:decorative xmlns:adec="http://schemas.microsoft.com/office/drawing/2017/decorative" val="1"/>
              </a:ext>
            </a:extLst>
          </p:cNvPr>
          <p:cNvCxnSpPr>
            <a:cxnSpLocks/>
          </p:cNvCxnSpPr>
          <p:nvPr userDrawn="1"/>
        </p:nvCxnSpPr>
        <p:spPr>
          <a:xfrm flipH="1" flipV="1">
            <a:off x="768871" y="3847663"/>
            <a:ext cx="288000" cy="0"/>
          </a:xfrm>
          <a:prstGeom prst="line">
            <a:avLst/>
          </a:prstGeom>
          <a:ln w="41275"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397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ght - Quote with Data Texture Backgroun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E74DE0-55D3-42EA-9474-DC8A5193EF88}"/>
              </a:ext>
            </a:extLst>
          </p:cNvPr>
          <p:cNvSpPr>
            <a:spLocks noGrp="1" noChangeAspect="1"/>
          </p:cNvSpPr>
          <p:nvPr>
            <p:ph sz="quarter" idx="45" hasCustomPrompt="1"/>
          </p:nvPr>
        </p:nvSpPr>
        <p:spPr>
          <a:xfrm>
            <a:off x="768096" y="1129657"/>
            <a:ext cx="2447584" cy="673743"/>
          </a:xfrm>
        </p:spPr>
        <p:txBody>
          <a:bodyPr/>
          <a:lstStyle>
            <a:lvl5pPr marL="731374" indent="0">
              <a:buNone/>
              <a:defRPr/>
            </a:lvl5pPr>
          </a:lstStyle>
          <a:p>
            <a:pPr lvl="0"/>
            <a:r>
              <a:rPr lang="en-US" dirty="0"/>
              <a:t>Click to add logo</a:t>
            </a:r>
          </a:p>
        </p:txBody>
      </p:sp>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585926" y="1828801"/>
            <a:ext cx="8232149" cy="2026447"/>
          </a:xfrm>
          <a:noFill/>
        </p:spPr>
        <p:txBody>
          <a:bodyPr vert="horz" wrap="square" lIns="0" tIns="0" rIns="0" bIns="0" rtlCol="0" anchor="b" anchorCtr="0">
            <a:noAutofit/>
          </a:bodyPr>
          <a:lstStyle>
            <a:lvl1pPr marL="184113" indent="-184113">
              <a:lnSpc>
                <a:spcPct val="100000"/>
              </a:lnSpc>
              <a:tabLst/>
              <a:defRPr lang="en-US" sz="3199" b="0" i="0">
                <a:latin typeface="Oracle Sans Tab" panose="020B0503020204020204" pitchFamily="34" charset="0"/>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2000" y="4540250"/>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2000" y="4877843"/>
            <a:ext cx="5333999" cy="895181"/>
          </a:xfrm>
          <a:prstGeom prst="rect">
            <a:avLst/>
          </a:prstGeom>
        </p:spPr>
        <p:txBody>
          <a:bodyPr>
            <a:noAutofit/>
          </a:bodyPr>
          <a:lstStyle>
            <a:lvl1pPr>
              <a:defRPr/>
            </a:lvl1pPr>
          </a:lstStyle>
          <a:p>
            <a:pPr lvl="0"/>
            <a:r>
              <a:rPr lang="en-US" dirty="0"/>
              <a:t>Additional information if needed</a:t>
            </a:r>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dirty="0"/>
              <a:t>Copyright © 2023, Oracle and/or its affiliates  |  Confidential: Internal/Restricted/Highly Restricted</a:t>
            </a:r>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p>
            <a:r>
              <a:rPr lang="en-IN"/>
              <a:t>[Date]</a:t>
            </a:r>
            <a:endParaRPr lang="en-US" dirty="0"/>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cxnSp>
        <p:nvCxnSpPr>
          <p:cNvPr id="2" name="Accent Mark">
            <a:extLst>
              <a:ext uri="{FF2B5EF4-FFF2-40B4-BE49-F238E27FC236}">
                <a16:creationId xmlns:a16="http://schemas.microsoft.com/office/drawing/2014/main" id="{F4D94408-7A15-B824-08A0-1ED86DE490ED}"/>
              </a:ext>
              <a:ext uri="{C183D7F6-B498-43B3-948B-1728B52AA6E4}">
                <adec:decorative xmlns:adec="http://schemas.microsoft.com/office/drawing/2017/decorative" val="1"/>
              </a:ext>
            </a:extLst>
          </p:cNvPr>
          <p:cNvCxnSpPr>
            <a:cxnSpLocks/>
          </p:cNvCxnSpPr>
          <p:nvPr userDrawn="1"/>
        </p:nvCxnSpPr>
        <p:spPr>
          <a:xfrm flipH="1" flipV="1">
            <a:off x="768875" y="4171628"/>
            <a:ext cx="288000" cy="0"/>
          </a:xfrm>
          <a:prstGeom prst="line">
            <a:avLst/>
          </a:prstGeom>
          <a:ln w="47625"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 - Quote with Data Texture Background">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E74DE0-55D3-42EA-9474-DC8A5193EF88}"/>
              </a:ext>
            </a:extLst>
          </p:cNvPr>
          <p:cNvSpPr>
            <a:spLocks noGrp="1" noChangeAspect="1"/>
          </p:cNvSpPr>
          <p:nvPr>
            <p:ph sz="quarter" idx="45" hasCustomPrompt="1"/>
          </p:nvPr>
        </p:nvSpPr>
        <p:spPr>
          <a:xfrm>
            <a:off x="768096" y="1129657"/>
            <a:ext cx="2447584" cy="673743"/>
          </a:xfrm>
        </p:spPr>
        <p:txBody>
          <a:bodyPr/>
          <a:lstStyle>
            <a:lvl1pPr>
              <a:defRPr>
                <a:solidFill>
                  <a:schemeClr val="bg2"/>
                </a:solidFill>
              </a:defRPr>
            </a:lvl1pPr>
            <a:lvl5pPr marL="731374" indent="0">
              <a:buNone/>
              <a:defRPr/>
            </a:lvl5pPr>
          </a:lstStyle>
          <a:p>
            <a:pPr lvl="0"/>
            <a:r>
              <a:rPr lang="en-US" dirty="0"/>
              <a:t>Click to add logo</a:t>
            </a:r>
          </a:p>
        </p:txBody>
      </p:sp>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585926" y="1828801"/>
            <a:ext cx="8232149" cy="2026447"/>
          </a:xfrm>
          <a:noFill/>
        </p:spPr>
        <p:txBody>
          <a:bodyPr vert="horz" wrap="square" lIns="0" tIns="0" rIns="0" bIns="0" rtlCol="0" anchor="b" anchorCtr="0">
            <a:noAutofit/>
          </a:bodyPr>
          <a:lstStyle>
            <a:lvl1pPr marL="184113" indent="-184113">
              <a:lnSpc>
                <a:spcPct val="100000"/>
              </a:lnSpc>
              <a:tabLst/>
              <a:defRPr lang="en-US" sz="3199" b="0" i="0">
                <a:solidFill>
                  <a:schemeClr val="bg2"/>
                </a:solidFill>
                <a:latin typeface="Oracle Sans Tab" panose="020B0503020204020204" pitchFamily="34" charset="0"/>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2000" y="4540250"/>
            <a:ext cx="5333999" cy="266291"/>
          </a:xfrm>
          <a:prstGeom prst="rect">
            <a:avLst/>
          </a:prstGeom>
        </p:spPr>
        <p:txBody>
          <a:bodyPr>
            <a:noAutofit/>
          </a:bodyPr>
          <a:lstStyle>
            <a:lvl1pPr>
              <a:defRPr b="1">
                <a:solidFill>
                  <a:schemeClr val="bg2"/>
                </a:solidFill>
              </a:defRPr>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2000" y="4877843"/>
            <a:ext cx="5333999" cy="895181"/>
          </a:xfrm>
          <a:prstGeom prst="rect">
            <a:avLst/>
          </a:prstGeom>
        </p:spPr>
        <p:txBody>
          <a:bodyPr>
            <a:noAutofit/>
          </a:bodyPr>
          <a:lstStyle>
            <a:lvl1pPr>
              <a:defRPr>
                <a:solidFill>
                  <a:schemeClr val="bg2"/>
                </a:solidFill>
              </a:defRPr>
            </a:lvl1pPr>
          </a:lstStyle>
          <a:p>
            <a:pPr lvl="0"/>
            <a:r>
              <a:rPr lang="en-US" dirty="0"/>
              <a:t>Additional information if needed</a:t>
            </a:r>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dirty="0"/>
              <a:t>Copyright © 2023, Oracle and/or its affiliates  |  Confidential: Internal/Restricted/Highly Restricted</a:t>
            </a:r>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p>
            <a:r>
              <a:rPr lang="en-IN"/>
              <a:t>[Date]</a:t>
            </a:r>
            <a:endParaRPr lang="en-US" dirty="0"/>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4887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 - Quote with Picture">
    <p:bg>
      <p:bgPr>
        <a:solidFill>
          <a:schemeClr val="accent2"/>
        </a:solidFill>
        <a:effectLst/>
      </p:bgPr>
    </p:bg>
    <p:spTree>
      <p:nvGrpSpPr>
        <p:cNvPr id="1" name=""/>
        <p:cNvGrpSpPr/>
        <p:nvPr/>
      </p:nvGrpSpPr>
      <p:grpSpPr>
        <a:xfrm>
          <a:off x="0" y="0"/>
          <a:ext cx="0" cy="0"/>
          <a:chOff x="0" y="0"/>
          <a:chExt cx="0" cy="0"/>
        </a:xfrm>
      </p:grpSpPr>
      <p:pic>
        <p:nvPicPr>
          <p:cNvPr id="16" name="Picture 15" descr="Text&#10;&#10;Description automatically generated with low confidence">
            <a:extLst>
              <a:ext uri="{FF2B5EF4-FFF2-40B4-BE49-F238E27FC236}">
                <a16:creationId xmlns:a16="http://schemas.microsoft.com/office/drawing/2014/main" id="{B15315AA-5713-5823-3812-350EA62F85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000"/>
          <a:stretch/>
        </p:blipFill>
        <p:spPr>
          <a:xfrm>
            <a:off x="4876796" y="0"/>
            <a:ext cx="7315204" cy="6858000"/>
          </a:xfrm>
          <a:prstGeom prst="rect">
            <a:avLst/>
          </a:prstGeom>
        </p:spPr>
      </p:pic>
      <p:sp>
        <p:nvSpPr>
          <p:cNvPr id="7" name="Picture Placeholder 6">
            <a:extLst>
              <a:ext uri="{FF2B5EF4-FFF2-40B4-BE49-F238E27FC236}">
                <a16:creationId xmlns:a16="http://schemas.microsoft.com/office/drawing/2014/main" id="{6145069B-D056-45AF-BC91-ABDBFD0C3D17}"/>
              </a:ext>
            </a:extLst>
          </p:cNvPr>
          <p:cNvSpPr>
            <a:spLocks noGrp="1"/>
          </p:cNvSpPr>
          <p:nvPr>
            <p:ph type="pic" sz="quarter" idx="42" hasCustomPrompt="1"/>
          </p:nvPr>
        </p:nvSpPr>
        <p:spPr>
          <a:xfrm>
            <a:off x="0" y="-2"/>
            <a:ext cx="4876800" cy="6858000"/>
          </a:xfrm>
        </p:spPr>
        <p:txBody>
          <a:bodyPr anchor="ctr" anchorCtr="1"/>
          <a:lstStyle>
            <a:lvl1pPr>
              <a:defRPr/>
            </a:lvl1pPr>
          </a:lstStyle>
          <a:p>
            <a:r>
              <a:rPr lang="en-US" dirty="0"/>
              <a:t>Click to add image</a:t>
            </a:r>
          </a:p>
        </p:txBody>
      </p:sp>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220586" y="2434529"/>
            <a:ext cx="6219354" cy="1846659"/>
          </a:xfrm>
          <a:noFill/>
        </p:spPr>
        <p:txBody>
          <a:bodyPr vert="horz" wrap="square" lIns="0" tIns="0" rIns="0" bIns="0" rtlCol="0" anchor="b" anchorCtr="0">
            <a:spAutoFit/>
          </a:bodyPr>
          <a:lstStyle>
            <a:lvl1pPr marL="179352" indent="-179352">
              <a:lnSpc>
                <a:spcPct val="100000"/>
              </a:lnSpc>
              <a:tabLst/>
              <a:defRPr lang="en-US" sz="2999" b="0" i="0" dirty="0">
                <a:latin typeface="Oracle Sans Tab" panose="020B0503020204020204" pitchFamily="34" charset="0"/>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72845" y="4983136"/>
            <a:ext cx="6054629"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72845" y="5320729"/>
            <a:ext cx="6054629" cy="786385"/>
          </a:xfrm>
          <a:prstGeom prst="rect">
            <a:avLst/>
          </a:prstGeom>
        </p:spPr>
        <p:txBody>
          <a:bodyPr>
            <a:noAutofit/>
          </a:bodyPr>
          <a:lstStyle>
            <a:lvl1pPr>
              <a:defRPr/>
            </a:lvl1pPr>
          </a:lstStyle>
          <a:p>
            <a:pPr lvl="0"/>
            <a:r>
              <a:rPr lang="en-US" dirty="0"/>
              <a:t>Additional information if needed</a:t>
            </a:r>
          </a:p>
        </p:txBody>
      </p:sp>
      <p:sp>
        <p:nvSpPr>
          <p:cNvPr id="8" name="Slide Number Placeholder 7">
            <a:extLst>
              <a:ext uri="{FF2B5EF4-FFF2-40B4-BE49-F238E27FC236}">
                <a16:creationId xmlns:a16="http://schemas.microsoft.com/office/drawing/2014/main" id="{FA2E22D8-777D-4A4E-8190-9C7E9654A63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0F175504-AA80-48D0-ABE0-C3B4B0480FBA}"/>
              </a:ext>
            </a:extLst>
          </p:cNvPr>
          <p:cNvSpPr>
            <a:spLocks noGrp="1"/>
          </p:cNvSpPr>
          <p:nvPr>
            <p:ph type="ftr" sz="quarter" idx="44"/>
          </p:nvPr>
        </p:nvSpPr>
        <p:spPr/>
        <p:txBody>
          <a:bodyPr/>
          <a:lstStyle/>
          <a:p>
            <a:r>
              <a:rPr lang="en-US" dirty="0"/>
              <a:t>Copyright © 2023, Oracle and/or its affiliates  |  Confidential: Internal/Restricted/Highly Restricted</a:t>
            </a:r>
          </a:p>
        </p:txBody>
      </p:sp>
      <p:sp>
        <p:nvSpPr>
          <p:cNvPr id="4" name="Date Placeholder 3">
            <a:extLst>
              <a:ext uri="{FF2B5EF4-FFF2-40B4-BE49-F238E27FC236}">
                <a16:creationId xmlns:a16="http://schemas.microsoft.com/office/drawing/2014/main" id="{F3C7CAF2-5875-4790-8762-15A8CDD16E08}"/>
              </a:ext>
            </a:extLst>
          </p:cNvPr>
          <p:cNvSpPr>
            <a:spLocks noGrp="1"/>
          </p:cNvSpPr>
          <p:nvPr>
            <p:ph type="dt" sz="half" idx="43"/>
          </p:nvPr>
        </p:nvSpPr>
        <p:spPr/>
        <p:txBody>
          <a:bodyPr/>
          <a:lstStyle/>
          <a:p>
            <a:r>
              <a:rPr lang="en-IN"/>
              <a:t>[Date]</a:t>
            </a:r>
            <a:endParaRPr lang="en-US" dirty="0"/>
          </a:p>
        </p:txBody>
      </p:sp>
      <p:pic>
        <p:nvPicPr>
          <p:cNvPr id="15" name="OTag">
            <a:extLst>
              <a:ext uri="{FF2B5EF4-FFF2-40B4-BE49-F238E27FC236}">
                <a16:creationId xmlns:a16="http://schemas.microsoft.com/office/drawing/2014/main" id="{D79573CA-7EF3-46CE-91D4-01D1A2F17BE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cxnSp>
        <p:nvCxnSpPr>
          <p:cNvPr id="19" name="Accent Mark">
            <a:extLst>
              <a:ext uri="{FF2B5EF4-FFF2-40B4-BE49-F238E27FC236}">
                <a16:creationId xmlns:a16="http://schemas.microsoft.com/office/drawing/2014/main" id="{15559112-27B5-0DD1-A444-206BE16B145D}"/>
              </a:ext>
              <a:ext uri="{C183D7F6-B498-43B3-948B-1728B52AA6E4}">
                <adec:decorative xmlns:adec="http://schemas.microsoft.com/office/drawing/2017/decorative" val="1"/>
              </a:ext>
            </a:extLst>
          </p:cNvPr>
          <p:cNvCxnSpPr>
            <a:cxnSpLocks/>
          </p:cNvCxnSpPr>
          <p:nvPr userDrawn="1"/>
        </p:nvCxnSpPr>
        <p:spPr>
          <a:xfrm flipH="1" flipV="1">
            <a:off x="5372844" y="4653136"/>
            <a:ext cx="288000" cy="0"/>
          </a:xfrm>
          <a:prstGeom prst="line">
            <a:avLst/>
          </a:prstGeom>
          <a:ln w="47625"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6190524B-9853-A3B5-6016-2D547D457D4C}"/>
              </a:ext>
            </a:extLst>
          </p:cNvPr>
          <p:cNvSpPr>
            <a:spLocks noGrp="1" noChangeAspect="1"/>
          </p:cNvSpPr>
          <p:nvPr>
            <p:ph sz="quarter" idx="47" hasCustomPrompt="1"/>
          </p:nvPr>
        </p:nvSpPr>
        <p:spPr>
          <a:xfrm>
            <a:off x="5372844" y="1203406"/>
            <a:ext cx="2447584" cy="673743"/>
          </a:xfrm>
        </p:spPr>
        <p:txBody>
          <a:bodyPr/>
          <a:lstStyle>
            <a:lvl5pPr marL="731374" indent="0">
              <a:buNone/>
              <a:defRPr/>
            </a:lvl5pPr>
          </a:lstStyle>
          <a:p>
            <a:pPr lvl="0"/>
            <a:r>
              <a:rPr lang="en-US" dirty="0"/>
              <a:t>Click to add logo</a:t>
            </a:r>
          </a:p>
        </p:txBody>
      </p:sp>
    </p:spTree>
    <p:extLst>
      <p:ext uri="{BB962C8B-B14F-4D97-AF65-F5344CB8AC3E}">
        <p14:creationId xmlns:p14="http://schemas.microsoft.com/office/powerpoint/2010/main" val="400015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 - Quote with Picture">
    <p:bg>
      <p:bgPr>
        <a:solidFill>
          <a:schemeClr val="accent4"/>
        </a:solidFill>
        <a:effectLst/>
      </p:bgPr>
    </p:bg>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5BD1721A-ED3B-2A72-0EFD-3A3CA437DF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000"/>
          <a:stretch/>
        </p:blipFill>
        <p:spPr>
          <a:xfrm>
            <a:off x="4876800" y="0"/>
            <a:ext cx="7315200" cy="6858000"/>
          </a:xfrm>
          <a:prstGeom prst="rect">
            <a:avLst/>
          </a:prstGeom>
        </p:spPr>
      </p:pic>
      <p:sp>
        <p:nvSpPr>
          <p:cNvPr id="5" name="Picture Placeholder 4">
            <a:extLst>
              <a:ext uri="{FF2B5EF4-FFF2-40B4-BE49-F238E27FC236}">
                <a16:creationId xmlns:a16="http://schemas.microsoft.com/office/drawing/2014/main" id="{EF3D1FF3-649D-46E2-9FDF-D1A77643F22A}"/>
              </a:ext>
            </a:extLst>
          </p:cNvPr>
          <p:cNvSpPr>
            <a:spLocks noGrp="1"/>
          </p:cNvSpPr>
          <p:nvPr>
            <p:ph type="pic" sz="quarter" idx="42" hasCustomPrompt="1"/>
          </p:nvPr>
        </p:nvSpPr>
        <p:spPr>
          <a:xfrm>
            <a:off x="0" y="0"/>
            <a:ext cx="4876800" cy="6858000"/>
          </a:xfrm>
        </p:spPr>
        <p:txBody>
          <a:bodyPr anchor="ctr" anchorCtr="1"/>
          <a:lstStyle>
            <a:lvl1pPr marL="0" marR="0" indent="0" algn="l" defTabSz="914217" rtl="0" eaLnBrk="1" fontAlgn="auto" latinLnBrk="0" hangingPunct="1">
              <a:lnSpc>
                <a:spcPct val="95000"/>
              </a:lnSpc>
              <a:spcBef>
                <a:spcPts val="600"/>
              </a:spcBef>
              <a:spcAft>
                <a:spcPts val="0"/>
              </a:spcAft>
              <a:buClrTx/>
              <a:buSzTx/>
              <a:buFont typeface="System Font Regular"/>
              <a:buNone/>
              <a:tabLst/>
              <a:defRPr/>
            </a:lvl1pPr>
          </a:lstStyle>
          <a:p>
            <a:pPr marL="0" marR="0" lvl="0" indent="0" algn="l" defTabSz="914217" rtl="0" eaLnBrk="1" fontAlgn="auto" latinLnBrk="0" hangingPunct="1">
              <a:lnSpc>
                <a:spcPct val="95000"/>
              </a:lnSpc>
              <a:spcBef>
                <a:spcPts val="600"/>
              </a:spcBef>
              <a:spcAft>
                <a:spcPts val="0"/>
              </a:spcAft>
              <a:buClrTx/>
              <a:buSzTx/>
              <a:buFont typeface="System Font Regular"/>
              <a:buNone/>
              <a:tabLst/>
              <a:defRPr/>
            </a:pPr>
            <a:r>
              <a:rPr lang="en-US" dirty="0"/>
              <a:t>Click to add image</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85816" y="4983136"/>
            <a:ext cx="6051272"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85816" y="5320729"/>
            <a:ext cx="6051272" cy="786385"/>
          </a:xfrm>
          <a:prstGeom prst="rect">
            <a:avLst/>
          </a:prstGeom>
        </p:spPr>
        <p:txBody>
          <a:bodyPr>
            <a:noAutofit/>
          </a:bodyPr>
          <a:lstStyle>
            <a:lvl1pPr>
              <a:defRPr/>
            </a:lvl1pPr>
          </a:lstStyle>
          <a:p>
            <a:pPr lvl="0"/>
            <a:r>
              <a:rPr lang="en-US" dirty="0"/>
              <a:t>Additional information if needed</a:t>
            </a:r>
          </a:p>
        </p:txBody>
      </p:sp>
      <p:pic>
        <p:nvPicPr>
          <p:cNvPr id="15" name="OTag">
            <a:extLst>
              <a:ext uri="{FF2B5EF4-FFF2-40B4-BE49-F238E27FC236}">
                <a16:creationId xmlns:a16="http://schemas.microsoft.com/office/drawing/2014/main" id="{0D7B12AA-E756-4885-BD64-8DBE9AAC5A1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6C82F77D-AAE1-49E0-8C46-83975B4AC826}"/>
              </a:ext>
            </a:extLst>
          </p:cNvPr>
          <p:cNvSpPr>
            <a:spLocks noGrp="1"/>
          </p:cNvSpPr>
          <p:nvPr>
            <p:ph type="sldNum" sz="quarter" idx="45"/>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D7B2E353-DA56-4DDC-BA6A-8DBF5B35499D}"/>
              </a:ext>
            </a:extLst>
          </p:cNvPr>
          <p:cNvSpPr>
            <a:spLocks noGrp="1"/>
          </p:cNvSpPr>
          <p:nvPr>
            <p:ph type="ftr" sz="quarter" idx="44"/>
          </p:nvPr>
        </p:nvSpPr>
        <p:spPr/>
        <p:txBody>
          <a:bodyPr/>
          <a:lstStyle>
            <a:lvl1pPr>
              <a:defRPr>
                <a:solidFill>
                  <a:srgbClr val="AEA8A2"/>
                </a:solidFill>
              </a:defRPr>
            </a:lvl1pPr>
          </a:lstStyle>
          <a:p>
            <a:r>
              <a:rPr lang="en-US" dirty="0"/>
              <a:t>Copyright © 2023, Oracle and/or its affiliates  |  Confidential: Internal/Restricted/Highly Restricted</a:t>
            </a:r>
          </a:p>
        </p:txBody>
      </p:sp>
      <p:sp>
        <p:nvSpPr>
          <p:cNvPr id="4" name="Date Placeholder 3">
            <a:extLst>
              <a:ext uri="{FF2B5EF4-FFF2-40B4-BE49-F238E27FC236}">
                <a16:creationId xmlns:a16="http://schemas.microsoft.com/office/drawing/2014/main" id="{D906CAD6-29C8-4422-A48D-D8830936B44F}"/>
              </a:ext>
            </a:extLst>
          </p:cNvPr>
          <p:cNvSpPr>
            <a:spLocks noGrp="1"/>
          </p:cNvSpPr>
          <p:nvPr>
            <p:ph type="dt" sz="half" idx="43"/>
          </p:nvPr>
        </p:nvSpPr>
        <p:spPr/>
        <p:txBody>
          <a:bodyPr/>
          <a:lstStyle>
            <a:lvl1pPr>
              <a:defRPr>
                <a:solidFill>
                  <a:srgbClr val="AEA8A2"/>
                </a:solidFill>
              </a:defRPr>
            </a:lvl1pPr>
          </a:lstStyle>
          <a:p>
            <a:r>
              <a:rPr lang="en-IN"/>
              <a:t>[Date]</a:t>
            </a:r>
            <a:endParaRPr lang="en-IN" dirty="0"/>
          </a:p>
        </p:txBody>
      </p:sp>
      <p:cxnSp>
        <p:nvCxnSpPr>
          <p:cNvPr id="8" name="Accent Mark">
            <a:extLst>
              <a:ext uri="{FF2B5EF4-FFF2-40B4-BE49-F238E27FC236}">
                <a16:creationId xmlns:a16="http://schemas.microsoft.com/office/drawing/2014/main" id="{8F1E17BA-99F9-7884-FD09-080BB5E6351D}"/>
              </a:ext>
              <a:ext uri="{C183D7F6-B498-43B3-948B-1728B52AA6E4}">
                <adec:decorative xmlns:adec="http://schemas.microsoft.com/office/drawing/2017/decorative" val="1"/>
              </a:ext>
            </a:extLst>
          </p:cNvPr>
          <p:cNvCxnSpPr>
            <a:cxnSpLocks/>
          </p:cNvCxnSpPr>
          <p:nvPr userDrawn="1"/>
        </p:nvCxnSpPr>
        <p:spPr>
          <a:xfrm flipH="1" flipV="1">
            <a:off x="5372844" y="4653136"/>
            <a:ext cx="288000" cy="0"/>
          </a:xfrm>
          <a:prstGeom prst="line">
            <a:avLst/>
          </a:prstGeom>
          <a:ln w="47625"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3CB52BCF-4E23-BA44-5C50-AFEA7DFA337E}"/>
              </a:ext>
            </a:extLst>
          </p:cNvPr>
          <p:cNvSpPr>
            <a:spLocks noGrp="1" noChangeAspect="1"/>
          </p:cNvSpPr>
          <p:nvPr>
            <p:ph sz="quarter" idx="47" hasCustomPrompt="1"/>
          </p:nvPr>
        </p:nvSpPr>
        <p:spPr>
          <a:xfrm>
            <a:off x="5372844" y="1203406"/>
            <a:ext cx="2447584" cy="673743"/>
          </a:xfrm>
        </p:spPr>
        <p:txBody>
          <a:bodyPr/>
          <a:lstStyle>
            <a:lvl5pPr marL="731374" indent="0">
              <a:buNone/>
              <a:defRPr/>
            </a:lvl5pPr>
          </a:lstStyle>
          <a:p>
            <a:pPr lvl="0"/>
            <a:r>
              <a:rPr lang="en-US" dirty="0"/>
              <a:t>Click to add logo</a:t>
            </a:r>
          </a:p>
        </p:txBody>
      </p:sp>
      <p:sp>
        <p:nvSpPr>
          <p:cNvPr id="10" name="Quote">
            <a:extLst>
              <a:ext uri="{FF2B5EF4-FFF2-40B4-BE49-F238E27FC236}">
                <a16:creationId xmlns:a16="http://schemas.microsoft.com/office/drawing/2014/main" id="{04AE5B2A-AF85-83D6-EC24-EFCB6E567112}"/>
              </a:ext>
            </a:extLst>
          </p:cNvPr>
          <p:cNvSpPr>
            <a:spLocks noGrp="1"/>
          </p:cNvSpPr>
          <p:nvPr>
            <p:ph type="title" hasCustomPrompt="1"/>
          </p:nvPr>
        </p:nvSpPr>
        <p:spPr>
          <a:xfrm>
            <a:off x="5220586" y="2434529"/>
            <a:ext cx="6219354" cy="1846659"/>
          </a:xfrm>
          <a:noFill/>
        </p:spPr>
        <p:txBody>
          <a:bodyPr vert="horz" wrap="square" lIns="0" tIns="0" rIns="0" bIns="0" rtlCol="0" anchor="b" anchorCtr="0">
            <a:spAutoFit/>
          </a:bodyPr>
          <a:lstStyle>
            <a:lvl1pPr marL="179352" indent="-179352">
              <a:lnSpc>
                <a:spcPct val="100000"/>
              </a:lnSpc>
              <a:tabLst/>
              <a:defRPr lang="en-US" sz="2999" b="0" i="0" dirty="0">
                <a:latin typeface="Oracle Sans Tab" panose="020B0503020204020204" pitchFamily="34" charset="0"/>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Tree>
    <p:extLst>
      <p:ext uri="{BB962C8B-B14F-4D97-AF65-F5344CB8AC3E}">
        <p14:creationId xmlns:p14="http://schemas.microsoft.com/office/powerpoint/2010/main" val="31597895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ight - Quote with Picture">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41E96F-CF2A-A93E-D788-C7427E572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4685"/>
            <a:ext cx="12179297" cy="6850855"/>
          </a:xfrm>
          <a:prstGeom prst="rect">
            <a:avLst/>
          </a:prstGeom>
        </p:spPr>
      </p:pic>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677787" y="2434529"/>
            <a:ext cx="6020298" cy="1846659"/>
          </a:xfrm>
          <a:noFill/>
        </p:spPr>
        <p:txBody>
          <a:bodyPr vert="horz" wrap="square" lIns="0" tIns="0" rIns="0" bIns="0" rtlCol="0" anchor="b" anchorCtr="0">
            <a:spAutoFit/>
          </a:bodyPr>
          <a:lstStyle>
            <a:lvl1pPr marL="179352" indent="-179352">
              <a:lnSpc>
                <a:spcPct val="100000"/>
              </a:lnSpc>
              <a:tabLst/>
              <a:defRPr lang="en-US" sz="2999" b="0" i="0" dirty="0">
                <a:latin typeface="Oracle Sans Tab" panose="020B0503020204020204" pitchFamily="34" charset="0"/>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832887" y="4911128"/>
            <a:ext cx="5853145"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832887" y="5248721"/>
            <a:ext cx="5853145" cy="786385"/>
          </a:xfrm>
          <a:prstGeom prst="rect">
            <a:avLst/>
          </a:prstGeom>
        </p:spPr>
        <p:txBody>
          <a:bodyPr>
            <a:noAutofit/>
          </a:bodyPr>
          <a:lstStyle>
            <a:lvl1pPr>
              <a:defRPr/>
            </a:lvl1pPr>
          </a:lstStyle>
          <a:p>
            <a:pPr lvl="0"/>
            <a:r>
              <a:rPr lang="en-US" dirty="0"/>
              <a:t>Additional information if needed</a:t>
            </a:r>
          </a:p>
        </p:txBody>
      </p:sp>
      <p:sp>
        <p:nvSpPr>
          <p:cNvPr id="8" name="Slide Number Placeholder 7">
            <a:extLst>
              <a:ext uri="{FF2B5EF4-FFF2-40B4-BE49-F238E27FC236}">
                <a16:creationId xmlns:a16="http://schemas.microsoft.com/office/drawing/2014/main" id="{FA2E22D8-777D-4A4E-8190-9C7E9654A63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0F175504-AA80-48D0-ABE0-C3B4B0480FBA}"/>
              </a:ext>
            </a:extLst>
          </p:cNvPr>
          <p:cNvSpPr>
            <a:spLocks noGrp="1"/>
          </p:cNvSpPr>
          <p:nvPr>
            <p:ph type="ftr" sz="quarter" idx="44"/>
          </p:nvPr>
        </p:nvSpPr>
        <p:spPr/>
        <p:txBody>
          <a:bodyPr/>
          <a:lstStyle/>
          <a:p>
            <a:r>
              <a:rPr lang="en-US" dirty="0"/>
              <a:t>Copyright © 2023, Oracle and/or its affiliates  |  Confidential: Internal/Restricted/Highly Restricted</a:t>
            </a:r>
          </a:p>
        </p:txBody>
      </p:sp>
      <p:sp>
        <p:nvSpPr>
          <p:cNvPr id="4" name="Date Placeholder 3">
            <a:extLst>
              <a:ext uri="{FF2B5EF4-FFF2-40B4-BE49-F238E27FC236}">
                <a16:creationId xmlns:a16="http://schemas.microsoft.com/office/drawing/2014/main" id="{F3C7CAF2-5875-4790-8762-15A8CDD16E08}"/>
              </a:ext>
            </a:extLst>
          </p:cNvPr>
          <p:cNvSpPr>
            <a:spLocks noGrp="1"/>
          </p:cNvSpPr>
          <p:nvPr>
            <p:ph type="dt" sz="half" idx="43"/>
          </p:nvPr>
        </p:nvSpPr>
        <p:spPr/>
        <p:txBody>
          <a:bodyPr/>
          <a:lstStyle/>
          <a:p>
            <a:r>
              <a:rPr lang="en-IN"/>
              <a:t>[Date]</a:t>
            </a:r>
            <a:endParaRPr lang="en-US" dirty="0"/>
          </a:p>
        </p:txBody>
      </p:sp>
      <p:pic>
        <p:nvPicPr>
          <p:cNvPr id="15" name="OTag">
            <a:extLst>
              <a:ext uri="{FF2B5EF4-FFF2-40B4-BE49-F238E27FC236}">
                <a16:creationId xmlns:a16="http://schemas.microsoft.com/office/drawing/2014/main" id="{D79573CA-7EF3-46CE-91D4-01D1A2F17BE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cxnSp>
        <p:nvCxnSpPr>
          <p:cNvPr id="21" name="Accent Mark">
            <a:extLst>
              <a:ext uri="{FF2B5EF4-FFF2-40B4-BE49-F238E27FC236}">
                <a16:creationId xmlns:a16="http://schemas.microsoft.com/office/drawing/2014/main" id="{F6BDC750-94C5-9030-41DB-E16F05A04DF7}"/>
              </a:ext>
              <a:ext uri="{C183D7F6-B498-43B3-948B-1728B52AA6E4}">
                <adec:decorative xmlns:adec="http://schemas.microsoft.com/office/drawing/2017/decorative" val="1"/>
              </a:ext>
            </a:extLst>
          </p:cNvPr>
          <p:cNvCxnSpPr>
            <a:cxnSpLocks/>
          </p:cNvCxnSpPr>
          <p:nvPr userDrawn="1"/>
        </p:nvCxnSpPr>
        <p:spPr>
          <a:xfrm flipH="1" flipV="1">
            <a:off x="5832887" y="4581128"/>
            <a:ext cx="288000" cy="0"/>
          </a:xfrm>
          <a:prstGeom prst="line">
            <a:avLst/>
          </a:prstGeom>
          <a:ln w="47625"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6A01807-474C-16C0-F3BA-F8060798B056}"/>
              </a:ext>
            </a:extLst>
          </p:cNvPr>
          <p:cNvSpPr>
            <a:spLocks noGrp="1"/>
          </p:cNvSpPr>
          <p:nvPr>
            <p:ph type="pic" sz="quarter" idx="47"/>
          </p:nvPr>
        </p:nvSpPr>
        <p:spPr>
          <a:xfrm>
            <a:off x="2" y="-1355"/>
            <a:ext cx="4937092" cy="6292035"/>
          </a:xfrm>
          <a:custGeom>
            <a:avLst/>
            <a:gdLst>
              <a:gd name="connsiteX0" fmla="*/ 0 w 5087890"/>
              <a:gd name="connsiteY0" fmla="*/ 0 h 6372666"/>
              <a:gd name="connsiteX1" fmla="*/ 3962495 w 5087890"/>
              <a:gd name="connsiteY1" fmla="*/ 0 h 6372666"/>
              <a:gd name="connsiteX2" fmla="*/ 3996914 w 5087890"/>
              <a:gd name="connsiteY2" fmla="*/ 31198 h 6372666"/>
              <a:gd name="connsiteX3" fmla="*/ 5087890 w 5087890"/>
              <a:gd name="connsiteY3" fmla="*/ 2657920 h 6372666"/>
              <a:gd name="connsiteX4" fmla="*/ 1363066 w 5087890"/>
              <a:gd name="connsiteY4" fmla="*/ 6372666 h 6372666"/>
              <a:gd name="connsiteX5" fmla="*/ 82347 w 5087890"/>
              <a:gd name="connsiteY5" fmla="*/ 6147256 h 6372666"/>
              <a:gd name="connsiteX6" fmla="*/ 0 w 5087890"/>
              <a:gd name="connsiteY6" fmla="*/ 6114876 h 6372666"/>
              <a:gd name="connsiteX0" fmla="*/ 0 w 5249971"/>
              <a:gd name="connsiteY0" fmla="*/ 0 h 6372666"/>
              <a:gd name="connsiteX1" fmla="*/ 3962495 w 5249971"/>
              <a:gd name="connsiteY1" fmla="*/ 0 h 6372666"/>
              <a:gd name="connsiteX2" fmla="*/ 4226946 w 5249971"/>
              <a:gd name="connsiteY2" fmla="*/ 231614 h 6372666"/>
              <a:gd name="connsiteX3" fmla="*/ 5087890 w 5249971"/>
              <a:gd name="connsiteY3" fmla="*/ 2657920 h 6372666"/>
              <a:gd name="connsiteX4" fmla="*/ 1363066 w 5249971"/>
              <a:gd name="connsiteY4" fmla="*/ 6372666 h 6372666"/>
              <a:gd name="connsiteX5" fmla="*/ 82347 w 5249971"/>
              <a:gd name="connsiteY5" fmla="*/ 6147256 h 6372666"/>
              <a:gd name="connsiteX6" fmla="*/ 0 w 5249971"/>
              <a:gd name="connsiteY6" fmla="*/ 6114876 h 6372666"/>
              <a:gd name="connsiteX7" fmla="*/ 0 w 5249971"/>
              <a:gd name="connsiteY7" fmla="*/ 0 h 6372666"/>
              <a:gd name="connsiteX0" fmla="*/ 0 w 5247320"/>
              <a:gd name="connsiteY0" fmla="*/ 0 h 6372666"/>
              <a:gd name="connsiteX1" fmla="*/ 3962495 w 5247320"/>
              <a:gd name="connsiteY1" fmla="*/ 0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247320"/>
              <a:gd name="connsiteY0" fmla="*/ 0 h 6372666"/>
              <a:gd name="connsiteX1" fmla="*/ 4516662 w 5247320"/>
              <a:gd name="connsiteY1" fmla="*/ 10548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365577"/>
              <a:gd name="connsiteY0" fmla="*/ 0 h 6372666"/>
              <a:gd name="connsiteX1" fmla="*/ 4516662 w 5365577"/>
              <a:gd name="connsiteY1" fmla="*/ 10548 h 6372666"/>
              <a:gd name="connsiteX2" fmla="*/ 4655641 w 5365577"/>
              <a:gd name="connsiteY2" fmla="*/ 526964 h 6372666"/>
              <a:gd name="connsiteX3" fmla="*/ 5087890 w 5365577"/>
              <a:gd name="connsiteY3" fmla="*/ 2657920 h 6372666"/>
              <a:gd name="connsiteX4" fmla="*/ 1363066 w 5365577"/>
              <a:gd name="connsiteY4" fmla="*/ 6372666 h 6372666"/>
              <a:gd name="connsiteX5" fmla="*/ 82347 w 5365577"/>
              <a:gd name="connsiteY5" fmla="*/ 6147256 h 6372666"/>
              <a:gd name="connsiteX6" fmla="*/ 0 w 5365577"/>
              <a:gd name="connsiteY6" fmla="*/ 6114876 h 6372666"/>
              <a:gd name="connsiteX7" fmla="*/ 0 w 5365577"/>
              <a:gd name="connsiteY7" fmla="*/ 0 h 6372666"/>
              <a:gd name="connsiteX0" fmla="*/ 0 w 5288223"/>
              <a:gd name="connsiteY0" fmla="*/ 0 h 6372666"/>
              <a:gd name="connsiteX1" fmla="*/ 4516662 w 5288223"/>
              <a:gd name="connsiteY1" fmla="*/ 10548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288223"/>
              <a:gd name="connsiteY0" fmla="*/ 0 h 6372666"/>
              <a:gd name="connsiteX1" fmla="*/ 4725781 w 5288223"/>
              <a:gd name="connsiteY1" fmla="*/ 21096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382393"/>
              <a:gd name="connsiteY0" fmla="*/ 0 h 6372666"/>
              <a:gd name="connsiteX1" fmla="*/ 4725781 w 5382393"/>
              <a:gd name="connsiteY1" fmla="*/ 21096 h 6372666"/>
              <a:gd name="connsiteX2" fmla="*/ 4969320 w 5382393"/>
              <a:gd name="connsiteY2" fmla="*/ 1170404 h 6372666"/>
              <a:gd name="connsiteX3" fmla="*/ 5087890 w 5382393"/>
              <a:gd name="connsiteY3" fmla="*/ 2657920 h 6372666"/>
              <a:gd name="connsiteX4" fmla="*/ 1363066 w 5382393"/>
              <a:gd name="connsiteY4" fmla="*/ 6372666 h 6372666"/>
              <a:gd name="connsiteX5" fmla="*/ 82347 w 5382393"/>
              <a:gd name="connsiteY5" fmla="*/ 6147256 h 6372666"/>
              <a:gd name="connsiteX6" fmla="*/ 0 w 5382393"/>
              <a:gd name="connsiteY6" fmla="*/ 6114876 h 6372666"/>
              <a:gd name="connsiteX7" fmla="*/ 0 w 5382393"/>
              <a:gd name="connsiteY7" fmla="*/ 0 h 6372666"/>
              <a:gd name="connsiteX0" fmla="*/ 0 w 5095613"/>
              <a:gd name="connsiteY0" fmla="*/ 0 h 6372666"/>
              <a:gd name="connsiteX1" fmla="*/ 4725781 w 5095613"/>
              <a:gd name="connsiteY1" fmla="*/ 21096 h 6372666"/>
              <a:gd name="connsiteX2" fmla="*/ 4969320 w 5095613"/>
              <a:gd name="connsiteY2" fmla="*/ 1170404 h 6372666"/>
              <a:gd name="connsiteX3" fmla="*/ 4502357 w 5095613"/>
              <a:gd name="connsiteY3" fmla="*/ 4598790 h 6372666"/>
              <a:gd name="connsiteX4" fmla="*/ 1363066 w 5095613"/>
              <a:gd name="connsiteY4" fmla="*/ 6372666 h 6372666"/>
              <a:gd name="connsiteX5" fmla="*/ 82347 w 5095613"/>
              <a:gd name="connsiteY5" fmla="*/ 6147256 h 6372666"/>
              <a:gd name="connsiteX6" fmla="*/ 0 w 5095613"/>
              <a:gd name="connsiteY6" fmla="*/ 6114876 h 6372666"/>
              <a:gd name="connsiteX7" fmla="*/ 0 w 5095613"/>
              <a:gd name="connsiteY7" fmla="*/ 0 h 6372666"/>
              <a:gd name="connsiteX0" fmla="*/ 0 w 5016403"/>
              <a:gd name="connsiteY0" fmla="*/ 0 h 6372666"/>
              <a:gd name="connsiteX1" fmla="*/ 4725781 w 5016403"/>
              <a:gd name="connsiteY1" fmla="*/ 21096 h 6372666"/>
              <a:gd name="connsiteX2" fmla="*/ 4864760 w 5016403"/>
              <a:gd name="connsiteY2" fmla="*/ 474223 h 6372666"/>
              <a:gd name="connsiteX3" fmla="*/ 4502357 w 5016403"/>
              <a:gd name="connsiteY3" fmla="*/ 4598790 h 6372666"/>
              <a:gd name="connsiteX4" fmla="*/ 1363066 w 5016403"/>
              <a:gd name="connsiteY4" fmla="*/ 6372666 h 6372666"/>
              <a:gd name="connsiteX5" fmla="*/ 82347 w 5016403"/>
              <a:gd name="connsiteY5" fmla="*/ 6147256 h 6372666"/>
              <a:gd name="connsiteX6" fmla="*/ 0 w 5016403"/>
              <a:gd name="connsiteY6" fmla="*/ 6114876 h 6372666"/>
              <a:gd name="connsiteX7" fmla="*/ 0 w 5016403"/>
              <a:gd name="connsiteY7" fmla="*/ 0 h 6372666"/>
              <a:gd name="connsiteX0" fmla="*/ 0 w 5122449"/>
              <a:gd name="connsiteY0" fmla="*/ 0 h 6372666"/>
              <a:gd name="connsiteX1" fmla="*/ 4725781 w 5122449"/>
              <a:gd name="connsiteY1" fmla="*/ 21096 h 6372666"/>
              <a:gd name="connsiteX2" fmla="*/ 4864760 w 5122449"/>
              <a:gd name="connsiteY2" fmla="*/ 474223 h 6372666"/>
              <a:gd name="connsiteX3" fmla="*/ 4502357 w 5122449"/>
              <a:gd name="connsiteY3" fmla="*/ 4598790 h 6372666"/>
              <a:gd name="connsiteX4" fmla="*/ 1363066 w 5122449"/>
              <a:gd name="connsiteY4" fmla="*/ 6372666 h 6372666"/>
              <a:gd name="connsiteX5" fmla="*/ 82347 w 5122449"/>
              <a:gd name="connsiteY5" fmla="*/ 6147256 h 6372666"/>
              <a:gd name="connsiteX6" fmla="*/ 0 w 5122449"/>
              <a:gd name="connsiteY6" fmla="*/ 6114876 h 6372666"/>
              <a:gd name="connsiteX7" fmla="*/ 0 w 512244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8394"/>
              <a:gd name="connsiteY0" fmla="*/ 0 h 6509793"/>
              <a:gd name="connsiteX1" fmla="*/ 4725781 w 5118394"/>
              <a:gd name="connsiteY1" fmla="*/ 21096 h 6509793"/>
              <a:gd name="connsiteX2" fmla="*/ 4864760 w 5118394"/>
              <a:gd name="connsiteY2" fmla="*/ 474223 h 6509793"/>
              <a:gd name="connsiteX3" fmla="*/ 4460534 w 5118394"/>
              <a:gd name="connsiteY3" fmla="*/ 4704273 h 6509793"/>
              <a:gd name="connsiteX4" fmla="*/ 1164403 w 5118394"/>
              <a:gd name="connsiteY4" fmla="*/ 6509793 h 6509793"/>
              <a:gd name="connsiteX5" fmla="*/ 82347 w 5118394"/>
              <a:gd name="connsiteY5" fmla="*/ 6147256 h 6509793"/>
              <a:gd name="connsiteX6" fmla="*/ 0 w 5118394"/>
              <a:gd name="connsiteY6" fmla="*/ 6114876 h 6509793"/>
              <a:gd name="connsiteX7" fmla="*/ 0 w 5118394"/>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82347 w 5162448"/>
              <a:gd name="connsiteY5" fmla="*/ 6147256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27267"/>
              <a:gd name="connsiteY0" fmla="*/ 0 h 6509793"/>
              <a:gd name="connsiteX1" fmla="*/ 4725781 w 5127267"/>
              <a:gd name="connsiteY1" fmla="*/ 21096 h 6509793"/>
              <a:gd name="connsiteX2" fmla="*/ 4812481 w 5127267"/>
              <a:gd name="connsiteY2" fmla="*/ 526964 h 6509793"/>
              <a:gd name="connsiteX3" fmla="*/ 4596462 w 5127267"/>
              <a:gd name="connsiteY3" fmla="*/ 4535502 h 6509793"/>
              <a:gd name="connsiteX4" fmla="*/ 1164403 w 5127267"/>
              <a:gd name="connsiteY4" fmla="*/ 6509793 h 6509793"/>
              <a:gd name="connsiteX5" fmla="*/ 385570 w 5127267"/>
              <a:gd name="connsiteY5" fmla="*/ 6305480 h 6509793"/>
              <a:gd name="connsiteX6" fmla="*/ 0 w 5127267"/>
              <a:gd name="connsiteY6" fmla="*/ 6114876 h 6509793"/>
              <a:gd name="connsiteX7" fmla="*/ 0 w 5127267"/>
              <a:gd name="connsiteY7" fmla="*/ 0 h 6509793"/>
              <a:gd name="connsiteX0" fmla="*/ 0 w 5041484"/>
              <a:gd name="connsiteY0" fmla="*/ 0 h 6509793"/>
              <a:gd name="connsiteX1" fmla="*/ 4725781 w 5041484"/>
              <a:gd name="connsiteY1" fmla="*/ 21096 h 6509793"/>
              <a:gd name="connsiteX2" fmla="*/ 4812481 w 5041484"/>
              <a:gd name="connsiteY2" fmla="*/ 526964 h 6509793"/>
              <a:gd name="connsiteX3" fmla="*/ 4596462 w 5041484"/>
              <a:gd name="connsiteY3" fmla="*/ 4535502 h 6509793"/>
              <a:gd name="connsiteX4" fmla="*/ 1164403 w 5041484"/>
              <a:gd name="connsiteY4" fmla="*/ 6509793 h 6509793"/>
              <a:gd name="connsiteX5" fmla="*/ 385570 w 5041484"/>
              <a:gd name="connsiteY5" fmla="*/ 6305480 h 6509793"/>
              <a:gd name="connsiteX6" fmla="*/ 0 w 5041484"/>
              <a:gd name="connsiteY6" fmla="*/ 6114876 h 6509793"/>
              <a:gd name="connsiteX7" fmla="*/ 0 w 5041484"/>
              <a:gd name="connsiteY7" fmla="*/ 0 h 6509793"/>
              <a:gd name="connsiteX0" fmla="*/ 0 w 5140479"/>
              <a:gd name="connsiteY0" fmla="*/ 0 h 6509793"/>
              <a:gd name="connsiteX1" fmla="*/ 4725781 w 5140479"/>
              <a:gd name="connsiteY1" fmla="*/ 21096 h 6509793"/>
              <a:gd name="connsiteX2" fmla="*/ 4812481 w 5140479"/>
              <a:gd name="connsiteY2" fmla="*/ 526964 h 6509793"/>
              <a:gd name="connsiteX3" fmla="*/ 4596462 w 5140479"/>
              <a:gd name="connsiteY3" fmla="*/ 4535502 h 6509793"/>
              <a:gd name="connsiteX4" fmla="*/ 1164403 w 5140479"/>
              <a:gd name="connsiteY4" fmla="*/ 6509793 h 6509793"/>
              <a:gd name="connsiteX5" fmla="*/ 385570 w 5140479"/>
              <a:gd name="connsiteY5" fmla="*/ 6305480 h 6509793"/>
              <a:gd name="connsiteX6" fmla="*/ 0 w 5140479"/>
              <a:gd name="connsiteY6" fmla="*/ 6114876 h 6509793"/>
              <a:gd name="connsiteX7" fmla="*/ 0 w 5140479"/>
              <a:gd name="connsiteY7" fmla="*/ 0 h 6509793"/>
              <a:gd name="connsiteX0" fmla="*/ 0 w 5190465"/>
              <a:gd name="connsiteY0" fmla="*/ 0 h 6509793"/>
              <a:gd name="connsiteX1" fmla="*/ 4725781 w 5190465"/>
              <a:gd name="connsiteY1" fmla="*/ 21096 h 6509793"/>
              <a:gd name="connsiteX2" fmla="*/ 4885673 w 5190465"/>
              <a:gd name="connsiteY2" fmla="*/ 358192 h 6509793"/>
              <a:gd name="connsiteX3" fmla="*/ 4596462 w 5190465"/>
              <a:gd name="connsiteY3" fmla="*/ 4535502 h 6509793"/>
              <a:gd name="connsiteX4" fmla="*/ 1164403 w 5190465"/>
              <a:gd name="connsiteY4" fmla="*/ 6509793 h 6509793"/>
              <a:gd name="connsiteX5" fmla="*/ 385570 w 5190465"/>
              <a:gd name="connsiteY5" fmla="*/ 6305480 h 6509793"/>
              <a:gd name="connsiteX6" fmla="*/ 0 w 5190465"/>
              <a:gd name="connsiteY6" fmla="*/ 6114876 h 6509793"/>
              <a:gd name="connsiteX7" fmla="*/ 0 w 5190465"/>
              <a:gd name="connsiteY7" fmla="*/ 0 h 6509793"/>
              <a:gd name="connsiteX0" fmla="*/ 0 w 5158865"/>
              <a:gd name="connsiteY0" fmla="*/ 0 h 6509793"/>
              <a:gd name="connsiteX1" fmla="*/ 4725781 w 5158865"/>
              <a:gd name="connsiteY1" fmla="*/ 21096 h 6509793"/>
              <a:gd name="connsiteX2" fmla="*/ 4885673 w 5158865"/>
              <a:gd name="connsiteY2" fmla="*/ 358192 h 6509793"/>
              <a:gd name="connsiteX3" fmla="*/ 4596462 w 5158865"/>
              <a:gd name="connsiteY3" fmla="*/ 4535502 h 6509793"/>
              <a:gd name="connsiteX4" fmla="*/ 1164403 w 5158865"/>
              <a:gd name="connsiteY4" fmla="*/ 6509793 h 6509793"/>
              <a:gd name="connsiteX5" fmla="*/ 385570 w 5158865"/>
              <a:gd name="connsiteY5" fmla="*/ 6305480 h 6509793"/>
              <a:gd name="connsiteX6" fmla="*/ 0 w 5158865"/>
              <a:gd name="connsiteY6" fmla="*/ 6114876 h 6509793"/>
              <a:gd name="connsiteX7" fmla="*/ 0 w 5158865"/>
              <a:gd name="connsiteY7" fmla="*/ 0 h 6509793"/>
              <a:gd name="connsiteX0" fmla="*/ 0 w 5272866"/>
              <a:gd name="connsiteY0" fmla="*/ 0 h 6509793"/>
              <a:gd name="connsiteX1" fmla="*/ 4725781 w 5272866"/>
              <a:gd name="connsiteY1" fmla="*/ 21096 h 6509793"/>
              <a:gd name="connsiteX2" fmla="*/ 5042512 w 5272866"/>
              <a:gd name="connsiteY2" fmla="*/ 1476302 h 6509793"/>
              <a:gd name="connsiteX3" fmla="*/ 4596462 w 5272866"/>
              <a:gd name="connsiteY3" fmla="*/ 4535502 h 6509793"/>
              <a:gd name="connsiteX4" fmla="*/ 1164403 w 5272866"/>
              <a:gd name="connsiteY4" fmla="*/ 6509793 h 6509793"/>
              <a:gd name="connsiteX5" fmla="*/ 385570 w 5272866"/>
              <a:gd name="connsiteY5" fmla="*/ 6305480 h 6509793"/>
              <a:gd name="connsiteX6" fmla="*/ 0 w 5272866"/>
              <a:gd name="connsiteY6" fmla="*/ 6114876 h 6509793"/>
              <a:gd name="connsiteX7" fmla="*/ 0 w 5272866"/>
              <a:gd name="connsiteY7" fmla="*/ 0 h 6509793"/>
              <a:gd name="connsiteX0" fmla="*/ 0 w 5183390"/>
              <a:gd name="connsiteY0" fmla="*/ 0 h 6509793"/>
              <a:gd name="connsiteX1" fmla="*/ 4725781 w 5183390"/>
              <a:gd name="connsiteY1" fmla="*/ 21096 h 6509793"/>
              <a:gd name="connsiteX2" fmla="*/ 5042512 w 5183390"/>
              <a:gd name="connsiteY2" fmla="*/ 1476302 h 6509793"/>
              <a:gd name="connsiteX3" fmla="*/ 4115488 w 5183390"/>
              <a:gd name="connsiteY3" fmla="*/ 5210588 h 6509793"/>
              <a:gd name="connsiteX4" fmla="*/ 1164403 w 5183390"/>
              <a:gd name="connsiteY4" fmla="*/ 6509793 h 6509793"/>
              <a:gd name="connsiteX5" fmla="*/ 385570 w 5183390"/>
              <a:gd name="connsiteY5" fmla="*/ 6305480 h 6509793"/>
              <a:gd name="connsiteX6" fmla="*/ 0 w 5183390"/>
              <a:gd name="connsiteY6" fmla="*/ 6114876 h 6509793"/>
              <a:gd name="connsiteX7" fmla="*/ 0 w 5183390"/>
              <a:gd name="connsiteY7" fmla="*/ 0 h 6509793"/>
              <a:gd name="connsiteX0" fmla="*/ 0 w 5172636"/>
              <a:gd name="connsiteY0" fmla="*/ 0 h 6509793"/>
              <a:gd name="connsiteX1" fmla="*/ 4725781 w 5172636"/>
              <a:gd name="connsiteY1" fmla="*/ 21096 h 6509793"/>
              <a:gd name="connsiteX2" fmla="*/ 5042512 w 5172636"/>
              <a:gd name="connsiteY2" fmla="*/ 1476302 h 6509793"/>
              <a:gd name="connsiteX3" fmla="*/ 4115488 w 5172636"/>
              <a:gd name="connsiteY3" fmla="*/ 5210588 h 6509793"/>
              <a:gd name="connsiteX4" fmla="*/ 1164403 w 5172636"/>
              <a:gd name="connsiteY4" fmla="*/ 6509793 h 6509793"/>
              <a:gd name="connsiteX5" fmla="*/ 385570 w 5172636"/>
              <a:gd name="connsiteY5" fmla="*/ 6305480 h 6509793"/>
              <a:gd name="connsiteX6" fmla="*/ 0 w 5172636"/>
              <a:gd name="connsiteY6" fmla="*/ 6114876 h 6509793"/>
              <a:gd name="connsiteX7" fmla="*/ 0 w 5172636"/>
              <a:gd name="connsiteY7" fmla="*/ 0 h 6509793"/>
              <a:gd name="connsiteX0" fmla="*/ 0 w 5097074"/>
              <a:gd name="connsiteY0" fmla="*/ 0 h 6509793"/>
              <a:gd name="connsiteX1" fmla="*/ 4725781 w 5097074"/>
              <a:gd name="connsiteY1" fmla="*/ 21096 h 6509793"/>
              <a:gd name="connsiteX2" fmla="*/ 5042512 w 5097074"/>
              <a:gd name="connsiteY2" fmla="*/ 1476302 h 6509793"/>
              <a:gd name="connsiteX3" fmla="*/ 4115488 w 5097074"/>
              <a:gd name="connsiteY3" fmla="*/ 5210588 h 6509793"/>
              <a:gd name="connsiteX4" fmla="*/ 1164403 w 5097074"/>
              <a:gd name="connsiteY4" fmla="*/ 6509793 h 6509793"/>
              <a:gd name="connsiteX5" fmla="*/ 385570 w 5097074"/>
              <a:gd name="connsiteY5" fmla="*/ 6305480 h 6509793"/>
              <a:gd name="connsiteX6" fmla="*/ 0 w 5097074"/>
              <a:gd name="connsiteY6" fmla="*/ 6114876 h 6509793"/>
              <a:gd name="connsiteX7" fmla="*/ 0 w 5097074"/>
              <a:gd name="connsiteY7" fmla="*/ 0 h 6509793"/>
              <a:gd name="connsiteX0" fmla="*/ 0 w 5106559"/>
              <a:gd name="connsiteY0" fmla="*/ 0 h 6509793"/>
              <a:gd name="connsiteX1" fmla="*/ 4725781 w 5106559"/>
              <a:gd name="connsiteY1" fmla="*/ 21096 h 6509793"/>
              <a:gd name="connsiteX2" fmla="*/ 5042512 w 5106559"/>
              <a:gd name="connsiteY2" fmla="*/ 1476302 h 6509793"/>
              <a:gd name="connsiteX3" fmla="*/ 4115488 w 5106559"/>
              <a:gd name="connsiteY3" fmla="*/ 5210588 h 6509793"/>
              <a:gd name="connsiteX4" fmla="*/ 1164403 w 5106559"/>
              <a:gd name="connsiteY4" fmla="*/ 6509793 h 6509793"/>
              <a:gd name="connsiteX5" fmla="*/ 385570 w 5106559"/>
              <a:gd name="connsiteY5" fmla="*/ 6305480 h 6509793"/>
              <a:gd name="connsiteX6" fmla="*/ 0 w 5106559"/>
              <a:gd name="connsiteY6" fmla="*/ 6114876 h 6509793"/>
              <a:gd name="connsiteX7" fmla="*/ 0 w 5106559"/>
              <a:gd name="connsiteY7" fmla="*/ 0 h 6509793"/>
              <a:gd name="connsiteX0" fmla="*/ 0 w 5108361"/>
              <a:gd name="connsiteY0" fmla="*/ 0 h 6509793"/>
              <a:gd name="connsiteX1" fmla="*/ 4725781 w 5108361"/>
              <a:gd name="connsiteY1" fmla="*/ 21096 h 6509793"/>
              <a:gd name="connsiteX2" fmla="*/ 5042512 w 5108361"/>
              <a:gd name="connsiteY2" fmla="*/ 1476302 h 6509793"/>
              <a:gd name="connsiteX3" fmla="*/ 4136401 w 5108361"/>
              <a:gd name="connsiteY3" fmla="*/ 5337167 h 6509793"/>
              <a:gd name="connsiteX4" fmla="*/ 1164403 w 5108361"/>
              <a:gd name="connsiteY4" fmla="*/ 6509793 h 6509793"/>
              <a:gd name="connsiteX5" fmla="*/ 385570 w 5108361"/>
              <a:gd name="connsiteY5" fmla="*/ 6305480 h 6509793"/>
              <a:gd name="connsiteX6" fmla="*/ 0 w 5108361"/>
              <a:gd name="connsiteY6" fmla="*/ 6114876 h 6509793"/>
              <a:gd name="connsiteX7" fmla="*/ 0 w 5108361"/>
              <a:gd name="connsiteY7" fmla="*/ 0 h 6509793"/>
              <a:gd name="connsiteX0" fmla="*/ 0 w 5108361"/>
              <a:gd name="connsiteY0" fmla="*/ 0 h 6523289"/>
              <a:gd name="connsiteX1" fmla="*/ 4725781 w 5108361"/>
              <a:gd name="connsiteY1" fmla="*/ 21096 h 6523289"/>
              <a:gd name="connsiteX2" fmla="*/ 5042512 w 5108361"/>
              <a:gd name="connsiteY2" fmla="*/ 1476302 h 6523289"/>
              <a:gd name="connsiteX3" fmla="*/ 4136401 w 5108361"/>
              <a:gd name="connsiteY3" fmla="*/ 5337167 h 6523289"/>
              <a:gd name="connsiteX4" fmla="*/ 1164403 w 5108361"/>
              <a:gd name="connsiteY4" fmla="*/ 6509793 h 6523289"/>
              <a:gd name="connsiteX5" fmla="*/ 385570 w 5108361"/>
              <a:gd name="connsiteY5" fmla="*/ 6305480 h 6523289"/>
              <a:gd name="connsiteX6" fmla="*/ 0 w 5108361"/>
              <a:gd name="connsiteY6" fmla="*/ 6114876 h 6523289"/>
              <a:gd name="connsiteX7" fmla="*/ 0 w 5108361"/>
              <a:gd name="connsiteY7" fmla="*/ 0 h 6523289"/>
              <a:gd name="connsiteX0" fmla="*/ 0 w 5085677"/>
              <a:gd name="connsiteY0" fmla="*/ 0 h 6522930"/>
              <a:gd name="connsiteX1" fmla="*/ 4725781 w 5085677"/>
              <a:gd name="connsiteY1" fmla="*/ 21096 h 6522930"/>
              <a:gd name="connsiteX2" fmla="*/ 5042512 w 5085677"/>
              <a:gd name="connsiteY2" fmla="*/ 1476302 h 6522930"/>
              <a:gd name="connsiteX3" fmla="*/ 4136401 w 5085677"/>
              <a:gd name="connsiteY3" fmla="*/ 5337167 h 6522930"/>
              <a:gd name="connsiteX4" fmla="*/ 1164403 w 5085677"/>
              <a:gd name="connsiteY4" fmla="*/ 6509793 h 6522930"/>
              <a:gd name="connsiteX5" fmla="*/ 385570 w 5085677"/>
              <a:gd name="connsiteY5" fmla="*/ 6305480 h 6522930"/>
              <a:gd name="connsiteX6" fmla="*/ 0 w 5085677"/>
              <a:gd name="connsiteY6" fmla="*/ 6114876 h 6522930"/>
              <a:gd name="connsiteX7" fmla="*/ 0 w 5085677"/>
              <a:gd name="connsiteY7" fmla="*/ 0 h 6522930"/>
              <a:gd name="connsiteX0" fmla="*/ 0 w 5018753"/>
              <a:gd name="connsiteY0" fmla="*/ 0 h 6531040"/>
              <a:gd name="connsiteX1" fmla="*/ 4725781 w 5018753"/>
              <a:gd name="connsiteY1" fmla="*/ 21096 h 6531040"/>
              <a:gd name="connsiteX2" fmla="*/ 4948408 w 5018753"/>
              <a:gd name="connsiteY2" fmla="*/ 906699 h 6531040"/>
              <a:gd name="connsiteX3" fmla="*/ 4136401 w 5018753"/>
              <a:gd name="connsiteY3" fmla="*/ 5337167 h 6531040"/>
              <a:gd name="connsiteX4" fmla="*/ 1164403 w 5018753"/>
              <a:gd name="connsiteY4" fmla="*/ 6509793 h 6531040"/>
              <a:gd name="connsiteX5" fmla="*/ 385570 w 5018753"/>
              <a:gd name="connsiteY5" fmla="*/ 6305480 h 6531040"/>
              <a:gd name="connsiteX6" fmla="*/ 0 w 5018753"/>
              <a:gd name="connsiteY6" fmla="*/ 6114876 h 6531040"/>
              <a:gd name="connsiteX7" fmla="*/ 0 w 5018753"/>
              <a:gd name="connsiteY7" fmla="*/ 0 h 6531040"/>
              <a:gd name="connsiteX0" fmla="*/ 0 w 5080914"/>
              <a:gd name="connsiteY0" fmla="*/ 0 h 6531040"/>
              <a:gd name="connsiteX1" fmla="*/ 4725781 w 5080914"/>
              <a:gd name="connsiteY1" fmla="*/ 21096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0 h 6531040"/>
              <a:gd name="connsiteX1" fmla="*/ 4699929 w 5080914"/>
              <a:gd name="connsiteY1" fmla="*/ 5447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1407 h 6532447"/>
              <a:gd name="connsiteX1" fmla="*/ 4696533 w 5080914"/>
              <a:gd name="connsiteY1" fmla="*/ 0 h 6532447"/>
              <a:gd name="connsiteX2" fmla="*/ 4948408 w 5080914"/>
              <a:gd name="connsiteY2" fmla="*/ 908106 h 6532447"/>
              <a:gd name="connsiteX3" fmla="*/ 4136401 w 5080914"/>
              <a:gd name="connsiteY3" fmla="*/ 5338574 h 6532447"/>
              <a:gd name="connsiteX4" fmla="*/ 1164403 w 5080914"/>
              <a:gd name="connsiteY4" fmla="*/ 6511200 h 6532447"/>
              <a:gd name="connsiteX5" fmla="*/ 385570 w 5080914"/>
              <a:gd name="connsiteY5" fmla="*/ 6306887 h 6532447"/>
              <a:gd name="connsiteX6" fmla="*/ 0 w 5080914"/>
              <a:gd name="connsiteY6" fmla="*/ 6116283 h 6532447"/>
              <a:gd name="connsiteX7" fmla="*/ 0 w 5080914"/>
              <a:gd name="connsiteY7" fmla="*/ 1407 h 653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0914" h="6532447">
                <a:moveTo>
                  <a:pt x="0" y="1407"/>
                </a:moveTo>
                <a:lnTo>
                  <a:pt x="4696533" y="0"/>
                </a:lnTo>
                <a:cubicBezTo>
                  <a:pt x="4708006" y="10399"/>
                  <a:pt x="4936935" y="897707"/>
                  <a:pt x="4948408" y="908106"/>
                </a:cubicBezTo>
                <a:cubicBezTo>
                  <a:pt x="5350615" y="2656261"/>
                  <a:pt x="4767068" y="4404725"/>
                  <a:pt x="4136401" y="5338574"/>
                </a:cubicBezTo>
                <a:cubicBezTo>
                  <a:pt x="3505734" y="6272423"/>
                  <a:pt x="2343265" y="6627230"/>
                  <a:pt x="1164403" y="6511200"/>
                </a:cubicBezTo>
                <a:cubicBezTo>
                  <a:pt x="714399" y="6511200"/>
                  <a:pt x="418960" y="6305039"/>
                  <a:pt x="385570" y="6306887"/>
                </a:cubicBezTo>
                <a:lnTo>
                  <a:pt x="0" y="6116283"/>
                </a:lnTo>
                <a:lnTo>
                  <a:pt x="0" y="1407"/>
                </a:lnTo>
                <a:close/>
              </a:path>
            </a:pathLst>
          </a:custGeom>
          <a:noFill/>
        </p:spPr>
        <p:txBody>
          <a:bodyPr wrap="square">
            <a:noAutofit/>
          </a:bodyPr>
          <a:lstStyle/>
          <a:p>
            <a:r>
              <a:rPr lang="en-US"/>
              <a:t>Click icon to add picture</a:t>
            </a:r>
            <a:endParaRPr lang="en-US" dirty="0"/>
          </a:p>
        </p:txBody>
      </p:sp>
      <p:sp>
        <p:nvSpPr>
          <p:cNvPr id="7" name="Content Placeholder 2">
            <a:extLst>
              <a:ext uri="{FF2B5EF4-FFF2-40B4-BE49-F238E27FC236}">
                <a16:creationId xmlns:a16="http://schemas.microsoft.com/office/drawing/2014/main" id="{9E51C341-0AE0-3733-8FBF-7EA8A58141D5}"/>
              </a:ext>
            </a:extLst>
          </p:cNvPr>
          <p:cNvSpPr>
            <a:spLocks noGrp="1" noChangeAspect="1"/>
          </p:cNvSpPr>
          <p:nvPr>
            <p:ph sz="quarter" idx="48" hasCustomPrompt="1"/>
          </p:nvPr>
        </p:nvSpPr>
        <p:spPr>
          <a:xfrm>
            <a:off x="5832887" y="1203406"/>
            <a:ext cx="2447584" cy="673743"/>
          </a:xfrm>
        </p:spPr>
        <p:txBody>
          <a:bodyPr/>
          <a:lstStyle>
            <a:lvl5pPr marL="731374" indent="0">
              <a:buNone/>
              <a:defRPr/>
            </a:lvl5pPr>
          </a:lstStyle>
          <a:p>
            <a:pPr lvl="0"/>
            <a:r>
              <a:rPr lang="en-US" dirty="0"/>
              <a:t>Click to add logo</a:t>
            </a:r>
          </a:p>
        </p:txBody>
      </p:sp>
    </p:spTree>
    <p:extLst>
      <p:ext uri="{BB962C8B-B14F-4D97-AF65-F5344CB8AC3E}">
        <p14:creationId xmlns:p14="http://schemas.microsoft.com/office/powerpoint/2010/main" val="196373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ark - Quote with Picture">
    <p:bg>
      <p:bgPr>
        <a:solidFill>
          <a:schemeClr val="accent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600F76-236D-E64E-AF91-128F23A1B1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4685"/>
            <a:ext cx="12179297" cy="6850855"/>
          </a:xfrm>
          <a:prstGeom prst="rect">
            <a:avLst/>
          </a:prstGeom>
        </p:spPr>
      </p:pic>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828788" y="4911128"/>
            <a:ext cx="5864400"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828788" y="5248721"/>
            <a:ext cx="5864400" cy="786385"/>
          </a:xfrm>
          <a:prstGeom prst="rect">
            <a:avLst/>
          </a:prstGeom>
        </p:spPr>
        <p:txBody>
          <a:bodyPr>
            <a:noAutofit/>
          </a:bodyPr>
          <a:lstStyle>
            <a:lvl1pPr>
              <a:defRPr/>
            </a:lvl1pPr>
          </a:lstStyle>
          <a:p>
            <a:pPr lvl="0"/>
            <a:r>
              <a:rPr lang="en-US" dirty="0"/>
              <a:t>Additional information if needed</a:t>
            </a:r>
          </a:p>
        </p:txBody>
      </p:sp>
      <p:pic>
        <p:nvPicPr>
          <p:cNvPr id="15" name="OTag">
            <a:extLst>
              <a:ext uri="{FF2B5EF4-FFF2-40B4-BE49-F238E27FC236}">
                <a16:creationId xmlns:a16="http://schemas.microsoft.com/office/drawing/2014/main" id="{0D7B12AA-E756-4885-BD64-8DBE9AAC5A1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6C82F77D-AAE1-49E0-8C46-83975B4AC826}"/>
              </a:ext>
            </a:extLst>
          </p:cNvPr>
          <p:cNvSpPr>
            <a:spLocks noGrp="1"/>
          </p:cNvSpPr>
          <p:nvPr>
            <p:ph type="sldNum" sz="quarter" idx="45"/>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D7B2E353-DA56-4DDC-BA6A-8DBF5B35499D}"/>
              </a:ext>
            </a:extLst>
          </p:cNvPr>
          <p:cNvSpPr>
            <a:spLocks noGrp="1"/>
          </p:cNvSpPr>
          <p:nvPr>
            <p:ph type="ftr" sz="quarter" idx="44"/>
          </p:nvPr>
        </p:nvSpPr>
        <p:spPr/>
        <p:txBody>
          <a:bodyPr/>
          <a:lstStyle>
            <a:lvl1pPr>
              <a:defRPr>
                <a:solidFill>
                  <a:srgbClr val="AEA8A2"/>
                </a:solidFill>
              </a:defRPr>
            </a:lvl1pPr>
          </a:lstStyle>
          <a:p>
            <a:r>
              <a:rPr lang="en-US" dirty="0"/>
              <a:t>Copyright © 2023, Oracle and/or its affiliates  |  Confidential: Internal/Restricted/Highly Restricted</a:t>
            </a:r>
          </a:p>
        </p:txBody>
      </p:sp>
      <p:sp>
        <p:nvSpPr>
          <p:cNvPr id="4" name="Date Placeholder 3">
            <a:extLst>
              <a:ext uri="{FF2B5EF4-FFF2-40B4-BE49-F238E27FC236}">
                <a16:creationId xmlns:a16="http://schemas.microsoft.com/office/drawing/2014/main" id="{D906CAD6-29C8-4422-A48D-D8830936B44F}"/>
              </a:ext>
            </a:extLst>
          </p:cNvPr>
          <p:cNvSpPr>
            <a:spLocks noGrp="1"/>
          </p:cNvSpPr>
          <p:nvPr>
            <p:ph type="dt" sz="half" idx="43"/>
          </p:nvPr>
        </p:nvSpPr>
        <p:spPr/>
        <p:txBody>
          <a:bodyPr/>
          <a:lstStyle>
            <a:lvl1pPr>
              <a:defRPr>
                <a:solidFill>
                  <a:srgbClr val="AEA8A2"/>
                </a:solidFill>
              </a:defRPr>
            </a:lvl1pPr>
          </a:lstStyle>
          <a:p>
            <a:r>
              <a:rPr lang="en-IN"/>
              <a:t>[Date]</a:t>
            </a:r>
            <a:endParaRPr lang="en-IN" dirty="0"/>
          </a:p>
        </p:txBody>
      </p:sp>
      <p:cxnSp>
        <p:nvCxnSpPr>
          <p:cNvPr id="8" name="Accent Mark">
            <a:extLst>
              <a:ext uri="{FF2B5EF4-FFF2-40B4-BE49-F238E27FC236}">
                <a16:creationId xmlns:a16="http://schemas.microsoft.com/office/drawing/2014/main" id="{0A14664C-1D78-FAD9-DC04-024F7A7BE004}"/>
              </a:ext>
              <a:ext uri="{C183D7F6-B498-43B3-948B-1728B52AA6E4}">
                <adec:decorative xmlns:adec="http://schemas.microsoft.com/office/drawing/2017/decorative" val="1"/>
              </a:ext>
            </a:extLst>
          </p:cNvPr>
          <p:cNvCxnSpPr>
            <a:cxnSpLocks/>
          </p:cNvCxnSpPr>
          <p:nvPr userDrawn="1"/>
        </p:nvCxnSpPr>
        <p:spPr>
          <a:xfrm flipH="1" flipV="1">
            <a:off x="5828788" y="4581128"/>
            <a:ext cx="288000" cy="0"/>
          </a:xfrm>
          <a:prstGeom prst="line">
            <a:avLst/>
          </a:prstGeom>
          <a:ln w="47625"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5" name="Picture Placeholder 5">
            <a:extLst>
              <a:ext uri="{FF2B5EF4-FFF2-40B4-BE49-F238E27FC236}">
                <a16:creationId xmlns:a16="http://schemas.microsoft.com/office/drawing/2014/main" id="{1F10E851-3567-F699-4B5F-02ABBB3355AC}"/>
              </a:ext>
            </a:extLst>
          </p:cNvPr>
          <p:cNvSpPr>
            <a:spLocks noGrp="1"/>
          </p:cNvSpPr>
          <p:nvPr>
            <p:ph type="pic" sz="quarter" idx="47"/>
          </p:nvPr>
        </p:nvSpPr>
        <p:spPr>
          <a:xfrm>
            <a:off x="2" y="-1355"/>
            <a:ext cx="4937092" cy="6292035"/>
          </a:xfrm>
          <a:custGeom>
            <a:avLst/>
            <a:gdLst>
              <a:gd name="connsiteX0" fmla="*/ 0 w 5087890"/>
              <a:gd name="connsiteY0" fmla="*/ 0 h 6372666"/>
              <a:gd name="connsiteX1" fmla="*/ 3962495 w 5087890"/>
              <a:gd name="connsiteY1" fmla="*/ 0 h 6372666"/>
              <a:gd name="connsiteX2" fmla="*/ 3996914 w 5087890"/>
              <a:gd name="connsiteY2" fmla="*/ 31198 h 6372666"/>
              <a:gd name="connsiteX3" fmla="*/ 5087890 w 5087890"/>
              <a:gd name="connsiteY3" fmla="*/ 2657920 h 6372666"/>
              <a:gd name="connsiteX4" fmla="*/ 1363066 w 5087890"/>
              <a:gd name="connsiteY4" fmla="*/ 6372666 h 6372666"/>
              <a:gd name="connsiteX5" fmla="*/ 82347 w 5087890"/>
              <a:gd name="connsiteY5" fmla="*/ 6147256 h 6372666"/>
              <a:gd name="connsiteX6" fmla="*/ 0 w 5087890"/>
              <a:gd name="connsiteY6" fmla="*/ 6114876 h 6372666"/>
              <a:gd name="connsiteX0" fmla="*/ 0 w 5249971"/>
              <a:gd name="connsiteY0" fmla="*/ 0 h 6372666"/>
              <a:gd name="connsiteX1" fmla="*/ 3962495 w 5249971"/>
              <a:gd name="connsiteY1" fmla="*/ 0 h 6372666"/>
              <a:gd name="connsiteX2" fmla="*/ 4226946 w 5249971"/>
              <a:gd name="connsiteY2" fmla="*/ 231614 h 6372666"/>
              <a:gd name="connsiteX3" fmla="*/ 5087890 w 5249971"/>
              <a:gd name="connsiteY3" fmla="*/ 2657920 h 6372666"/>
              <a:gd name="connsiteX4" fmla="*/ 1363066 w 5249971"/>
              <a:gd name="connsiteY4" fmla="*/ 6372666 h 6372666"/>
              <a:gd name="connsiteX5" fmla="*/ 82347 w 5249971"/>
              <a:gd name="connsiteY5" fmla="*/ 6147256 h 6372666"/>
              <a:gd name="connsiteX6" fmla="*/ 0 w 5249971"/>
              <a:gd name="connsiteY6" fmla="*/ 6114876 h 6372666"/>
              <a:gd name="connsiteX7" fmla="*/ 0 w 5249971"/>
              <a:gd name="connsiteY7" fmla="*/ 0 h 6372666"/>
              <a:gd name="connsiteX0" fmla="*/ 0 w 5247320"/>
              <a:gd name="connsiteY0" fmla="*/ 0 h 6372666"/>
              <a:gd name="connsiteX1" fmla="*/ 3962495 w 5247320"/>
              <a:gd name="connsiteY1" fmla="*/ 0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247320"/>
              <a:gd name="connsiteY0" fmla="*/ 0 h 6372666"/>
              <a:gd name="connsiteX1" fmla="*/ 4516662 w 5247320"/>
              <a:gd name="connsiteY1" fmla="*/ 10548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365577"/>
              <a:gd name="connsiteY0" fmla="*/ 0 h 6372666"/>
              <a:gd name="connsiteX1" fmla="*/ 4516662 w 5365577"/>
              <a:gd name="connsiteY1" fmla="*/ 10548 h 6372666"/>
              <a:gd name="connsiteX2" fmla="*/ 4655641 w 5365577"/>
              <a:gd name="connsiteY2" fmla="*/ 526964 h 6372666"/>
              <a:gd name="connsiteX3" fmla="*/ 5087890 w 5365577"/>
              <a:gd name="connsiteY3" fmla="*/ 2657920 h 6372666"/>
              <a:gd name="connsiteX4" fmla="*/ 1363066 w 5365577"/>
              <a:gd name="connsiteY4" fmla="*/ 6372666 h 6372666"/>
              <a:gd name="connsiteX5" fmla="*/ 82347 w 5365577"/>
              <a:gd name="connsiteY5" fmla="*/ 6147256 h 6372666"/>
              <a:gd name="connsiteX6" fmla="*/ 0 w 5365577"/>
              <a:gd name="connsiteY6" fmla="*/ 6114876 h 6372666"/>
              <a:gd name="connsiteX7" fmla="*/ 0 w 5365577"/>
              <a:gd name="connsiteY7" fmla="*/ 0 h 6372666"/>
              <a:gd name="connsiteX0" fmla="*/ 0 w 5288223"/>
              <a:gd name="connsiteY0" fmla="*/ 0 h 6372666"/>
              <a:gd name="connsiteX1" fmla="*/ 4516662 w 5288223"/>
              <a:gd name="connsiteY1" fmla="*/ 10548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288223"/>
              <a:gd name="connsiteY0" fmla="*/ 0 h 6372666"/>
              <a:gd name="connsiteX1" fmla="*/ 4725781 w 5288223"/>
              <a:gd name="connsiteY1" fmla="*/ 21096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382393"/>
              <a:gd name="connsiteY0" fmla="*/ 0 h 6372666"/>
              <a:gd name="connsiteX1" fmla="*/ 4725781 w 5382393"/>
              <a:gd name="connsiteY1" fmla="*/ 21096 h 6372666"/>
              <a:gd name="connsiteX2" fmla="*/ 4969320 w 5382393"/>
              <a:gd name="connsiteY2" fmla="*/ 1170404 h 6372666"/>
              <a:gd name="connsiteX3" fmla="*/ 5087890 w 5382393"/>
              <a:gd name="connsiteY3" fmla="*/ 2657920 h 6372666"/>
              <a:gd name="connsiteX4" fmla="*/ 1363066 w 5382393"/>
              <a:gd name="connsiteY4" fmla="*/ 6372666 h 6372666"/>
              <a:gd name="connsiteX5" fmla="*/ 82347 w 5382393"/>
              <a:gd name="connsiteY5" fmla="*/ 6147256 h 6372666"/>
              <a:gd name="connsiteX6" fmla="*/ 0 w 5382393"/>
              <a:gd name="connsiteY6" fmla="*/ 6114876 h 6372666"/>
              <a:gd name="connsiteX7" fmla="*/ 0 w 5382393"/>
              <a:gd name="connsiteY7" fmla="*/ 0 h 6372666"/>
              <a:gd name="connsiteX0" fmla="*/ 0 w 5095613"/>
              <a:gd name="connsiteY0" fmla="*/ 0 h 6372666"/>
              <a:gd name="connsiteX1" fmla="*/ 4725781 w 5095613"/>
              <a:gd name="connsiteY1" fmla="*/ 21096 h 6372666"/>
              <a:gd name="connsiteX2" fmla="*/ 4969320 w 5095613"/>
              <a:gd name="connsiteY2" fmla="*/ 1170404 h 6372666"/>
              <a:gd name="connsiteX3" fmla="*/ 4502357 w 5095613"/>
              <a:gd name="connsiteY3" fmla="*/ 4598790 h 6372666"/>
              <a:gd name="connsiteX4" fmla="*/ 1363066 w 5095613"/>
              <a:gd name="connsiteY4" fmla="*/ 6372666 h 6372666"/>
              <a:gd name="connsiteX5" fmla="*/ 82347 w 5095613"/>
              <a:gd name="connsiteY5" fmla="*/ 6147256 h 6372666"/>
              <a:gd name="connsiteX6" fmla="*/ 0 w 5095613"/>
              <a:gd name="connsiteY6" fmla="*/ 6114876 h 6372666"/>
              <a:gd name="connsiteX7" fmla="*/ 0 w 5095613"/>
              <a:gd name="connsiteY7" fmla="*/ 0 h 6372666"/>
              <a:gd name="connsiteX0" fmla="*/ 0 w 5016403"/>
              <a:gd name="connsiteY0" fmla="*/ 0 h 6372666"/>
              <a:gd name="connsiteX1" fmla="*/ 4725781 w 5016403"/>
              <a:gd name="connsiteY1" fmla="*/ 21096 h 6372666"/>
              <a:gd name="connsiteX2" fmla="*/ 4864760 w 5016403"/>
              <a:gd name="connsiteY2" fmla="*/ 474223 h 6372666"/>
              <a:gd name="connsiteX3" fmla="*/ 4502357 w 5016403"/>
              <a:gd name="connsiteY3" fmla="*/ 4598790 h 6372666"/>
              <a:gd name="connsiteX4" fmla="*/ 1363066 w 5016403"/>
              <a:gd name="connsiteY4" fmla="*/ 6372666 h 6372666"/>
              <a:gd name="connsiteX5" fmla="*/ 82347 w 5016403"/>
              <a:gd name="connsiteY5" fmla="*/ 6147256 h 6372666"/>
              <a:gd name="connsiteX6" fmla="*/ 0 w 5016403"/>
              <a:gd name="connsiteY6" fmla="*/ 6114876 h 6372666"/>
              <a:gd name="connsiteX7" fmla="*/ 0 w 5016403"/>
              <a:gd name="connsiteY7" fmla="*/ 0 h 6372666"/>
              <a:gd name="connsiteX0" fmla="*/ 0 w 5122449"/>
              <a:gd name="connsiteY0" fmla="*/ 0 h 6372666"/>
              <a:gd name="connsiteX1" fmla="*/ 4725781 w 5122449"/>
              <a:gd name="connsiteY1" fmla="*/ 21096 h 6372666"/>
              <a:gd name="connsiteX2" fmla="*/ 4864760 w 5122449"/>
              <a:gd name="connsiteY2" fmla="*/ 474223 h 6372666"/>
              <a:gd name="connsiteX3" fmla="*/ 4502357 w 5122449"/>
              <a:gd name="connsiteY3" fmla="*/ 4598790 h 6372666"/>
              <a:gd name="connsiteX4" fmla="*/ 1363066 w 5122449"/>
              <a:gd name="connsiteY4" fmla="*/ 6372666 h 6372666"/>
              <a:gd name="connsiteX5" fmla="*/ 82347 w 5122449"/>
              <a:gd name="connsiteY5" fmla="*/ 6147256 h 6372666"/>
              <a:gd name="connsiteX6" fmla="*/ 0 w 5122449"/>
              <a:gd name="connsiteY6" fmla="*/ 6114876 h 6372666"/>
              <a:gd name="connsiteX7" fmla="*/ 0 w 512244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8394"/>
              <a:gd name="connsiteY0" fmla="*/ 0 h 6509793"/>
              <a:gd name="connsiteX1" fmla="*/ 4725781 w 5118394"/>
              <a:gd name="connsiteY1" fmla="*/ 21096 h 6509793"/>
              <a:gd name="connsiteX2" fmla="*/ 4864760 w 5118394"/>
              <a:gd name="connsiteY2" fmla="*/ 474223 h 6509793"/>
              <a:gd name="connsiteX3" fmla="*/ 4460534 w 5118394"/>
              <a:gd name="connsiteY3" fmla="*/ 4704273 h 6509793"/>
              <a:gd name="connsiteX4" fmla="*/ 1164403 w 5118394"/>
              <a:gd name="connsiteY4" fmla="*/ 6509793 h 6509793"/>
              <a:gd name="connsiteX5" fmla="*/ 82347 w 5118394"/>
              <a:gd name="connsiteY5" fmla="*/ 6147256 h 6509793"/>
              <a:gd name="connsiteX6" fmla="*/ 0 w 5118394"/>
              <a:gd name="connsiteY6" fmla="*/ 6114876 h 6509793"/>
              <a:gd name="connsiteX7" fmla="*/ 0 w 5118394"/>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82347 w 5162448"/>
              <a:gd name="connsiteY5" fmla="*/ 6147256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27267"/>
              <a:gd name="connsiteY0" fmla="*/ 0 h 6509793"/>
              <a:gd name="connsiteX1" fmla="*/ 4725781 w 5127267"/>
              <a:gd name="connsiteY1" fmla="*/ 21096 h 6509793"/>
              <a:gd name="connsiteX2" fmla="*/ 4812481 w 5127267"/>
              <a:gd name="connsiteY2" fmla="*/ 526964 h 6509793"/>
              <a:gd name="connsiteX3" fmla="*/ 4596462 w 5127267"/>
              <a:gd name="connsiteY3" fmla="*/ 4535502 h 6509793"/>
              <a:gd name="connsiteX4" fmla="*/ 1164403 w 5127267"/>
              <a:gd name="connsiteY4" fmla="*/ 6509793 h 6509793"/>
              <a:gd name="connsiteX5" fmla="*/ 385570 w 5127267"/>
              <a:gd name="connsiteY5" fmla="*/ 6305480 h 6509793"/>
              <a:gd name="connsiteX6" fmla="*/ 0 w 5127267"/>
              <a:gd name="connsiteY6" fmla="*/ 6114876 h 6509793"/>
              <a:gd name="connsiteX7" fmla="*/ 0 w 5127267"/>
              <a:gd name="connsiteY7" fmla="*/ 0 h 6509793"/>
              <a:gd name="connsiteX0" fmla="*/ 0 w 5041484"/>
              <a:gd name="connsiteY0" fmla="*/ 0 h 6509793"/>
              <a:gd name="connsiteX1" fmla="*/ 4725781 w 5041484"/>
              <a:gd name="connsiteY1" fmla="*/ 21096 h 6509793"/>
              <a:gd name="connsiteX2" fmla="*/ 4812481 w 5041484"/>
              <a:gd name="connsiteY2" fmla="*/ 526964 h 6509793"/>
              <a:gd name="connsiteX3" fmla="*/ 4596462 w 5041484"/>
              <a:gd name="connsiteY3" fmla="*/ 4535502 h 6509793"/>
              <a:gd name="connsiteX4" fmla="*/ 1164403 w 5041484"/>
              <a:gd name="connsiteY4" fmla="*/ 6509793 h 6509793"/>
              <a:gd name="connsiteX5" fmla="*/ 385570 w 5041484"/>
              <a:gd name="connsiteY5" fmla="*/ 6305480 h 6509793"/>
              <a:gd name="connsiteX6" fmla="*/ 0 w 5041484"/>
              <a:gd name="connsiteY6" fmla="*/ 6114876 h 6509793"/>
              <a:gd name="connsiteX7" fmla="*/ 0 w 5041484"/>
              <a:gd name="connsiteY7" fmla="*/ 0 h 6509793"/>
              <a:gd name="connsiteX0" fmla="*/ 0 w 5140479"/>
              <a:gd name="connsiteY0" fmla="*/ 0 h 6509793"/>
              <a:gd name="connsiteX1" fmla="*/ 4725781 w 5140479"/>
              <a:gd name="connsiteY1" fmla="*/ 21096 h 6509793"/>
              <a:gd name="connsiteX2" fmla="*/ 4812481 w 5140479"/>
              <a:gd name="connsiteY2" fmla="*/ 526964 h 6509793"/>
              <a:gd name="connsiteX3" fmla="*/ 4596462 w 5140479"/>
              <a:gd name="connsiteY3" fmla="*/ 4535502 h 6509793"/>
              <a:gd name="connsiteX4" fmla="*/ 1164403 w 5140479"/>
              <a:gd name="connsiteY4" fmla="*/ 6509793 h 6509793"/>
              <a:gd name="connsiteX5" fmla="*/ 385570 w 5140479"/>
              <a:gd name="connsiteY5" fmla="*/ 6305480 h 6509793"/>
              <a:gd name="connsiteX6" fmla="*/ 0 w 5140479"/>
              <a:gd name="connsiteY6" fmla="*/ 6114876 h 6509793"/>
              <a:gd name="connsiteX7" fmla="*/ 0 w 5140479"/>
              <a:gd name="connsiteY7" fmla="*/ 0 h 6509793"/>
              <a:gd name="connsiteX0" fmla="*/ 0 w 5190465"/>
              <a:gd name="connsiteY0" fmla="*/ 0 h 6509793"/>
              <a:gd name="connsiteX1" fmla="*/ 4725781 w 5190465"/>
              <a:gd name="connsiteY1" fmla="*/ 21096 h 6509793"/>
              <a:gd name="connsiteX2" fmla="*/ 4885673 w 5190465"/>
              <a:gd name="connsiteY2" fmla="*/ 358192 h 6509793"/>
              <a:gd name="connsiteX3" fmla="*/ 4596462 w 5190465"/>
              <a:gd name="connsiteY3" fmla="*/ 4535502 h 6509793"/>
              <a:gd name="connsiteX4" fmla="*/ 1164403 w 5190465"/>
              <a:gd name="connsiteY4" fmla="*/ 6509793 h 6509793"/>
              <a:gd name="connsiteX5" fmla="*/ 385570 w 5190465"/>
              <a:gd name="connsiteY5" fmla="*/ 6305480 h 6509793"/>
              <a:gd name="connsiteX6" fmla="*/ 0 w 5190465"/>
              <a:gd name="connsiteY6" fmla="*/ 6114876 h 6509793"/>
              <a:gd name="connsiteX7" fmla="*/ 0 w 5190465"/>
              <a:gd name="connsiteY7" fmla="*/ 0 h 6509793"/>
              <a:gd name="connsiteX0" fmla="*/ 0 w 5158865"/>
              <a:gd name="connsiteY0" fmla="*/ 0 h 6509793"/>
              <a:gd name="connsiteX1" fmla="*/ 4725781 w 5158865"/>
              <a:gd name="connsiteY1" fmla="*/ 21096 h 6509793"/>
              <a:gd name="connsiteX2" fmla="*/ 4885673 w 5158865"/>
              <a:gd name="connsiteY2" fmla="*/ 358192 h 6509793"/>
              <a:gd name="connsiteX3" fmla="*/ 4596462 w 5158865"/>
              <a:gd name="connsiteY3" fmla="*/ 4535502 h 6509793"/>
              <a:gd name="connsiteX4" fmla="*/ 1164403 w 5158865"/>
              <a:gd name="connsiteY4" fmla="*/ 6509793 h 6509793"/>
              <a:gd name="connsiteX5" fmla="*/ 385570 w 5158865"/>
              <a:gd name="connsiteY5" fmla="*/ 6305480 h 6509793"/>
              <a:gd name="connsiteX6" fmla="*/ 0 w 5158865"/>
              <a:gd name="connsiteY6" fmla="*/ 6114876 h 6509793"/>
              <a:gd name="connsiteX7" fmla="*/ 0 w 5158865"/>
              <a:gd name="connsiteY7" fmla="*/ 0 h 6509793"/>
              <a:gd name="connsiteX0" fmla="*/ 0 w 5272866"/>
              <a:gd name="connsiteY0" fmla="*/ 0 h 6509793"/>
              <a:gd name="connsiteX1" fmla="*/ 4725781 w 5272866"/>
              <a:gd name="connsiteY1" fmla="*/ 21096 h 6509793"/>
              <a:gd name="connsiteX2" fmla="*/ 5042512 w 5272866"/>
              <a:gd name="connsiteY2" fmla="*/ 1476302 h 6509793"/>
              <a:gd name="connsiteX3" fmla="*/ 4596462 w 5272866"/>
              <a:gd name="connsiteY3" fmla="*/ 4535502 h 6509793"/>
              <a:gd name="connsiteX4" fmla="*/ 1164403 w 5272866"/>
              <a:gd name="connsiteY4" fmla="*/ 6509793 h 6509793"/>
              <a:gd name="connsiteX5" fmla="*/ 385570 w 5272866"/>
              <a:gd name="connsiteY5" fmla="*/ 6305480 h 6509793"/>
              <a:gd name="connsiteX6" fmla="*/ 0 w 5272866"/>
              <a:gd name="connsiteY6" fmla="*/ 6114876 h 6509793"/>
              <a:gd name="connsiteX7" fmla="*/ 0 w 5272866"/>
              <a:gd name="connsiteY7" fmla="*/ 0 h 6509793"/>
              <a:gd name="connsiteX0" fmla="*/ 0 w 5183390"/>
              <a:gd name="connsiteY0" fmla="*/ 0 h 6509793"/>
              <a:gd name="connsiteX1" fmla="*/ 4725781 w 5183390"/>
              <a:gd name="connsiteY1" fmla="*/ 21096 h 6509793"/>
              <a:gd name="connsiteX2" fmla="*/ 5042512 w 5183390"/>
              <a:gd name="connsiteY2" fmla="*/ 1476302 h 6509793"/>
              <a:gd name="connsiteX3" fmla="*/ 4115488 w 5183390"/>
              <a:gd name="connsiteY3" fmla="*/ 5210588 h 6509793"/>
              <a:gd name="connsiteX4" fmla="*/ 1164403 w 5183390"/>
              <a:gd name="connsiteY4" fmla="*/ 6509793 h 6509793"/>
              <a:gd name="connsiteX5" fmla="*/ 385570 w 5183390"/>
              <a:gd name="connsiteY5" fmla="*/ 6305480 h 6509793"/>
              <a:gd name="connsiteX6" fmla="*/ 0 w 5183390"/>
              <a:gd name="connsiteY6" fmla="*/ 6114876 h 6509793"/>
              <a:gd name="connsiteX7" fmla="*/ 0 w 5183390"/>
              <a:gd name="connsiteY7" fmla="*/ 0 h 6509793"/>
              <a:gd name="connsiteX0" fmla="*/ 0 w 5172636"/>
              <a:gd name="connsiteY0" fmla="*/ 0 h 6509793"/>
              <a:gd name="connsiteX1" fmla="*/ 4725781 w 5172636"/>
              <a:gd name="connsiteY1" fmla="*/ 21096 h 6509793"/>
              <a:gd name="connsiteX2" fmla="*/ 5042512 w 5172636"/>
              <a:gd name="connsiteY2" fmla="*/ 1476302 h 6509793"/>
              <a:gd name="connsiteX3" fmla="*/ 4115488 w 5172636"/>
              <a:gd name="connsiteY3" fmla="*/ 5210588 h 6509793"/>
              <a:gd name="connsiteX4" fmla="*/ 1164403 w 5172636"/>
              <a:gd name="connsiteY4" fmla="*/ 6509793 h 6509793"/>
              <a:gd name="connsiteX5" fmla="*/ 385570 w 5172636"/>
              <a:gd name="connsiteY5" fmla="*/ 6305480 h 6509793"/>
              <a:gd name="connsiteX6" fmla="*/ 0 w 5172636"/>
              <a:gd name="connsiteY6" fmla="*/ 6114876 h 6509793"/>
              <a:gd name="connsiteX7" fmla="*/ 0 w 5172636"/>
              <a:gd name="connsiteY7" fmla="*/ 0 h 6509793"/>
              <a:gd name="connsiteX0" fmla="*/ 0 w 5097074"/>
              <a:gd name="connsiteY0" fmla="*/ 0 h 6509793"/>
              <a:gd name="connsiteX1" fmla="*/ 4725781 w 5097074"/>
              <a:gd name="connsiteY1" fmla="*/ 21096 h 6509793"/>
              <a:gd name="connsiteX2" fmla="*/ 5042512 w 5097074"/>
              <a:gd name="connsiteY2" fmla="*/ 1476302 h 6509793"/>
              <a:gd name="connsiteX3" fmla="*/ 4115488 w 5097074"/>
              <a:gd name="connsiteY3" fmla="*/ 5210588 h 6509793"/>
              <a:gd name="connsiteX4" fmla="*/ 1164403 w 5097074"/>
              <a:gd name="connsiteY4" fmla="*/ 6509793 h 6509793"/>
              <a:gd name="connsiteX5" fmla="*/ 385570 w 5097074"/>
              <a:gd name="connsiteY5" fmla="*/ 6305480 h 6509793"/>
              <a:gd name="connsiteX6" fmla="*/ 0 w 5097074"/>
              <a:gd name="connsiteY6" fmla="*/ 6114876 h 6509793"/>
              <a:gd name="connsiteX7" fmla="*/ 0 w 5097074"/>
              <a:gd name="connsiteY7" fmla="*/ 0 h 6509793"/>
              <a:gd name="connsiteX0" fmla="*/ 0 w 5106559"/>
              <a:gd name="connsiteY0" fmla="*/ 0 h 6509793"/>
              <a:gd name="connsiteX1" fmla="*/ 4725781 w 5106559"/>
              <a:gd name="connsiteY1" fmla="*/ 21096 h 6509793"/>
              <a:gd name="connsiteX2" fmla="*/ 5042512 w 5106559"/>
              <a:gd name="connsiteY2" fmla="*/ 1476302 h 6509793"/>
              <a:gd name="connsiteX3" fmla="*/ 4115488 w 5106559"/>
              <a:gd name="connsiteY3" fmla="*/ 5210588 h 6509793"/>
              <a:gd name="connsiteX4" fmla="*/ 1164403 w 5106559"/>
              <a:gd name="connsiteY4" fmla="*/ 6509793 h 6509793"/>
              <a:gd name="connsiteX5" fmla="*/ 385570 w 5106559"/>
              <a:gd name="connsiteY5" fmla="*/ 6305480 h 6509793"/>
              <a:gd name="connsiteX6" fmla="*/ 0 w 5106559"/>
              <a:gd name="connsiteY6" fmla="*/ 6114876 h 6509793"/>
              <a:gd name="connsiteX7" fmla="*/ 0 w 5106559"/>
              <a:gd name="connsiteY7" fmla="*/ 0 h 6509793"/>
              <a:gd name="connsiteX0" fmla="*/ 0 w 5108361"/>
              <a:gd name="connsiteY0" fmla="*/ 0 h 6509793"/>
              <a:gd name="connsiteX1" fmla="*/ 4725781 w 5108361"/>
              <a:gd name="connsiteY1" fmla="*/ 21096 h 6509793"/>
              <a:gd name="connsiteX2" fmla="*/ 5042512 w 5108361"/>
              <a:gd name="connsiteY2" fmla="*/ 1476302 h 6509793"/>
              <a:gd name="connsiteX3" fmla="*/ 4136401 w 5108361"/>
              <a:gd name="connsiteY3" fmla="*/ 5337167 h 6509793"/>
              <a:gd name="connsiteX4" fmla="*/ 1164403 w 5108361"/>
              <a:gd name="connsiteY4" fmla="*/ 6509793 h 6509793"/>
              <a:gd name="connsiteX5" fmla="*/ 385570 w 5108361"/>
              <a:gd name="connsiteY5" fmla="*/ 6305480 h 6509793"/>
              <a:gd name="connsiteX6" fmla="*/ 0 w 5108361"/>
              <a:gd name="connsiteY6" fmla="*/ 6114876 h 6509793"/>
              <a:gd name="connsiteX7" fmla="*/ 0 w 5108361"/>
              <a:gd name="connsiteY7" fmla="*/ 0 h 6509793"/>
              <a:gd name="connsiteX0" fmla="*/ 0 w 5108361"/>
              <a:gd name="connsiteY0" fmla="*/ 0 h 6523289"/>
              <a:gd name="connsiteX1" fmla="*/ 4725781 w 5108361"/>
              <a:gd name="connsiteY1" fmla="*/ 21096 h 6523289"/>
              <a:gd name="connsiteX2" fmla="*/ 5042512 w 5108361"/>
              <a:gd name="connsiteY2" fmla="*/ 1476302 h 6523289"/>
              <a:gd name="connsiteX3" fmla="*/ 4136401 w 5108361"/>
              <a:gd name="connsiteY3" fmla="*/ 5337167 h 6523289"/>
              <a:gd name="connsiteX4" fmla="*/ 1164403 w 5108361"/>
              <a:gd name="connsiteY4" fmla="*/ 6509793 h 6523289"/>
              <a:gd name="connsiteX5" fmla="*/ 385570 w 5108361"/>
              <a:gd name="connsiteY5" fmla="*/ 6305480 h 6523289"/>
              <a:gd name="connsiteX6" fmla="*/ 0 w 5108361"/>
              <a:gd name="connsiteY6" fmla="*/ 6114876 h 6523289"/>
              <a:gd name="connsiteX7" fmla="*/ 0 w 5108361"/>
              <a:gd name="connsiteY7" fmla="*/ 0 h 6523289"/>
              <a:gd name="connsiteX0" fmla="*/ 0 w 5085677"/>
              <a:gd name="connsiteY0" fmla="*/ 0 h 6522930"/>
              <a:gd name="connsiteX1" fmla="*/ 4725781 w 5085677"/>
              <a:gd name="connsiteY1" fmla="*/ 21096 h 6522930"/>
              <a:gd name="connsiteX2" fmla="*/ 5042512 w 5085677"/>
              <a:gd name="connsiteY2" fmla="*/ 1476302 h 6522930"/>
              <a:gd name="connsiteX3" fmla="*/ 4136401 w 5085677"/>
              <a:gd name="connsiteY3" fmla="*/ 5337167 h 6522930"/>
              <a:gd name="connsiteX4" fmla="*/ 1164403 w 5085677"/>
              <a:gd name="connsiteY4" fmla="*/ 6509793 h 6522930"/>
              <a:gd name="connsiteX5" fmla="*/ 385570 w 5085677"/>
              <a:gd name="connsiteY5" fmla="*/ 6305480 h 6522930"/>
              <a:gd name="connsiteX6" fmla="*/ 0 w 5085677"/>
              <a:gd name="connsiteY6" fmla="*/ 6114876 h 6522930"/>
              <a:gd name="connsiteX7" fmla="*/ 0 w 5085677"/>
              <a:gd name="connsiteY7" fmla="*/ 0 h 6522930"/>
              <a:gd name="connsiteX0" fmla="*/ 0 w 5018753"/>
              <a:gd name="connsiteY0" fmla="*/ 0 h 6531040"/>
              <a:gd name="connsiteX1" fmla="*/ 4725781 w 5018753"/>
              <a:gd name="connsiteY1" fmla="*/ 21096 h 6531040"/>
              <a:gd name="connsiteX2" fmla="*/ 4948408 w 5018753"/>
              <a:gd name="connsiteY2" fmla="*/ 906699 h 6531040"/>
              <a:gd name="connsiteX3" fmla="*/ 4136401 w 5018753"/>
              <a:gd name="connsiteY3" fmla="*/ 5337167 h 6531040"/>
              <a:gd name="connsiteX4" fmla="*/ 1164403 w 5018753"/>
              <a:gd name="connsiteY4" fmla="*/ 6509793 h 6531040"/>
              <a:gd name="connsiteX5" fmla="*/ 385570 w 5018753"/>
              <a:gd name="connsiteY5" fmla="*/ 6305480 h 6531040"/>
              <a:gd name="connsiteX6" fmla="*/ 0 w 5018753"/>
              <a:gd name="connsiteY6" fmla="*/ 6114876 h 6531040"/>
              <a:gd name="connsiteX7" fmla="*/ 0 w 5018753"/>
              <a:gd name="connsiteY7" fmla="*/ 0 h 6531040"/>
              <a:gd name="connsiteX0" fmla="*/ 0 w 5080914"/>
              <a:gd name="connsiteY0" fmla="*/ 0 h 6531040"/>
              <a:gd name="connsiteX1" fmla="*/ 4725781 w 5080914"/>
              <a:gd name="connsiteY1" fmla="*/ 21096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0 h 6531040"/>
              <a:gd name="connsiteX1" fmla="*/ 4699929 w 5080914"/>
              <a:gd name="connsiteY1" fmla="*/ 5447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1407 h 6532447"/>
              <a:gd name="connsiteX1" fmla="*/ 4696533 w 5080914"/>
              <a:gd name="connsiteY1" fmla="*/ 0 h 6532447"/>
              <a:gd name="connsiteX2" fmla="*/ 4948408 w 5080914"/>
              <a:gd name="connsiteY2" fmla="*/ 908106 h 6532447"/>
              <a:gd name="connsiteX3" fmla="*/ 4136401 w 5080914"/>
              <a:gd name="connsiteY3" fmla="*/ 5338574 h 6532447"/>
              <a:gd name="connsiteX4" fmla="*/ 1164403 w 5080914"/>
              <a:gd name="connsiteY4" fmla="*/ 6511200 h 6532447"/>
              <a:gd name="connsiteX5" fmla="*/ 385570 w 5080914"/>
              <a:gd name="connsiteY5" fmla="*/ 6306887 h 6532447"/>
              <a:gd name="connsiteX6" fmla="*/ 0 w 5080914"/>
              <a:gd name="connsiteY6" fmla="*/ 6116283 h 6532447"/>
              <a:gd name="connsiteX7" fmla="*/ 0 w 5080914"/>
              <a:gd name="connsiteY7" fmla="*/ 1407 h 653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0914" h="6532447">
                <a:moveTo>
                  <a:pt x="0" y="1407"/>
                </a:moveTo>
                <a:lnTo>
                  <a:pt x="4696533" y="0"/>
                </a:lnTo>
                <a:cubicBezTo>
                  <a:pt x="4708006" y="10399"/>
                  <a:pt x="4936935" y="897707"/>
                  <a:pt x="4948408" y="908106"/>
                </a:cubicBezTo>
                <a:cubicBezTo>
                  <a:pt x="5350615" y="2656261"/>
                  <a:pt x="4767068" y="4404725"/>
                  <a:pt x="4136401" y="5338574"/>
                </a:cubicBezTo>
                <a:cubicBezTo>
                  <a:pt x="3505734" y="6272423"/>
                  <a:pt x="2343265" y="6627230"/>
                  <a:pt x="1164403" y="6511200"/>
                </a:cubicBezTo>
                <a:cubicBezTo>
                  <a:pt x="714399" y="6511200"/>
                  <a:pt x="418960" y="6305039"/>
                  <a:pt x="385570" y="6306887"/>
                </a:cubicBezTo>
                <a:lnTo>
                  <a:pt x="0" y="6116283"/>
                </a:lnTo>
                <a:lnTo>
                  <a:pt x="0" y="1407"/>
                </a:lnTo>
                <a:close/>
              </a:path>
            </a:pathLst>
          </a:custGeom>
          <a:noFill/>
        </p:spPr>
        <p:txBody>
          <a:bodyPr wrap="square">
            <a:noAutofit/>
          </a:bodyPr>
          <a:lstStyle/>
          <a:p>
            <a:r>
              <a:rPr lang="en-US"/>
              <a:t>Click icon to add picture</a:t>
            </a:r>
            <a:endParaRPr lang="en-US" dirty="0"/>
          </a:p>
        </p:txBody>
      </p:sp>
      <p:sp>
        <p:nvSpPr>
          <p:cNvPr id="2" name="Content Placeholder 2">
            <a:extLst>
              <a:ext uri="{FF2B5EF4-FFF2-40B4-BE49-F238E27FC236}">
                <a16:creationId xmlns:a16="http://schemas.microsoft.com/office/drawing/2014/main" id="{B89773B8-8237-C7B1-9DF8-93B5D5BF7DEE}"/>
              </a:ext>
            </a:extLst>
          </p:cNvPr>
          <p:cNvSpPr>
            <a:spLocks noGrp="1" noChangeAspect="1"/>
          </p:cNvSpPr>
          <p:nvPr>
            <p:ph sz="quarter" idx="48" hasCustomPrompt="1"/>
          </p:nvPr>
        </p:nvSpPr>
        <p:spPr>
          <a:xfrm>
            <a:off x="5828788" y="1203406"/>
            <a:ext cx="2447584" cy="673743"/>
          </a:xfrm>
        </p:spPr>
        <p:txBody>
          <a:bodyPr/>
          <a:lstStyle>
            <a:lvl5pPr marL="731374" indent="0">
              <a:buNone/>
              <a:defRPr/>
            </a:lvl5pPr>
          </a:lstStyle>
          <a:p>
            <a:pPr lvl="0"/>
            <a:r>
              <a:rPr lang="en-US" dirty="0"/>
              <a:t>Click to add logo</a:t>
            </a:r>
          </a:p>
        </p:txBody>
      </p:sp>
      <p:sp>
        <p:nvSpPr>
          <p:cNvPr id="12" name="Quote">
            <a:extLst>
              <a:ext uri="{FF2B5EF4-FFF2-40B4-BE49-F238E27FC236}">
                <a16:creationId xmlns:a16="http://schemas.microsoft.com/office/drawing/2014/main" id="{B3A79ECA-28E8-A857-97F4-082EF2B1CAB8}"/>
              </a:ext>
            </a:extLst>
          </p:cNvPr>
          <p:cNvSpPr>
            <a:spLocks noGrp="1"/>
          </p:cNvSpPr>
          <p:nvPr>
            <p:ph type="title" hasCustomPrompt="1"/>
          </p:nvPr>
        </p:nvSpPr>
        <p:spPr>
          <a:xfrm>
            <a:off x="5677787" y="2434529"/>
            <a:ext cx="6020298" cy="1846659"/>
          </a:xfrm>
          <a:noFill/>
        </p:spPr>
        <p:txBody>
          <a:bodyPr vert="horz" wrap="square" lIns="0" tIns="0" rIns="0" bIns="0" rtlCol="0" anchor="b" anchorCtr="0">
            <a:spAutoFit/>
          </a:bodyPr>
          <a:lstStyle>
            <a:lvl1pPr marL="179352" indent="-179352">
              <a:lnSpc>
                <a:spcPct val="100000"/>
              </a:lnSpc>
              <a:tabLst/>
              <a:defRPr lang="en-US" sz="2999" b="0" i="0" dirty="0">
                <a:latin typeface="Oracle Sans Tab" panose="020B0503020204020204" pitchFamily="34" charset="0"/>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Tree>
    <p:extLst>
      <p:ext uri="{BB962C8B-B14F-4D97-AF65-F5344CB8AC3E}">
        <p14:creationId xmlns:p14="http://schemas.microsoft.com/office/powerpoint/2010/main" val="23753664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ght - Metr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Accent Mark">
            <a:extLst>
              <a:ext uri="{FF2B5EF4-FFF2-40B4-BE49-F238E27FC236}">
                <a16:creationId xmlns:a16="http://schemas.microsoft.com/office/drawing/2014/main" id="{4BDBAC25-8D5F-086F-B606-81DABD762F75}"/>
              </a:ext>
              <a:ext uri="{C183D7F6-B498-43B3-948B-1728B52AA6E4}">
                <adec:decorative xmlns:adec="http://schemas.microsoft.com/office/drawing/2017/decorative" val="1"/>
              </a:ext>
            </a:extLst>
          </p:cNvPr>
          <p:cNvCxnSpPr>
            <a:cxnSpLocks/>
          </p:cNvCxnSpPr>
          <p:nvPr userDrawn="1"/>
        </p:nvCxnSpPr>
        <p:spPr>
          <a:xfrm flipH="1">
            <a:off x="775225" y="4241403"/>
            <a:ext cx="301752"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23901" y="1600200"/>
            <a:ext cx="5072063" cy="2415700"/>
          </a:xfrm>
        </p:spPr>
        <p:txBody>
          <a:bodyPr anchor="b" anchorCtr="0"/>
          <a:lstStyle>
            <a:lvl1pPr>
              <a:defRPr sz="7998" b="1">
                <a:solidFill>
                  <a:srgbClr val="C74634"/>
                </a:solidFill>
              </a:defRPr>
            </a:lvl1pPr>
          </a:lstStyle>
          <a:p>
            <a:pPr lvl="0"/>
            <a:r>
              <a:rPr lang="en-US" dirty="0"/>
              <a:t>00%</a:t>
            </a: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6" y="4649789"/>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p>
            <a:r>
              <a:rPr lang="en-US" dirty="0"/>
              <a:t>Copyright © 2023, Oracle and/or its affiliates  |  Confidential: Internal/Restricted/Highly Restricted</a:t>
            </a:r>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p>
            <a:r>
              <a:rPr lang="en-IN"/>
              <a:t>[Date]</a:t>
            </a:r>
            <a:endParaRPr lang="en-US" dirty="0"/>
          </a:p>
        </p:txBody>
      </p:sp>
      <p:pic>
        <p:nvPicPr>
          <p:cNvPr id="23" name="OTag">
            <a:extLst>
              <a:ext uri="{FF2B5EF4-FFF2-40B4-BE49-F238E27FC236}">
                <a16:creationId xmlns:a16="http://schemas.microsoft.com/office/drawing/2014/main" id="{000C5F04-372F-427E-81C5-11434B3569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1608" y="6355080"/>
            <a:ext cx="502920" cy="502920"/>
          </a:xfrm>
          <a:prstGeom prst="rect">
            <a:avLst/>
          </a:prstGeom>
        </p:spPr>
      </p:pic>
    </p:spTree>
    <p:extLst>
      <p:ext uri="{BB962C8B-B14F-4D97-AF65-F5344CB8AC3E}">
        <p14:creationId xmlns:p14="http://schemas.microsoft.com/office/powerpoint/2010/main" val="167795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 - Metric_Pill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OTag">
            <a:extLst>
              <a:ext uri="{FF2B5EF4-FFF2-40B4-BE49-F238E27FC236}">
                <a16:creationId xmlns:a16="http://schemas.microsoft.com/office/drawing/2014/main" id="{E8A7F756-6885-FD4D-8CAC-01911AF996C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9" name="Text Placeholder 4">
            <a:extLst>
              <a:ext uri="{FF2B5EF4-FFF2-40B4-BE49-F238E27FC236}">
                <a16:creationId xmlns:a16="http://schemas.microsoft.com/office/drawing/2014/main" id="{52A6D6F1-EBC4-4335-819B-433720EB173D}"/>
              </a:ext>
            </a:extLst>
          </p:cNvPr>
          <p:cNvSpPr>
            <a:spLocks noGrp="1"/>
          </p:cNvSpPr>
          <p:nvPr>
            <p:ph type="body" sz="quarter" idx="15" hasCustomPrompt="1"/>
          </p:nvPr>
        </p:nvSpPr>
        <p:spPr>
          <a:xfrm>
            <a:off x="723901" y="1600200"/>
            <a:ext cx="5085287" cy="2415700"/>
          </a:xfrm>
        </p:spPr>
        <p:txBody>
          <a:bodyPr anchor="b" anchorCtr="0"/>
          <a:lstStyle>
            <a:lvl1pPr>
              <a:defRPr sz="7998" b="1">
                <a:solidFill>
                  <a:schemeClr val="tx1"/>
                </a:solidFill>
              </a:defRPr>
            </a:lvl1pPr>
          </a:lstStyle>
          <a:p>
            <a:pPr lvl="0"/>
            <a:r>
              <a:rPr lang="en-US" dirty="0"/>
              <a:t>00%</a:t>
            </a: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6" y="4649789"/>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BDC2851-E9BE-4691-AE94-635936A66775}"/>
              </a:ext>
            </a:extLst>
          </p:cNvPr>
          <p:cNvSpPr>
            <a:spLocks noGrp="1"/>
          </p:cNvSpPr>
          <p:nvPr>
            <p:ph type="sldNum" sz="quarter" idx="18"/>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84B2DF6E-494A-4D98-888D-68B724E489C5}"/>
              </a:ext>
            </a:extLst>
          </p:cNvPr>
          <p:cNvSpPr>
            <a:spLocks noGrp="1"/>
          </p:cNvSpPr>
          <p:nvPr>
            <p:ph type="ftr" sz="quarter" idx="17"/>
          </p:nvPr>
        </p:nvSpPr>
        <p:spPr/>
        <p:txBody>
          <a:bodyPr/>
          <a:lstStyle>
            <a:lvl1pPr>
              <a:defRPr>
                <a:solidFill>
                  <a:srgbClr val="AEA8A2"/>
                </a:solidFill>
              </a:defRPr>
            </a:lvl1pPr>
          </a:lstStyle>
          <a:p>
            <a:r>
              <a:rPr lang="en-US" dirty="0"/>
              <a:t>Copyright © 2023, Oracle and/or its affiliates  |  Confidential: Internal/Restricted/Highly Restricted</a:t>
            </a:r>
          </a:p>
        </p:txBody>
      </p:sp>
      <p:sp>
        <p:nvSpPr>
          <p:cNvPr id="3" name="Date Placeholder 2">
            <a:extLst>
              <a:ext uri="{FF2B5EF4-FFF2-40B4-BE49-F238E27FC236}">
                <a16:creationId xmlns:a16="http://schemas.microsoft.com/office/drawing/2014/main" id="{A558375C-46BC-48EA-9DFC-3DF06967D7C3}"/>
              </a:ext>
            </a:extLst>
          </p:cNvPr>
          <p:cNvSpPr>
            <a:spLocks noGrp="1"/>
          </p:cNvSpPr>
          <p:nvPr>
            <p:ph type="dt" sz="half" idx="16"/>
          </p:nvPr>
        </p:nvSpPr>
        <p:spPr/>
        <p:txBody>
          <a:bodyPr/>
          <a:lstStyle>
            <a:lvl1pPr>
              <a:defRPr>
                <a:solidFill>
                  <a:srgbClr val="AEA8A2"/>
                </a:solidFill>
              </a:defRPr>
            </a:lvl1pPr>
          </a:lstStyle>
          <a:p>
            <a:r>
              <a:rPr lang="en-IN"/>
              <a:t>[Date]</a:t>
            </a:r>
            <a:endParaRPr lang="en-IN" dirty="0"/>
          </a:p>
        </p:txBody>
      </p:sp>
    </p:spTree>
    <p:extLst>
      <p:ext uri="{BB962C8B-B14F-4D97-AF65-F5344CB8AC3E}">
        <p14:creationId xmlns:p14="http://schemas.microsoft.com/office/powerpoint/2010/main" val="167866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dirty="0"/>
              <a:t>Click to edit Master title style</a:t>
            </a:r>
            <a:endParaRPr lang="en-GB" dirty="0"/>
          </a:p>
        </p:txBody>
      </p:sp>
      <p:pic>
        <p:nvPicPr>
          <p:cNvPr id="2" name="Picture 1">
            <a:extLst>
              <a:ext uri="{FF2B5EF4-FFF2-40B4-BE49-F238E27FC236}">
                <a16:creationId xmlns:a16="http://schemas.microsoft.com/office/drawing/2014/main" id="{F7144CF0-9104-3CCA-0366-AEAB51159CBB}"/>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242355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Abstract Background_Pilla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rgbClr val="8B8580"/>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rgbClr val="8B8580"/>
                </a:solidFill>
              </a:defRPr>
            </a:lvl1pPr>
          </a:lstStyle>
          <a:p>
            <a:r>
              <a:rPr lang="en-US"/>
              <a:t>Copyright © 2023, Oracle and/or its affiliates  |  Confidential: Internal/Restricted/Highly Restricted</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rgbClr val="8B8580"/>
                </a:solidFill>
              </a:defRPr>
            </a:lvl1pPr>
          </a:lstStyle>
          <a:p>
            <a:r>
              <a:rPr lang="en-IN"/>
              <a:t>[Date]</a:t>
            </a:r>
            <a:endParaRPr lang="en-IN" dirty="0"/>
          </a:p>
        </p:txBody>
      </p:sp>
    </p:spTree>
    <p:extLst>
      <p:ext uri="{BB962C8B-B14F-4D97-AF65-F5344CB8AC3E}">
        <p14:creationId xmlns:p14="http://schemas.microsoft.com/office/powerpoint/2010/main" val="268602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Abstract Background_Pill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rgbClr val="AEA8A2"/>
                </a:solidFill>
              </a:defRPr>
            </a:lvl1pPr>
          </a:lstStyle>
          <a:p>
            <a:r>
              <a:rPr lang="en-US" dirty="0"/>
              <a:t>Copyright © 2023, Oracle and/or its affiliates  |  Confidential: Internal/Restricted/Highly Restricted</a:t>
            </a:r>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rgbClr val="AEA8A2"/>
                </a:solidFill>
              </a:defRPr>
            </a:lvl1pPr>
          </a:lstStyle>
          <a:p>
            <a:r>
              <a:rPr lang="en-IN"/>
              <a:t>[Date]</a:t>
            </a:r>
            <a:endParaRPr lang="en-IN" dirty="0"/>
          </a:p>
        </p:txBody>
      </p:sp>
    </p:spTree>
    <p:extLst>
      <p:ext uri="{BB962C8B-B14F-4D97-AF65-F5344CB8AC3E}">
        <p14:creationId xmlns:p14="http://schemas.microsoft.com/office/powerpoint/2010/main" val="501696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eaker_1">
    <p:bg>
      <p:bgPr>
        <a:solidFill>
          <a:schemeClr val="accent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E71A50-7907-322E-0491-8EF9AACF75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271" r="15"/>
          <a:stretch/>
        </p:blipFill>
        <p:spPr>
          <a:xfrm>
            <a:off x="4911641" y="2"/>
            <a:ext cx="7280359" cy="6857999"/>
          </a:xfrm>
          <a:prstGeom prst="rect">
            <a:avLst/>
          </a:prstGeom>
        </p:spPr>
      </p:pic>
      <p:sp>
        <p:nvSpPr>
          <p:cNvPr id="2" name="Title 1">
            <a:extLst>
              <a:ext uri="{FF2B5EF4-FFF2-40B4-BE49-F238E27FC236}">
                <a16:creationId xmlns:a16="http://schemas.microsoft.com/office/drawing/2014/main" id="{5F8DD237-1E40-4383-9C51-545B9C5DD604}"/>
              </a:ext>
            </a:extLst>
          </p:cNvPr>
          <p:cNvSpPr>
            <a:spLocks noGrp="1"/>
          </p:cNvSpPr>
          <p:nvPr>
            <p:ph type="title" hasCustomPrompt="1"/>
          </p:nvPr>
        </p:nvSpPr>
        <p:spPr>
          <a:xfrm>
            <a:off x="762001" y="1600201"/>
            <a:ext cx="3697357" cy="1320103"/>
          </a:xfrm>
        </p:spPr>
        <p:txBody>
          <a:bodyPr vert="horz" wrap="square" lIns="0" tIns="0" rIns="0" bIns="0" rtlCol="0" anchor="b" anchorCtr="0">
            <a:normAutofit/>
          </a:bodyPr>
          <a:lstStyle>
            <a:lvl1pPr>
              <a:defRPr lang="en-US" sz="3999" b="0" i="0">
                <a:latin typeface="Oracle Sans Tab" panose="020B0503020204020204" pitchFamily="34" charset="0"/>
                <a:ea typeface="+mj-ea"/>
              </a:defRPr>
            </a:lvl1pPr>
          </a:lstStyle>
          <a:p>
            <a:pPr marL="0" lvl="0">
              <a:lnSpc>
                <a:spcPct val="100000"/>
              </a:lnSpc>
            </a:pPr>
            <a:r>
              <a:rPr lang="en-US" dirty="0"/>
              <a:t>Speaker</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730914" y="1599495"/>
            <a:ext cx="3227476" cy="3247119"/>
          </a:xfrm>
        </p:spPr>
        <p:txBody>
          <a:bodyPr/>
          <a:lstStyle>
            <a:lvl1pP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730914" y="5145364"/>
            <a:ext cx="3236480"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730914" y="5509469"/>
            <a:ext cx="3236480"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6" name="Slide Number Placeholder 7">
            <a:extLst>
              <a:ext uri="{FF2B5EF4-FFF2-40B4-BE49-F238E27FC236}">
                <a16:creationId xmlns:a16="http://schemas.microsoft.com/office/drawing/2014/main" id="{6BEF3F0C-7FEC-7B40-A1F6-8EE025365DEB}"/>
              </a:ext>
            </a:extLst>
          </p:cNvPr>
          <p:cNvSpPr>
            <a:spLocks noGrp="1"/>
          </p:cNvSpPr>
          <p:nvPr>
            <p:ph type="sldNum" sz="quarter" idx="15"/>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2" name="Footer Placeholder 4">
            <a:extLst>
              <a:ext uri="{FF2B5EF4-FFF2-40B4-BE49-F238E27FC236}">
                <a16:creationId xmlns:a16="http://schemas.microsoft.com/office/drawing/2014/main" id="{8D13E50C-836B-3442-AB9E-EEE2C6593479}"/>
              </a:ext>
            </a:extLst>
          </p:cNvPr>
          <p:cNvSpPr>
            <a:spLocks noGrp="1"/>
          </p:cNvSpPr>
          <p:nvPr>
            <p:ph type="ftr" sz="quarter" idx="11"/>
          </p:nvPr>
        </p:nvSpPr>
        <p:spPr>
          <a:xfrm>
            <a:off x="1127760" y="6423979"/>
            <a:ext cx="5745379" cy="365125"/>
          </a:xfrm>
        </p:spPr>
        <p:txBody>
          <a:bodyPr/>
          <a:lstStyle>
            <a:lvl1pPr>
              <a:defRPr>
                <a:solidFill>
                  <a:srgbClr val="AEA8A2"/>
                </a:solidFill>
              </a:defRPr>
            </a:lvl1pPr>
          </a:lstStyle>
          <a:p>
            <a:r>
              <a:rPr lang="en-US" dirty="0"/>
              <a:t>Copyright © 2023, Oracle and/or its affiliates  |  Confidential: Internal/Restricted/Highly Restricted</a:t>
            </a:r>
          </a:p>
        </p:txBody>
      </p:sp>
      <p:sp>
        <p:nvSpPr>
          <p:cNvPr id="11" name="Date Placeholder 2">
            <a:extLst>
              <a:ext uri="{FF2B5EF4-FFF2-40B4-BE49-F238E27FC236}">
                <a16:creationId xmlns:a16="http://schemas.microsoft.com/office/drawing/2014/main" id="{BB3B6E64-A4C4-9D46-BFF1-1F043A38E608}"/>
              </a:ext>
            </a:extLst>
          </p:cNvPr>
          <p:cNvSpPr>
            <a:spLocks noGrp="1"/>
          </p:cNvSpPr>
          <p:nvPr>
            <p:ph type="dt" sz="half" idx="14"/>
          </p:nvPr>
        </p:nvSpPr>
        <p:spPr>
          <a:xfrm>
            <a:off x="6873138" y="6425604"/>
            <a:ext cx="2743200" cy="363500"/>
          </a:xfrm>
        </p:spPr>
        <p:txBody>
          <a:bodyPr/>
          <a:lstStyle>
            <a:lvl1pPr>
              <a:defRPr>
                <a:solidFill>
                  <a:srgbClr val="AEA8A2"/>
                </a:solidFill>
              </a:defRPr>
            </a:lvl1pPr>
          </a:lstStyle>
          <a:p>
            <a:r>
              <a:rPr lang="en-IN"/>
              <a:t>[Date]</a:t>
            </a:r>
            <a:endParaRPr lang="en-IN" dirty="0"/>
          </a:p>
        </p:txBody>
      </p:sp>
      <p:cxnSp>
        <p:nvCxnSpPr>
          <p:cNvPr id="5" name="Accent Mark">
            <a:extLst>
              <a:ext uri="{FF2B5EF4-FFF2-40B4-BE49-F238E27FC236}">
                <a16:creationId xmlns:a16="http://schemas.microsoft.com/office/drawing/2014/main" id="{5B26D6D3-D5E0-4829-8FFA-5E1D3F07D2B1}"/>
              </a:ext>
              <a:ext uri="{C183D7F6-B498-43B3-948B-1728B52AA6E4}">
                <adec:decorative xmlns:adec="http://schemas.microsoft.com/office/drawing/2017/decorative" val="1"/>
              </a:ext>
            </a:extLst>
          </p:cNvPr>
          <p:cNvCxnSpPr>
            <a:cxnSpLocks/>
          </p:cNvCxnSpPr>
          <p:nvPr userDrawn="1"/>
        </p:nvCxnSpPr>
        <p:spPr>
          <a:xfrm flipH="1" flipV="1">
            <a:off x="762000" y="3212976"/>
            <a:ext cx="324000"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571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peaker_2">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F15335-855E-81B5-5AD2-76748BA6DE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85" r="16"/>
          <a:stretch/>
        </p:blipFill>
        <p:spPr>
          <a:xfrm>
            <a:off x="3791745" y="2"/>
            <a:ext cx="8400256" cy="6857999"/>
          </a:xfrm>
          <a:prstGeom prst="rect">
            <a:avLst/>
          </a:prstGeom>
        </p:spPr>
      </p:pic>
      <p:sp>
        <p:nvSpPr>
          <p:cNvPr id="2" name="Title 1">
            <a:extLst>
              <a:ext uri="{FF2B5EF4-FFF2-40B4-BE49-F238E27FC236}">
                <a16:creationId xmlns:a16="http://schemas.microsoft.com/office/drawing/2014/main" id="{31D55E47-4DBE-46C5-AA1D-6AC25D117460}"/>
              </a:ext>
            </a:extLst>
          </p:cNvPr>
          <p:cNvSpPr>
            <a:spLocks noGrp="1"/>
          </p:cNvSpPr>
          <p:nvPr>
            <p:ph type="title" hasCustomPrompt="1"/>
          </p:nvPr>
        </p:nvSpPr>
        <p:spPr>
          <a:xfrm>
            <a:off x="762000" y="1600201"/>
            <a:ext cx="2560320" cy="1320103"/>
          </a:xfrm>
        </p:spPr>
        <p:txBody>
          <a:bodyPr vert="horz" wrap="square" lIns="0" tIns="0" rIns="0" bIns="0" rtlCol="0" anchor="b" anchorCtr="0">
            <a:normAutofit/>
          </a:bodyPr>
          <a:lstStyle>
            <a:lvl1pPr marL="0" algn="l" defTabSz="914217" rtl="0" eaLnBrk="1" latinLnBrk="0" hangingPunct="1">
              <a:lnSpc>
                <a:spcPct val="100000"/>
              </a:lnSpc>
              <a:spcBef>
                <a:spcPct val="0"/>
              </a:spcBef>
              <a:buNone/>
              <a:defRPr lang="en-US" sz="3999" b="0" i="0" kern="1200" baseline="0" dirty="0">
                <a:solidFill>
                  <a:schemeClr val="tx1"/>
                </a:solidFill>
                <a:latin typeface="Oracle Sans Tab" panose="020B0503020204020204" pitchFamily="34" charset="0"/>
                <a:ea typeface="+mj-ea"/>
                <a:cs typeface="+mj-cs"/>
              </a:defRPr>
            </a:lvl1pPr>
          </a:lstStyle>
          <a:p>
            <a:pPr marL="0" lvl="0">
              <a:lnSpc>
                <a:spcPct val="100000"/>
              </a:lnSpc>
            </a:pPr>
            <a:r>
              <a:rPr lang="en-US" dirty="0"/>
              <a:t>Speakers</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4408473" y="1599337"/>
            <a:ext cx="3227832" cy="3247119"/>
          </a:xfrm>
        </p:spPr>
        <p:txBody>
          <a:bodyPr/>
          <a:lstStyle>
            <a:lvl1pP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4408473" y="5145206"/>
            <a:ext cx="3227832"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4408473" y="5509311"/>
            <a:ext cx="3227832"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4" name="Date Placeholder 2">
            <a:extLst>
              <a:ext uri="{FF2B5EF4-FFF2-40B4-BE49-F238E27FC236}">
                <a16:creationId xmlns:a16="http://schemas.microsoft.com/office/drawing/2014/main" id="{AE9A0A8C-2E6F-464B-9FD1-B9649E73A5C1}"/>
              </a:ext>
            </a:extLst>
          </p:cNvPr>
          <p:cNvSpPr>
            <a:spLocks noGrp="1"/>
          </p:cNvSpPr>
          <p:nvPr>
            <p:ph type="dt" sz="half" idx="17"/>
          </p:nvPr>
        </p:nvSpPr>
        <p:spPr>
          <a:xfrm>
            <a:off x="6873138" y="6425604"/>
            <a:ext cx="2743200" cy="363500"/>
          </a:xfrm>
        </p:spPr>
        <p:txBody>
          <a:bodyPr/>
          <a:lstStyle>
            <a:lvl1pPr>
              <a:defRPr>
                <a:solidFill>
                  <a:srgbClr val="AEA8A2"/>
                </a:solidFill>
              </a:defRPr>
            </a:lvl1pPr>
          </a:lstStyle>
          <a:p>
            <a:r>
              <a:rPr lang="en-IN"/>
              <a:t>[Date]</a:t>
            </a:r>
            <a:endParaRPr lang="en-IN" dirty="0"/>
          </a:p>
        </p:txBody>
      </p:sp>
      <p:sp>
        <p:nvSpPr>
          <p:cNvPr id="15" name="Footer Placeholder 4">
            <a:extLst>
              <a:ext uri="{FF2B5EF4-FFF2-40B4-BE49-F238E27FC236}">
                <a16:creationId xmlns:a16="http://schemas.microsoft.com/office/drawing/2014/main" id="{0CCA3A0C-D472-2543-A7D4-913248392BB8}"/>
              </a:ext>
            </a:extLst>
          </p:cNvPr>
          <p:cNvSpPr>
            <a:spLocks noGrp="1"/>
          </p:cNvSpPr>
          <p:nvPr>
            <p:ph type="ftr" sz="quarter" idx="11"/>
          </p:nvPr>
        </p:nvSpPr>
        <p:spPr>
          <a:xfrm>
            <a:off x="1127760" y="6423979"/>
            <a:ext cx="5745379" cy="365125"/>
          </a:xfrm>
        </p:spPr>
        <p:txBody>
          <a:bodyPr/>
          <a:lstStyle>
            <a:lvl1pPr>
              <a:defRPr>
                <a:solidFill>
                  <a:srgbClr val="AEA8A2"/>
                </a:solidFill>
              </a:defRPr>
            </a:lvl1pPr>
          </a:lstStyle>
          <a:p>
            <a:r>
              <a:rPr lang="en-US"/>
              <a:t>Copyright © 2023, Oracle and/or its affiliates  |  Confidential: Internal/Restricted/Highly Restricted</a:t>
            </a:r>
            <a:endParaRPr lang="en-US" dirty="0"/>
          </a:p>
        </p:txBody>
      </p:sp>
      <p:sp>
        <p:nvSpPr>
          <p:cNvPr id="18" name="Slide Number Placeholder 7">
            <a:extLst>
              <a:ext uri="{FF2B5EF4-FFF2-40B4-BE49-F238E27FC236}">
                <a16:creationId xmlns:a16="http://schemas.microsoft.com/office/drawing/2014/main" id="{140478BB-E705-324F-B49B-B24DA1FA107C}"/>
              </a:ext>
            </a:extLst>
          </p:cNvPr>
          <p:cNvSpPr>
            <a:spLocks noGrp="1"/>
          </p:cNvSpPr>
          <p:nvPr>
            <p:ph type="sldNum" sz="quarter" idx="18"/>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7" name="Picture Placeholder 4">
            <a:extLst>
              <a:ext uri="{FF2B5EF4-FFF2-40B4-BE49-F238E27FC236}">
                <a16:creationId xmlns:a16="http://schemas.microsoft.com/office/drawing/2014/main" id="{AD80FD35-1640-4598-BFDA-3E05A9FCEBBE}"/>
              </a:ext>
            </a:extLst>
          </p:cNvPr>
          <p:cNvSpPr>
            <a:spLocks noGrp="1"/>
          </p:cNvSpPr>
          <p:nvPr>
            <p:ph type="pic" sz="quarter" idx="19"/>
          </p:nvPr>
        </p:nvSpPr>
        <p:spPr>
          <a:xfrm>
            <a:off x="7942248" y="1599337"/>
            <a:ext cx="3227832" cy="3247119"/>
          </a:xfrm>
        </p:spPr>
        <p:txBody>
          <a:bodyPr/>
          <a:lstStyle>
            <a:lvl1pPr>
              <a:defRPr>
                <a:solidFill>
                  <a:schemeClr val="tx1"/>
                </a:solidFill>
              </a:defRPr>
            </a:lvl1pPr>
          </a:lstStyle>
          <a:p>
            <a:r>
              <a:rPr lang="en-US"/>
              <a:t>Click icon to add picture</a:t>
            </a:r>
          </a:p>
        </p:txBody>
      </p:sp>
      <p:sp>
        <p:nvSpPr>
          <p:cNvPr id="21" name="Text Placeholder 33">
            <a:extLst>
              <a:ext uri="{FF2B5EF4-FFF2-40B4-BE49-F238E27FC236}">
                <a16:creationId xmlns:a16="http://schemas.microsoft.com/office/drawing/2014/main" id="{AF0CFD6E-C443-4D08-B5C0-973C8F72617B}"/>
              </a:ext>
            </a:extLst>
          </p:cNvPr>
          <p:cNvSpPr>
            <a:spLocks noGrp="1"/>
          </p:cNvSpPr>
          <p:nvPr>
            <p:ph type="body" sz="quarter" idx="20" hasCustomPrompt="1"/>
          </p:nvPr>
        </p:nvSpPr>
        <p:spPr>
          <a:xfrm>
            <a:off x="7942248" y="5145206"/>
            <a:ext cx="3227832"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5" name="Text Placeholder 33">
            <a:extLst>
              <a:ext uri="{FF2B5EF4-FFF2-40B4-BE49-F238E27FC236}">
                <a16:creationId xmlns:a16="http://schemas.microsoft.com/office/drawing/2014/main" id="{F3C3D640-B9ED-4162-9C4F-0F9F774E639B}"/>
              </a:ext>
            </a:extLst>
          </p:cNvPr>
          <p:cNvSpPr>
            <a:spLocks noGrp="1"/>
          </p:cNvSpPr>
          <p:nvPr>
            <p:ph type="body" sz="quarter" idx="21" hasCustomPrompt="1"/>
          </p:nvPr>
        </p:nvSpPr>
        <p:spPr>
          <a:xfrm>
            <a:off x="7942248" y="5509311"/>
            <a:ext cx="3227832"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cxnSp>
        <p:nvCxnSpPr>
          <p:cNvPr id="5" name="Accent Mark">
            <a:extLst>
              <a:ext uri="{FF2B5EF4-FFF2-40B4-BE49-F238E27FC236}">
                <a16:creationId xmlns:a16="http://schemas.microsoft.com/office/drawing/2014/main" id="{C05090A8-F54E-1DCF-B040-19642BCBD08F}"/>
              </a:ext>
              <a:ext uri="{C183D7F6-B498-43B3-948B-1728B52AA6E4}">
                <adec:decorative xmlns:adec="http://schemas.microsoft.com/office/drawing/2017/decorative" val="1"/>
              </a:ext>
            </a:extLst>
          </p:cNvPr>
          <p:cNvCxnSpPr>
            <a:cxnSpLocks/>
          </p:cNvCxnSpPr>
          <p:nvPr userDrawn="1"/>
        </p:nvCxnSpPr>
        <p:spPr>
          <a:xfrm flipH="1" flipV="1">
            <a:off x="762000" y="3212976"/>
            <a:ext cx="324000"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019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eaker_3">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4CE1E9-169A-329D-A33A-4F8FBBF8BA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85" r="16"/>
          <a:stretch/>
        </p:blipFill>
        <p:spPr>
          <a:xfrm>
            <a:off x="3791745" y="2"/>
            <a:ext cx="8400256" cy="6857999"/>
          </a:xfrm>
          <a:prstGeom prst="rect">
            <a:avLst/>
          </a:prstGeom>
        </p:spPr>
      </p:pic>
      <p:sp>
        <p:nvSpPr>
          <p:cNvPr id="32" name="Title 1">
            <a:extLst>
              <a:ext uri="{FF2B5EF4-FFF2-40B4-BE49-F238E27FC236}">
                <a16:creationId xmlns:a16="http://schemas.microsoft.com/office/drawing/2014/main" id="{F61107A6-7831-4EC7-8264-2809B94682DD}"/>
              </a:ext>
            </a:extLst>
          </p:cNvPr>
          <p:cNvSpPr>
            <a:spLocks noGrp="1"/>
          </p:cNvSpPr>
          <p:nvPr>
            <p:ph type="title" hasCustomPrompt="1"/>
          </p:nvPr>
        </p:nvSpPr>
        <p:spPr>
          <a:xfrm>
            <a:off x="762000" y="1600201"/>
            <a:ext cx="2560320" cy="1320103"/>
          </a:xfrm>
        </p:spPr>
        <p:txBody>
          <a:bodyPr vert="horz" wrap="square" lIns="0" tIns="0" rIns="0" bIns="0" rtlCol="0" anchor="b" anchorCtr="0">
            <a:normAutofit/>
          </a:bodyPr>
          <a:lstStyle>
            <a:lvl1pPr marL="0" algn="l" defTabSz="914217" rtl="0" eaLnBrk="1" latinLnBrk="0" hangingPunct="1">
              <a:lnSpc>
                <a:spcPct val="100000"/>
              </a:lnSpc>
              <a:spcBef>
                <a:spcPct val="0"/>
              </a:spcBef>
              <a:buNone/>
              <a:defRPr lang="en-US" sz="3999" b="0" i="0" kern="1200" baseline="0" dirty="0">
                <a:solidFill>
                  <a:schemeClr val="tx1"/>
                </a:solidFill>
                <a:latin typeface="Oracle Sans Tab" panose="020B0503020204020204" pitchFamily="34" charset="0"/>
                <a:ea typeface="+mj-ea"/>
                <a:cs typeface="+mj-cs"/>
              </a:defRPr>
            </a:lvl1pPr>
          </a:lstStyle>
          <a:p>
            <a:pPr marL="0" lvl="0">
              <a:lnSpc>
                <a:spcPct val="100000"/>
              </a:lnSpc>
            </a:pPr>
            <a:r>
              <a:rPr lang="en-US" dirty="0"/>
              <a:t>Speakers</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526126" y="553736"/>
            <a:ext cx="2368296" cy="2331720"/>
          </a:xfrm>
        </p:spPr>
        <p:txBody>
          <a:bodyPr/>
          <a:lstStyle>
            <a:lvl1pP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526125" y="318024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526125" y="3509042"/>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FDC25F51-F732-4DED-B41F-218C4B09A992}"/>
              </a:ext>
            </a:extLst>
          </p:cNvPr>
          <p:cNvSpPr>
            <a:spLocks noGrp="1"/>
          </p:cNvSpPr>
          <p:nvPr>
            <p:ph type="pic" sz="quarter" idx="28"/>
          </p:nvPr>
        </p:nvSpPr>
        <p:spPr>
          <a:xfrm>
            <a:off x="4184631" y="2931568"/>
            <a:ext cx="2368296" cy="2331720"/>
          </a:xfrm>
        </p:spPr>
        <p:txBody>
          <a:bodyPr/>
          <a:lstStyle>
            <a:lvl1pPr>
              <a:defRPr>
                <a:solidFill>
                  <a:schemeClr val="tx1"/>
                </a:solidFill>
              </a:defRPr>
            </a:lvl1pPr>
          </a:lstStyle>
          <a:p>
            <a:r>
              <a:rPr lang="en-US"/>
              <a:t>Click icon to add picture</a:t>
            </a:r>
            <a:endParaRPr lang="en-US" dirty="0"/>
          </a:p>
        </p:txBody>
      </p:sp>
      <p:sp>
        <p:nvSpPr>
          <p:cNvPr id="33" name="Text Placeholder 33">
            <a:extLst>
              <a:ext uri="{FF2B5EF4-FFF2-40B4-BE49-F238E27FC236}">
                <a16:creationId xmlns:a16="http://schemas.microsoft.com/office/drawing/2014/main" id="{D1B52A4B-0972-4F91-92C6-8090BEF5CCCB}"/>
              </a:ext>
            </a:extLst>
          </p:cNvPr>
          <p:cNvSpPr>
            <a:spLocks noGrp="1"/>
          </p:cNvSpPr>
          <p:nvPr>
            <p:ph type="body" sz="quarter" idx="29" hasCustomPrompt="1"/>
          </p:nvPr>
        </p:nvSpPr>
        <p:spPr>
          <a:xfrm>
            <a:off x="4184630" y="5558074"/>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4" name="Text Placeholder 33">
            <a:extLst>
              <a:ext uri="{FF2B5EF4-FFF2-40B4-BE49-F238E27FC236}">
                <a16:creationId xmlns:a16="http://schemas.microsoft.com/office/drawing/2014/main" id="{D6D713D8-07E2-4DC7-808A-1A9CD0EBCC6B}"/>
              </a:ext>
            </a:extLst>
          </p:cNvPr>
          <p:cNvSpPr>
            <a:spLocks noGrp="1"/>
          </p:cNvSpPr>
          <p:nvPr>
            <p:ph type="body" sz="quarter" idx="30" hasCustomPrompt="1"/>
          </p:nvPr>
        </p:nvSpPr>
        <p:spPr>
          <a:xfrm>
            <a:off x="4184630" y="5886874"/>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5" name="Picture Placeholder 4">
            <a:extLst>
              <a:ext uri="{FF2B5EF4-FFF2-40B4-BE49-F238E27FC236}">
                <a16:creationId xmlns:a16="http://schemas.microsoft.com/office/drawing/2014/main" id="{D54CB0FE-E711-41BE-AE1E-539BC7B7761E}"/>
              </a:ext>
            </a:extLst>
          </p:cNvPr>
          <p:cNvSpPr>
            <a:spLocks noGrp="1"/>
          </p:cNvSpPr>
          <p:nvPr>
            <p:ph type="pic" sz="quarter" idx="31"/>
          </p:nvPr>
        </p:nvSpPr>
        <p:spPr>
          <a:xfrm>
            <a:off x="8888267" y="2931568"/>
            <a:ext cx="2368296" cy="2331720"/>
          </a:xfrm>
        </p:spPr>
        <p:txBody>
          <a:bodyPr/>
          <a:lstStyle>
            <a:lvl1pPr>
              <a:defRPr>
                <a:solidFill>
                  <a:schemeClr val="tx1"/>
                </a:solidFill>
              </a:defRPr>
            </a:lvl1pPr>
          </a:lstStyle>
          <a:p>
            <a:r>
              <a:rPr lang="en-US"/>
              <a:t>Click icon to add picture</a:t>
            </a:r>
            <a:endParaRPr lang="en-US" dirty="0"/>
          </a:p>
        </p:txBody>
      </p:sp>
      <p:sp>
        <p:nvSpPr>
          <p:cNvPr id="36" name="Text Placeholder 33">
            <a:extLst>
              <a:ext uri="{FF2B5EF4-FFF2-40B4-BE49-F238E27FC236}">
                <a16:creationId xmlns:a16="http://schemas.microsoft.com/office/drawing/2014/main" id="{C9D94F0F-A124-427C-8B51-4EA7A2DA41ED}"/>
              </a:ext>
            </a:extLst>
          </p:cNvPr>
          <p:cNvSpPr>
            <a:spLocks noGrp="1"/>
          </p:cNvSpPr>
          <p:nvPr>
            <p:ph type="body" sz="quarter" idx="32" hasCustomPrompt="1"/>
          </p:nvPr>
        </p:nvSpPr>
        <p:spPr>
          <a:xfrm>
            <a:off x="8888266" y="5558074"/>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9" name="Text Placeholder 33">
            <a:extLst>
              <a:ext uri="{FF2B5EF4-FFF2-40B4-BE49-F238E27FC236}">
                <a16:creationId xmlns:a16="http://schemas.microsoft.com/office/drawing/2014/main" id="{D51FC9E3-DCC2-4D0A-80C8-4CB3924EC6CD}"/>
              </a:ext>
            </a:extLst>
          </p:cNvPr>
          <p:cNvSpPr>
            <a:spLocks noGrp="1"/>
          </p:cNvSpPr>
          <p:nvPr>
            <p:ph type="body" sz="quarter" idx="33" hasCustomPrompt="1"/>
          </p:nvPr>
        </p:nvSpPr>
        <p:spPr>
          <a:xfrm>
            <a:off x="8888266" y="5886874"/>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8" name="Slide Number Placeholder 7">
            <a:extLst>
              <a:ext uri="{FF2B5EF4-FFF2-40B4-BE49-F238E27FC236}">
                <a16:creationId xmlns:a16="http://schemas.microsoft.com/office/drawing/2014/main" id="{CCE5764A-5EC9-494B-88D0-11780F6D87F6}"/>
              </a:ext>
            </a:extLst>
          </p:cNvPr>
          <p:cNvSpPr>
            <a:spLocks noGrp="1"/>
          </p:cNvSpPr>
          <p:nvPr>
            <p:ph type="sldNum" sz="quarter" idx="2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9EAFC18-8AC9-5F4E-8D9A-1326DF8761C0}"/>
              </a:ext>
            </a:extLst>
          </p:cNvPr>
          <p:cNvSpPr>
            <a:spLocks noGrp="1"/>
          </p:cNvSpPr>
          <p:nvPr>
            <p:ph type="ftr" sz="quarter" idx="11"/>
          </p:nvPr>
        </p:nvSpPr>
        <p:spPr>
          <a:xfrm>
            <a:off x="1127760" y="6423979"/>
            <a:ext cx="5745379" cy="365125"/>
          </a:xfrm>
        </p:spPr>
        <p:txBody>
          <a:bodyPr/>
          <a:lstStyle>
            <a:lvl1pPr>
              <a:defRPr>
                <a:solidFill>
                  <a:srgbClr val="AEA8A2"/>
                </a:solidFill>
              </a:defRPr>
            </a:lvl1pPr>
          </a:lstStyle>
          <a:p>
            <a:r>
              <a:rPr lang="en-US"/>
              <a:t>Copyright © 2023, Oracle and/or its affiliates  |  Confidential: Internal/Restricted/Highly Restricted</a:t>
            </a:r>
            <a:endParaRPr lang="en-US" dirty="0"/>
          </a:p>
        </p:txBody>
      </p:sp>
      <p:sp>
        <p:nvSpPr>
          <p:cNvPr id="17" name="Date Placeholder 2">
            <a:extLst>
              <a:ext uri="{FF2B5EF4-FFF2-40B4-BE49-F238E27FC236}">
                <a16:creationId xmlns:a16="http://schemas.microsoft.com/office/drawing/2014/main" id="{11198CAC-E69F-F549-A18A-1BAE46DA122B}"/>
              </a:ext>
            </a:extLst>
          </p:cNvPr>
          <p:cNvSpPr>
            <a:spLocks noGrp="1"/>
          </p:cNvSpPr>
          <p:nvPr>
            <p:ph type="dt" sz="half" idx="26"/>
          </p:nvPr>
        </p:nvSpPr>
        <p:spPr>
          <a:xfrm>
            <a:off x="6873138" y="6425604"/>
            <a:ext cx="2743200" cy="363500"/>
          </a:xfrm>
        </p:spPr>
        <p:txBody>
          <a:bodyPr/>
          <a:lstStyle>
            <a:lvl1pPr>
              <a:defRPr>
                <a:solidFill>
                  <a:srgbClr val="AEA8A2"/>
                </a:solidFill>
              </a:defRPr>
            </a:lvl1pPr>
          </a:lstStyle>
          <a:p>
            <a:r>
              <a:rPr lang="en-IN"/>
              <a:t>[Date]</a:t>
            </a:r>
            <a:endParaRPr lang="en-IN" dirty="0"/>
          </a:p>
        </p:txBody>
      </p:sp>
      <p:cxnSp>
        <p:nvCxnSpPr>
          <p:cNvPr id="4" name="Accent Mark">
            <a:extLst>
              <a:ext uri="{FF2B5EF4-FFF2-40B4-BE49-F238E27FC236}">
                <a16:creationId xmlns:a16="http://schemas.microsoft.com/office/drawing/2014/main" id="{930C089B-A35C-1FB9-6696-41BE943EB785}"/>
              </a:ext>
              <a:ext uri="{C183D7F6-B498-43B3-948B-1728B52AA6E4}">
                <adec:decorative xmlns:adec="http://schemas.microsoft.com/office/drawing/2017/decorative" val="1"/>
              </a:ext>
            </a:extLst>
          </p:cNvPr>
          <p:cNvCxnSpPr>
            <a:cxnSpLocks/>
          </p:cNvCxnSpPr>
          <p:nvPr userDrawn="1"/>
        </p:nvCxnSpPr>
        <p:spPr>
          <a:xfrm flipH="1" flipV="1">
            <a:off x="762000" y="3212976"/>
            <a:ext cx="324000"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18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362">
          <p15:clr>
            <a:srgbClr val="FBAE40"/>
          </p15:clr>
        </p15:guide>
        <p15:guide id="2" pos="567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peaker_4">
    <p:bg>
      <p:bgPr>
        <a:solidFill>
          <a:schemeClr val="accent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9F24F-9141-99B2-5DB3-FFEB7D4405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271" r="15"/>
          <a:stretch/>
        </p:blipFill>
        <p:spPr>
          <a:xfrm>
            <a:off x="4911641" y="2"/>
            <a:ext cx="7280359" cy="6857999"/>
          </a:xfrm>
          <a:prstGeom prst="rect">
            <a:avLst/>
          </a:prstGeom>
        </p:spPr>
      </p:pic>
      <p:sp>
        <p:nvSpPr>
          <p:cNvPr id="36" name="Title 1">
            <a:extLst>
              <a:ext uri="{FF2B5EF4-FFF2-40B4-BE49-F238E27FC236}">
                <a16:creationId xmlns:a16="http://schemas.microsoft.com/office/drawing/2014/main" id="{AD59539A-0265-4CF1-A242-1D32DF1299D9}"/>
              </a:ext>
            </a:extLst>
          </p:cNvPr>
          <p:cNvSpPr>
            <a:spLocks noGrp="1"/>
          </p:cNvSpPr>
          <p:nvPr>
            <p:ph type="title" hasCustomPrompt="1"/>
          </p:nvPr>
        </p:nvSpPr>
        <p:spPr>
          <a:xfrm>
            <a:off x="762000" y="1600201"/>
            <a:ext cx="2560320" cy="1320103"/>
          </a:xfrm>
        </p:spPr>
        <p:txBody>
          <a:bodyPr vert="horz" wrap="square" lIns="0" tIns="0" rIns="0" bIns="0" rtlCol="0" anchor="b" anchorCtr="0">
            <a:normAutofit/>
          </a:bodyPr>
          <a:lstStyle>
            <a:lvl1pPr marL="0" algn="l" defTabSz="914217" rtl="0" eaLnBrk="1" latinLnBrk="0" hangingPunct="1">
              <a:lnSpc>
                <a:spcPct val="100000"/>
              </a:lnSpc>
              <a:spcBef>
                <a:spcPct val="0"/>
              </a:spcBef>
              <a:buNone/>
              <a:defRPr lang="en-US" sz="3999" b="0" i="0" kern="1200" baseline="0" dirty="0">
                <a:solidFill>
                  <a:schemeClr val="tx1"/>
                </a:solidFill>
                <a:latin typeface="Oracle Sans Tab" panose="020B0503020204020204" pitchFamily="34" charset="0"/>
                <a:ea typeface="+mj-ea"/>
                <a:cs typeface="+mj-cs"/>
              </a:defRPr>
            </a:lvl1pPr>
          </a:lstStyle>
          <a:p>
            <a:pPr marL="0" lvl="0">
              <a:lnSpc>
                <a:spcPct val="100000"/>
              </a:lnSpc>
            </a:pPr>
            <a:r>
              <a:rPr lang="en-US" dirty="0"/>
              <a:t>Speakers</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182565" y="719221"/>
            <a:ext cx="1920240" cy="1921744"/>
          </a:xfrm>
        </p:spPr>
        <p:txBody>
          <a:bodyPr/>
          <a:lstStyle>
            <a:lvl1pPr>
              <a:defRPr>
                <a:solidFill>
                  <a:schemeClr val="tx1"/>
                </a:solidFill>
              </a:defRPr>
            </a:lvl1pPr>
          </a:lstStyle>
          <a:p>
            <a:r>
              <a:rPr lang="en-US"/>
              <a:t>Click icon to add picture</a:t>
            </a:r>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182566" y="2753768"/>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182566" y="3101574"/>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50" name="Picture Placeholder 4">
            <a:extLst>
              <a:ext uri="{FF2B5EF4-FFF2-40B4-BE49-F238E27FC236}">
                <a16:creationId xmlns:a16="http://schemas.microsoft.com/office/drawing/2014/main" id="{13E21815-6A02-4A6A-80C9-0617BE9066A4}"/>
              </a:ext>
            </a:extLst>
          </p:cNvPr>
          <p:cNvSpPr>
            <a:spLocks noGrp="1"/>
          </p:cNvSpPr>
          <p:nvPr>
            <p:ph type="pic" sz="quarter" idx="16"/>
          </p:nvPr>
        </p:nvSpPr>
        <p:spPr>
          <a:xfrm>
            <a:off x="8993646" y="719221"/>
            <a:ext cx="1920240" cy="1921744"/>
          </a:xfrm>
        </p:spPr>
        <p:txBody>
          <a:bodyPr/>
          <a:lstStyle>
            <a:lvl1pPr>
              <a:defRPr>
                <a:solidFill>
                  <a:schemeClr val="tx1"/>
                </a:solidFill>
              </a:defRPr>
            </a:lvl1pPr>
          </a:lstStyle>
          <a:p>
            <a:r>
              <a:rPr lang="en-US"/>
              <a:t>Click icon to add picture</a:t>
            </a:r>
          </a:p>
        </p:txBody>
      </p:sp>
      <p:sp>
        <p:nvSpPr>
          <p:cNvPr id="22" name="Text Placeholder 33">
            <a:extLst>
              <a:ext uri="{FF2B5EF4-FFF2-40B4-BE49-F238E27FC236}">
                <a16:creationId xmlns:a16="http://schemas.microsoft.com/office/drawing/2014/main" id="{B1E285A0-A2E7-DE49-A7D9-B15F13096B4D}"/>
              </a:ext>
            </a:extLst>
          </p:cNvPr>
          <p:cNvSpPr>
            <a:spLocks noGrp="1"/>
          </p:cNvSpPr>
          <p:nvPr>
            <p:ph type="body" sz="quarter" idx="23" hasCustomPrompt="1"/>
          </p:nvPr>
        </p:nvSpPr>
        <p:spPr>
          <a:xfrm>
            <a:off x="8993646" y="2753768"/>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3" name="Text Placeholder 33">
            <a:extLst>
              <a:ext uri="{FF2B5EF4-FFF2-40B4-BE49-F238E27FC236}">
                <a16:creationId xmlns:a16="http://schemas.microsoft.com/office/drawing/2014/main" id="{824EDADA-2643-C24E-A532-5AF7FDEFBB0A}"/>
              </a:ext>
            </a:extLst>
          </p:cNvPr>
          <p:cNvSpPr>
            <a:spLocks noGrp="1"/>
          </p:cNvSpPr>
          <p:nvPr>
            <p:ph type="body" sz="quarter" idx="24" hasCustomPrompt="1"/>
          </p:nvPr>
        </p:nvSpPr>
        <p:spPr>
          <a:xfrm>
            <a:off x="8993646" y="3101574"/>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0" name="Picture Placeholder 4">
            <a:extLst>
              <a:ext uri="{FF2B5EF4-FFF2-40B4-BE49-F238E27FC236}">
                <a16:creationId xmlns:a16="http://schemas.microsoft.com/office/drawing/2014/main" id="{EFC6E2D0-3B2A-2942-B1BA-2FB20BD0EEC6}"/>
              </a:ext>
            </a:extLst>
          </p:cNvPr>
          <p:cNvSpPr>
            <a:spLocks noGrp="1"/>
          </p:cNvSpPr>
          <p:nvPr>
            <p:ph type="pic" sz="quarter" idx="27"/>
          </p:nvPr>
        </p:nvSpPr>
        <p:spPr>
          <a:xfrm>
            <a:off x="6182565" y="3761433"/>
            <a:ext cx="1920240" cy="1921744"/>
          </a:xfrm>
        </p:spPr>
        <p:txBody>
          <a:bodyPr/>
          <a:lstStyle>
            <a:lvl1pPr>
              <a:defRPr>
                <a:solidFill>
                  <a:schemeClr val="tx1"/>
                </a:solidFill>
              </a:defRPr>
            </a:lvl1pPr>
          </a:lstStyle>
          <a:p>
            <a:r>
              <a:rPr lang="en-US"/>
              <a:t>Click icon to add picture</a:t>
            </a:r>
          </a:p>
        </p:txBody>
      </p:sp>
      <p:sp>
        <p:nvSpPr>
          <p:cNvPr id="28" name="Text Placeholder 33">
            <a:extLst>
              <a:ext uri="{FF2B5EF4-FFF2-40B4-BE49-F238E27FC236}">
                <a16:creationId xmlns:a16="http://schemas.microsoft.com/office/drawing/2014/main" id="{C58C0826-10EF-F849-A3C1-413E3484114A}"/>
              </a:ext>
            </a:extLst>
          </p:cNvPr>
          <p:cNvSpPr>
            <a:spLocks noGrp="1"/>
          </p:cNvSpPr>
          <p:nvPr>
            <p:ph type="body" sz="quarter" idx="25" hasCustomPrompt="1"/>
          </p:nvPr>
        </p:nvSpPr>
        <p:spPr>
          <a:xfrm>
            <a:off x="6182566" y="5795980"/>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9" name="Text Placeholder 33">
            <a:extLst>
              <a:ext uri="{FF2B5EF4-FFF2-40B4-BE49-F238E27FC236}">
                <a16:creationId xmlns:a16="http://schemas.microsoft.com/office/drawing/2014/main" id="{31FE92C1-9507-1C45-8CA1-FA2A0EA3FCED}"/>
              </a:ext>
            </a:extLst>
          </p:cNvPr>
          <p:cNvSpPr>
            <a:spLocks noGrp="1"/>
          </p:cNvSpPr>
          <p:nvPr>
            <p:ph type="body" sz="quarter" idx="26" hasCustomPrompt="1"/>
          </p:nvPr>
        </p:nvSpPr>
        <p:spPr>
          <a:xfrm>
            <a:off x="6182566" y="6143786"/>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ED40B0E3-F4BB-EC49-8D7A-713B54016EEA}"/>
              </a:ext>
            </a:extLst>
          </p:cNvPr>
          <p:cNvSpPr>
            <a:spLocks noGrp="1"/>
          </p:cNvSpPr>
          <p:nvPr>
            <p:ph type="pic" sz="quarter" idx="28"/>
          </p:nvPr>
        </p:nvSpPr>
        <p:spPr>
          <a:xfrm>
            <a:off x="8993646" y="3761433"/>
            <a:ext cx="1920240" cy="1921744"/>
          </a:xfrm>
        </p:spPr>
        <p:txBody>
          <a:bodyPr/>
          <a:lstStyle>
            <a:lvl1pPr>
              <a:defRPr>
                <a:solidFill>
                  <a:schemeClr val="tx1"/>
                </a:solidFill>
              </a:defRPr>
            </a:lvl1pPr>
          </a:lstStyle>
          <a:p>
            <a:r>
              <a:rPr lang="en-US"/>
              <a:t>Click icon to add picture</a:t>
            </a:r>
          </a:p>
        </p:txBody>
      </p:sp>
      <p:sp>
        <p:nvSpPr>
          <p:cNvPr id="32" name="Text Placeholder 33">
            <a:extLst>
              <a:ext uri="{FF2B5EF4-FFF2-40B4-BE49-F238E27FC236}">
                <a16:creationId xmlns:a16="http://schemas.microsoft.com/office/drawing/2014/main" id="{75EA1EAA-9631-6446-9C35-80FDF680DE0B}"/>
              </a:ext>
            </a:extLst>
          </p:cNvPr>
          <p:cNvSpPr>
            <a:spLocks noGrp="1"/>
          </p:cNvSpPr>
          <p:nvPr>
            <p:ph type="body" sz="quarter" idx="29" hasCustomPrompt="1"/>
          </p:nvPr>
        </p:nvSpPr>
        <p:spPr>
          <a:xfrm>
            <a:off x="8993646" y="5795980"/>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3" name="Text Placeholder 33">
            <a:extLst>
              <a:ext uri="{FF2B5EF4-FFF2-40B4-BE49-F238E27FC236}">
                <a16:creationId xmlns:a16="http://schemas.microsoft.com/office/drawing/2014/main" id="{D9FA6B46-487D-254B-8AB6-DCB6C449BF8B}"/>
              </a:ext>
            </a:extLst>
          </p:cNvPr>
          <p:cNvSpPr>
            <a:spLocks noGrp="1"/>
          </p:cNvSpPr>
          <p:nvPr>
            <p:ph type="body" sz="quarter" idx="30" hasCustomPrompt="1"/>
          </p:nvPr>
        </p:nvSpPr>
        <p:spPr>
          <a:xfrm>
            <a:off x="8993646" y="6143786"/>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27" name="Slide Number Placeholder 7">
            <a:extLst>
              <a:ext uri="{FF2B5EF4-FFF2-40B4-BE49-F238E27FC236}">
                <a16:creationId xmlns:a16="http://schemas.microsoft.com/office/drawing/2014/main" id="{46E86DE0-FE7C-744D-970D-9696DFAA28E1}"/>
              </a:ext>
            </a:extLst>
          </p:cNvPr>
          <p:cNvSpPr>
            <a:spLocks noGrp="1"/>
          </p:cNvSpPr>
          <p:nvPr>
            <p:ph type="sldNum" sz="quarter" idx="32"/>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24" name="Footer Placeholder 4">
            <a:extLst>
              <a:ext uri="{FF2B5EF4-FFF2-40B4-BE49-F238E27FC236}">
                <a16:creationId xmlns:a16="http://schemas.microsoft.com/office/drawing/2014/main" id="{DBF80D77-FE9A-BC48-9AF3-ED3B5FF0640B}"/>
              </a:ext>
            </a:extLst>
          </p:cNvPr>
          <p:cNvSpPr>
            <a:spLocks noGrp="1"/>
          </p:cNvSpPr>
          <p:nvPr>
            <p:ph type="ftr" sz="quarter" idx="11"/>
          </p:nvPr>
        </p:nvSpPr>
        <p:spPr>
          <a:xfrm>
            <a:off x="1127760" y="6423979"/>
            <a:ext cx="5745379" cy="365125"/>
          </a:xfrm>
        </p:spPr>
        <p:txBody>
          <a:bodyPr/>
          <a:lstStyle>
            <a:lvl1pPr>
              <a:defRPr>
                <a:solidFill>
                  <a:srgbClr val="AEA8A2"/>
                </a:solidFill>
              </a:defRPr>
            </a:lvl1pPr>
          </a:lstStyle>
          <a:p>
            <a:r>
              <a:rPr lang="en-US"/>
              <a:t>Copyright © 2023, Oracle and/or its affiliates  |  Confidential: Internal/Restricted/Highly Restricted</a:t>
            </a:r>
            <a:endParaRPr lang="en-US" dirty="0"/>
          </a:p>
        </p:txBody>
      </p:sp>
      <p:sp>
        <p:nvSpPr>
          <p:cNvPr id="20" name="Date Placeholder 2">
            <a:extLst>
              <a:ext uri="{FF2B5EF4-FFF2-40B4-BE49-F238E27FC236}">
                <a16:creationId xmlns:a16="http://schemas.microsoft.com/office/drawing/2014/main" id="{21220CCC-C0DB-D44E-99CA-7713C5EFAE7B}"/>
              </a:ext>
            </a:extLst>
          </p:cNvPr>
          <p:cNvSpPr>
            <a:spLocks noGrp="1"/>
          </p:cNvSpPr>
          <p:nvPr>
            <p:ph type="dt" sz="half" idx="31"/>
          </p:nvPr>
        </p:nvSpPr>
        <p:spPr>
          <a:xfrm>
            <a:off x="6873138" y="6425604"/>
            <a:ext cx="2743200" cy="363500"/>
          </a:xfrm>
        </p:spPr>
        <p:txBody>
          <a:bodyPr/>
          <a:lstStyle>
            <a:lvl1pPr>
              <a:defRPr>
                <a:solidFill>
                  <a:srgbClr val="AEA8A2"/>
                </a:solidFill>
              </a:defRPr>
            </a:lvl1pPr>
          </a:lstStyle>
          <a:p>
            <a:r>
              <a:rPr lang="en-IN"/>
              <a:t>[Date]</a:t>
            </a:r>
            <a:endParaRPr lang="en-IN" dirty="0"/>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cxnSp>
        <p:nvCxnSpPr>
          <p:cNvPr id="6" name="Accent Mark">
            <a:extLst>
              <a:ext uri="{FF2B5EF4-FFF2-40B4-BE49-F238E27FC236}">
                <a16:creationId xmlns:a16="http://schemas.microsoft.com/office/drawing/2014/main" id="{981FEBEC-1E4E-C3DA-9AF3-664C193C4F52}"/>
              </a:ext>
              <a:ext uri="{C183D7F6-B498-43B3-948B-1728B52AA6E4}">
                <adec:decorative xmlns:adec="http://schemas.microsoft.com/office/drawing/2017/decorative" val="1"/>
              </a:ext>
            </a:extLst>
          </p:cNvPr>
          <p:cNvCxnSpPr>
            <a:cxnSpLocks/>
          </p:cNvCxnSpPr>
          <p:nvPr userDrawn="1"/>
        </p:nvCxnSpPr>
        <p:spPr>
          <a:xfrm flipH="1" flipV="1">
            <a:off x="762000" y="3212976"/>
            <a:ext cx="324000"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266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Illustration">
            <a:extLst>
              <a:ext uri="{FF2B5EF4-FFF2-40B4-BE49-F238E27FC236}">
                <a16:creationId xmlns:a16="http://schemas.microsoft.com/office/drawing/2014/main" id="{7F6A0B0D-9890-B044-B4D0-946D1FDB962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5" name="TextBox 4">
            <a:extLst>
              <a:ext uri="{FF2B5EF4-FFF2-40B4-BE49-F238E27FC236}">
                <a16:creationId xmlns:a16="http://schemas.microsoft.com/office/drawing/2014/main" id="{1138CAED-6966-416F-96DE-48D3061CAD63}"/>
              </a:ext>
            </a:extLst>
          </p:cNvPr>
          <p:cNvSpPr txBox="1"/>
          <p:nvPr userDrawn="1"/>
        </p:nvSpPr>
        <p:spPr>
          <a:xfrm>
            <a:off x="768876" y="1828801"/>
            <a:ext cx="6053328" cy="2279335"/>
          </a:xfrm>
          <a:prstGeom prst="rect">
            <a:avLst/>
          </a:prstGeom>
        </p:spPr>
        <p:txBody>
          <a:bodyPr vert="horz" lIns="0" tIns="0" rIns="0" bIns="0" rtlCol="0" anchor="b">
            <a:noAutofit/>
          </a:bodyPr>
          <a:lstStyle>
            <a:lvl1pPr>
              <a:lnSpc>
                <a:spcPct val="100000"/>
              </a:lnSpc>
              <a:spcBef>
                <a:spcPct val="0"/>
              </a:spcBef>
              <a:buNone/>
              <a:defRPr lang="en-US" sz="3000" b="0" i="0" baseline="0" dirty="0">
                <a:latin typeface="+mj-lt"/>
                <a:cs typeface="+mj-cs"/>
              </a:defRPr>
            </a:lvl1pPr>
          </a:lstStyle>
          <a:p>
            <a:pPr lvl="0"/>
            <a:r>
              <a:rPr lang="en-US" sz="2999" b="0" i="0" dirty="0">
                <a:latin typeface="Oracle Sans Tab" panose="020B0503020204020204" pitchFamily="34" charset="0"/>
              </a:rPr>
              <a:t>Our mission is to help people see data in new ways, discover insights,</a:t>
            </a:r>
            <a:br>
              <a:rPr lang="en-US" sz="2999" b="0" i="0" dirty="0">
                <a:latin typeface="Oracle Sans Tab" panose="020B0503020204020204" pitchFamily="34" charset="0"/>
              </a:rPr>
            </a:br>
            <a:r>
              <a:rPr lang="en-US" sz="2999" b="0" i="0" dirty="0">
                <a:latin typeface="Oracle Sans Tab" panose="020B0503020204020204" pitchFamily="34" charset="0"/>
              </a:rPr>
              <a:t>unlock endless possibilities.</a:t>
            </a:r>
          </a:p>
        </p:txBody>
      </p:sp>
    </p:spTree>
    <p:extLst>
      <p:ext uri="{BB962C8B-B14F-4D97-AF65-F5344CB8AC3E}">
        <p14:creationId xmlns:p14="http://schemas.microsoft.com/office/powerpoint/2010/main" val="1780559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ight - Thank You_Pillar">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F1BD66C0-416D-3E3C-A9DD-855090374C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00"/>
          <a:stretch/>
        </p:blipFill>
        <p:spPr>
          <a:xfrm>
            <a:off x="6096000" y="0"/>
            <a:ext cx="6096000" cy="6858000"/>
          </a:xfrm>
          <a:prstGeom prst="rect">
            <a:avLst/>
          </a:prstGeom>
        </p:spPr>
      </p:pic>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768875" y="3482230"/>
            <a:ext cx="5022325" cy="822960"/>
          </a:xfrm>
          <a:noFill/>
        </p:spPr>
        <p:txBody>
          <a:bodyPr vert="horz" lIns="0" tIns="0" rIns="0" bIns="0" rtlCol="0" anchor="b" anchorCtr="0">
            <a:noAutofit/>
          </a:bodyPr>
          <a:lstStyle>
            <a:lvl1pPr>
              <a:defRPr lang="en-US" sz="3199" b="0" i="0">
                <a:latin typeface="Oracle Sans Tab" panose="020B0503020204020204" pitchFamily="34" charset="0"/>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6"/>
            <a:ext cx="5029200" cy="266291"/>
          </a:xfrm>
          <a:prstGeom prst="rect">
            <a:avLst/>
          </a:prstGeom>
        </p:spPr>
        <p:txBody>
          <a:bodyPr>
            <a:noAutofit/>
          </a:bodyPr>
          <a:lstStyle>
            <a:lvl1pPr>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9"/>
            <a:ext cx="5029200" cy="895181"/>
          </a:xfrm>
          <a:prstGeom prst="rect">
            <a:avLst/>
          </a:prstGeom>
        </p:spPr>
        <p:txBody>
          <a:bodyPr>
            <a:noAutofit/>
          </a:bodyPr>
          <a:lstStyle>
            <a:lvl1pPr>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0968FA8-1974-461B-87A5-6D7032FA1C85}"/>
              </a:ext>
            </a:extLst>
          </p:cNvPr>
          <p:cNvSpPr>
            <a:spLocks noGrp="1"/>
          </p:cNvSpPr>
          <p:nvPr>
            <p:ph type="sldNum" sz="quarter" idx="4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72AC1E3-E104-4942-8AE8-198E477A85F9}"/>
              </a:ext>
            </a:extLst>
          </p:cNvPr>
          <p:cNvSpPr>
            <a:spLocks noGrp="1"/>
          </p:cNvSpPr>
          <p:nvPr>
            <p:ph type="ftr" sz="quarter" idx="39"/>
          </p:nvPr>
        </p:nvSpPr>
        <p:spPr/>
        <p:txBody>
          <a:bodyPr/>
          <a:lstStyle/>
          <a:p>
            <a:r>
              <a:rPr lang="en-US"/>
              <a:t>Copyright © 2023, Oracle and/or its affiliates  |  Confidential: Internal/Restricted/Highly Restricted</a:t>
            </a:r>
            <a:endParaRPr lang="en-US" dirty="0"/>
          </a:p>
        </p:txBody>
      </p:sp>
      <p:sp>
        <p:nvSpPr>
          <p:cNvPr id="4" name="Date Placeholder 3">
            <a:extLst>
              <a:ext uri="{FF2B5EF4-FFF2-40B4-BE49-F238E27FC236}">
                <a16:creationId xmlns:a16="http://schemas.microsoft.com/office/drawing/2014/main" id="{3698BC18-3443-48B2-97E6-989B7098DC52}"/>
              </a:ext>
            </a:extLst>
          </p:cNvPr>
          <p:cNvSpPr>
            <a:spLocks noGrp="1"/>
          </p:cNvSpPr>
          <p:nvPr>
            <p:ph type="dt" sz="half" idx="38"/>
          </p:nvPr>
        </p:nvSpPr>
        <p:spPr/>
        <p:txBody>
          <a:bodyPr/>
          <a:lstStyle/>
          <a:p>
            <a:r>
              <a:rPr lang="en-IN"/>
              <a:t>[Date]</a:t>
            </a:r>
            <a:endParaRPr lang="en-US" dirty="0"/>
          </a:p>
        </p:txBody>
      </p:sp>
    </p:spTree>
    <p:extLst>
      <p:ext uri="{BB962C8B-B14F-4D97-AF65-F5344CB8AC3E}">
        <p14:creationId xmlns:p14="http://schemas.microsoft.com/office/powerpoint/2010/main" val="1626153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rk - Thank You_Pillar">
    <p:bg>
      <p:bgPr>
        <a:solidFill>
          <a:schemeClr val="accent4"/>
        </a:solidFill>
        <a:effectLst/>
      </p:bgPr>
    </p:bg>
    <p:spTree>
      <p:nvGrpSpPr>
        <p:cNvPr id="1" name=""/>
        <p:cNvGrpSpPr/>
        <p:nvPr/>
      </p:nvGrpSpPr>
      <p:grpSpPr>
        <a:xfrm>
          <a:off x="0" y="0"/>
          <a:ext cx="0" cy="0"/>
          <a:chOff x="0" y="0"/>
          <a:chExt cx="0" cy="0"/>
        </a:xfrm>
      </p:grpSpPr>
      <p:pic>
        <p:nvPicPr>
          <p:cNvPr id="9" name="Picture 8" descr="A picture containing logo&#10;&#10;Description automatically generated">
            <a:extLst>
              <a:ext uri="{FF2B5EF4-FFF2-40B4-BE49-F238E27FC236}">
                <a16:creationId xmlns:a16="http://schemas.microsoft.com/office/drawing/2014/main" id="{3E8398AF-CED0-6962-8B5E-F57C41A93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00"/>
          <a:stretch/>
        </p:blipFill>
        <p:spPr>
          <a:xfrm>
            <a:off x="6095998" y="0"/>
            <a:ext cx="6096001" cy="6858000"/>
          </a:xfrm>
          <a:prstGeom prst="rect">
            <a:avLst/>
          </a:prstGeom>
        </p:spPr>
      </p:pic>
      <p:sp>
        <p:nvSpPr>
          <p:cNvPr id="3" name="Thank you">
            <a:extLst>
              <a:ext uri="{FF2B5EF4-FFF2-40B4-BE49-F238E27FC236}">
                <a16:creationId xmlns:a16="http://schemas.microsoft.com/office/drawing/2014/main" id="{1F390879-C7C7-4224-97BB-1C165BFB5AA3}"/>
              </a:ext>
            </a:extLst>
          </p:cNvPr>
          <p:cNvSpPr>
            <a:spLocks noGrp="1"/>
          </p:cNvSpPr>
          <p:nvPr>
            <p:ph type="title" hasCustomPrompt="1"/>
          </p:nvPr>
        </p:nvSpPr>
        <p:spPr>
          <a:xfrm>
            <a:off x="768875" y="3483973"/>
            <a:ext cx="5029200" cy="822960"/>
          </a:xfrm>
          <a:noFill/>
        </p:spPr>
        <p:txBody>
          <a:bodyPr vert="horz" lIns="0" tIns="0" rIns="0" bIns="0" rtlCol="0" anchor="b" anchorCtr="0">
            <a:noAutofit/>
          </a:bodyPr>
          <a:lstStyle>
            <a:lvl1pPr>
              <a:defRPr lang="en-US" sz="3199" b="0" i="0">
                <a:latin typeface="Oracle Sans Tab" panose="020B0503020204020204" pitchFamily="34" charset="0"/>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6"/>
            <a:ext cx="5029200" cy="266291"/>
          </a:xfrm>
          <a:prstGeom prst="rect">
            <a:avLst/>
          </a:prstGeom>
        </p:spPr>
        <p:txBody>
          <a:bodyPr>
            <a:noAutofit/>
          </a:bodyPr>
          <a:lstStyle>
            <a:lvl1pPr>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9"/>
            <a:ext cx="5029200" cy="895181"/>
          </a:xfrm>
          <a:prstGeom prst="rect">
            <a:avLst/>
          </a:prstGeom>
        </p:spPr>
        <p:txBody>
          <a:bodyPr>
            <a:noAutofit/>
          </a:bodyPr>
          <a:lstStyle>
            <a:lvl1pPr>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05CE80B-FDBC-4834-99C6-9621F96B934D}"/>
              </a:ext>
            </a:extLst>
          </p:cNvPr>
          <p:cNvSpPr>
            <a:spLocks noGrp="1"/>
          </p:cNvSpPr>
          <p:nvPr>
            <p:ph type="sldNum" sz="quarter" idx="40"/>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736FFAC2-A591-4775-8C17-E779B8580987}"/>
              </a:ext>
            </a:extLst>
          </p:cNvPr>
          <p:cNvSpPr>
            <a:spLocks noGrp="1"/>
          </p:cNvSpPr>
          <p:nvPr>
            <p:ph type="ftr" sz="quarter" idx="39"/>
          </p:nvPr>
        </p:nvSpPr>
        <p:spPr/>
        <p:txBody>
          <a:bodyPr/>
          <a:lstStyle>
            <a:lvl1pPr>
              <a:defRPr>
                <a:solidFill>
                  <a:srgbClr val="AEA8A2"/>
                </a:solidFill>
              </a:defRPr>
            </a:lvl1pPr>
          </a:lstStyle>
          <a:p>
            <a:r>
              <a:rPr lang="en-US"/>
              <a:t>Copyright © 2023, Oracle and/or its affiliates  |  Confidential: Internal/Restricted/Highly Restricted</a:t>
            </a:r>
            <a:endParaRPr lang="en-US" dirty="0"/>
          </a:p>
        </p:txBody>
      </p:sp>
      <p:sp>
        <p:nvSpPr>
          <p:cNvPr id="4" name="Date Placeholder 3">
            <a:extLst>
              <a:ext uri="{FF2B5EF4-FFF2-40B4-BE49-F238E27FC236}">
                <a16:creationId xmlns:a16="http://schemas.microsoft.com/office/drawing/2014/main" id="{B8DBDF9E-BB65-47CA-AE22-65479E3B2B11}"/>
              </a:ext>
            </a:extLst>
          </p:cNvPr>
          <p:cNvSpPr>
            <a:spLocks noGrp="1"/>
          </p:cNvSpPr>
          <p:nvPr>
            <p:ph type="dt" sz="half" idx="38"/>
          </p:nvPr>
        </p:nvSpPr>
        <p:spPr/>
        <p:txBody>
          <a:bodyPr/>
          <a:lstStyle>
            <a:lvl1pPr>
              <a:defRPr>
                <a:solidFill>
                  <a:srgbClr val="AEA8A2"/>
                </a:solidFill>
              </a:defRPr>
            </a:lvl1pPr>
          </a:lstStyle>
          <a:p>
            <a:r>
              <a:rPr lang="en-IN"/>
              <a:t>[Date]</a:t>
            </a:r>
            <a:endParaRPr lang="en-IN" dirty="0"/>
          </a:p>
        </p:txBody>
      </p:sp>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0269988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Light - Thank You_Pill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9A65A6-7EA0-6DD8-E19A-A0930515A7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00"/>
          <a:stretch/>
        </p:blipFill>
        <p:spPr>
          <a:xfrm>
            <a:off x="6096000" y="0"/>
            <a:ext cx="6096000" cy="6858000"/>
          </a:xfrm>
          <a:prstGeom prst="rect">
            <a:avLst/>
          </a:prstGeom>
        </p:spPr>
      </p:pic>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768875" y="3482230"/>
            <a:ext cx="5022325" cy="822960"/>
          </a:xfrm>
          <a:noFill/>
        </p:spPr>
        <p:txBody>
          <a:bodyPr vert="horz" lIns="0" tIns="0" rIns="0" bIns="0" rtlCol="0" anchor="b" anchorCtr="0">
            <a:noAutofit/>
          </a:bodyPr>
          <a:lstStyle>
            <a:lvl1pPr>
              <a:defRPr lang="en-US" sz="3199" b="0" i="0">
                <a:latin typeface="Oracle Sans Tab" panose="020B0503020204020204" pitchFamily="34" charset="0"/>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6"/>
            <a:ext cx="5029200" cy="266291"/>
          </a:xfrm>
          <a:prstGeom prst="rect">
            <a:avLst/>
          </a:prstGeom>
        </p:spPr>
        <p:txBody>
          <a:bodyPr>
            <a:noAutofit/>
          </a:bodyPr>
          <a:lstStyle>
            <a:lvl1pPr>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9"/>
            <a:ext cx="5029200" cy="895181"/>
          </a:xfrm>
          <a:prstGeom prst="rect">
            <a:avLst/>
          </a:prstGeom>
        </p:spPr>
        <p:txBody>
          <a:bodyPr>
            <a:noAutofit/>
          </a:bodyPr>
          <a:lstStyle>
            <a:lvl1pPr>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0968FA8-1974-461B-87A5-6D7032FA1C85}"/>
              </a:ext>
            </a:extLst>
          </p:cNvPr>
          <p:cNvSpPr>
            <a:spLocks noGrp="1"/>
          </p:cNvSpPr>
          <p:nvPr>
            <p:ph type="sldNum" sz="quarter" idx="4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72AC1E3-E104-4942-8AE8-198E477A85F9}"/>
              </a:ext>
            </a:extLst>
          </p:cNvPr>
          <p:cNvSpPr>
            <a:spLocks noGrp="1"/>
          </p:cNvSpPr>
          <p:nvPr>
            <p:ph type="ftr" sz="quarter" idx="39"/>
          </p:nvPr>
        </p:nvSpPr>
        <p:spPr/>
        <p:txBody>
          <a:bodyPr/>
          <a:lstStyle/>
          <a:p>
            <a:r>
              <a:rPr lang="en-US"/>
              <a:t>Copyright © 2023, Oracle and/or its affiliates  |  Confidential: Internal/Restricted/Highly Restricted</a:t>
            </a:r>
            <a:endParaRPr lang="en-US" dirty="0"/>
          </a:p>
        </p:txBody>
      </p:sp>
      <p:sp>
        <p:nvSpPr>
          <p:cNvPr id="4" name="Date Placeholder 3">
            <a:extLst>
              <a:ext uri="{FF2B5EF4-FFF2-40B4-BE49-F238E27FC236}">
                <a16:creationId xmlns:a16="http://schemas.microsoft.com/office/drawing/2014/main" id="{3698BC18-3443-48B2-97E6-989B7098DC52}"/>
              </a:ext>
            </a:extLst>
          </p:cNvPr>
          <p:cNvSpPr>
            <a:spLocks noGrp="1"/>
          </p:cNvSpPr>
          <p:nvPr>
            <p:ph type="dt" sz="half" idx="38"/>
          </p:nvPr>
        </p:nvSpPr>
        <p:spPr/>
        <p:txBody>
          <a:bodyPr/>
          <a:lstStyle/>
          <a:p>
            <a:r>
              <a:rPr lang="en-IN"/>
              <a:t>[Date]</a:t>
            </a:r>
            <a:endParaRPr lang="en-US" dirty="0"/>
          </a:p>
        </p:txBody>
      </p:sp>
    </p:spTree>
    <p:extLst>
      <p:ext uri="{BB962C8B-B14F-4D97-AF65-F5344CB8AC3E}">
        <p14:creationId xmlns:p14="http://schemas.microsoft.com/office/powerpoint/2010/main" val="5696829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302213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ark - Thank You_Pillar">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67D57F-44E5-6CA6-D029-24752EDE7A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00"/>
          <a:stretch/>
        </p:blipFill>
        <p:spPr>
          <a:xfrm>
            <a:off x="6943613" y="0"/>
            <a:ext cx="6096001" cy="6858000"/>
          </a:xfrm>
          <a:prstGeom prst="rect">
            <a:avLst/>
          </a:prstGeom>
        </p:spPr>
      </p:pic>
    </p:spTree>
    <p:extLst>
      <p:ext uri="{BB962C8B-B14F-4D97-AF65-F5344CB8AC3E}">
        <p14:creationId xmlns:p14="http://schemas.microsoft.com/office/powerpoint/2010/main" val="4029266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ight - Closing Slide">
    <p:spTree>
      <p:nvGrpSpPr>
        <p:cNvPr id="1" name=""/>
        <p:cNvGrpSpPr/>
        <p:nvPr/>
      </p:nvGrpSpPr>
      <p:grpSpPr>
        <a:xfrm>
          <a:off x="0" y="0"/>
          <a:ext cx="0" cy="0"/>
          <a:chOff x="0" y="0"/>
          <a:chExt cx="0" cy="0"/>
        </a:xfrm>
      </p:grpSpPr>
      <p:pic>
        <p:nvPicPr>
          <p:cNvPr id="2" name="Oracle Logo" descr="Oracle Logo">
            <a:extLst>
              <a:ext uri="{FF2B5EF4-FFF2-40B4-BE49-F238E27FC236}">
                <a16:creationId xmlns:a16="http://schemas.microsoft.com/office/drawing/2014/main" id="{65E5B106-857C-3950-B28D-EF7037F2162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4043835" y="2998300"/>
            <a:ext cx="4104330" cy="861403"/>
          </a:xfrm>
          <a:prstGeom prst="rect">
            <a:avLst/>
          </a:prstGeom>
        </p:spPr>
      </p:pic>
    </p:spTree>
    <p:extLst>
      <p:ext uri="{BB962C8B-B14F-4D97-AF65-F5344CB8AC3E}">
        <p14:creationId xmlns:p14="http://schemas.microsoft.com/office/powerpoint/2010/main" val="154516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ark - Closing Slide">
    <p:spTree>
      <p:nvGrpSpPr>
        <p:cNvPr id="1" name=""/>
        <p:cNvGrpSpPr/>
        <p:nvPr/>
      </p:nvGrpSpPr>
      <p:grpSpPr>
        <a:xfrm>
          <a:off x="0" y="0"/>
          <a:ext cx="0" cy="0"/>
          <a:chOff x="0" y="0"/>
          <a:chExt cx="0" cy="0"/>
        </a:xfrm>
      </p:grpSpPr>
      <p:pic>
        <p:nvPicPr>
          <p:cNvPr id="4" name="Oracle Logo" descr="Oracle Logo">
            <a:extLst>
              <a:ext uri="{FF2B5EF4-FFF2-40B4-BE49-F238E27FC236}">
                <a16:creationId xmlns:a16="http://schemas.microsoft.com/office/drawing/2014/main" id="{11C3E469-1A28-4EAE-BB94-ADAB90F021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4043835" y="2998300"/>
            <a:ext cx="4104330" cy="861403"/>
          </a:xfrm>
          <a:prstGeom prst="rect">
            <a:avLst/>
          </a:prstGeom>
        </p:spPr>
      </p:pic>
    </p:spTree>
    <p:extLst>
      <p:ext uri="{BB962C8B-B14F-4D97-AF65-F5344CB8AC3E}">
        <p14:creationId xmlns:p14="http://schemas.microsoft.com/office/powerpoint/2010/main" val="13291948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ght - Title/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1"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Slide Number Placeholder 5">
            <a:extLst>
              <a:ext uri="{FF2B5EF4-FFF2-40B4-BE49-F238E27FC236}">
                <a16:creationId xmlns:a16="http://schemas.microsoft.com/office/drawing/2014/main" id="{0A9C1380-E61D-4D70-B7A9-EA2CA56D14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47ED885-1287-4046-BFFE-E5DEC702C7AE}"/>
              </a:ext>
            </a:extLst>
          </p:cNvPr>
          <p:cNvSpPr>
            <a:spLocks noGrp="1"/>
          </p:cNvSpPr>
          <p:nvPr>
            <p:ph type="ftr" sz="quarter" idx="13"/>
          </p:nvPr>
        </p:nvSpPr>
        <p:spPr/>
        <p:txBody>
          <a:bodyPr/>
          <a:lstStyle/>
          <a:p>
            <a:r>
              <a:rPr lang="en-US"/>
              <a:t>Copyright © 2023,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56526A55-50C7-43D1-9A4E-DE6E31578685}"/>
              </a:ext>
            </a:extLst>
          </p:cNvPr>
          <p:cNvSpPr>
            <a:spLocks noGrp="1"/>
          </p:cNvSpPr>
          <p:nvPr>
            <p:ph type="dt" sz="half" idx="12"/>
          </p:nvPr>
        </p:nvSpPr>
        <p:spPr/>
        <p:txBody>
          <a:bodyPr/>
          <a:lstStyle/>
          <a:p>
            <a:r>
              <a:rPr lang="en-IN"/>
              <a:t>[Date]</a:t>
            </a:r>
            <a:endParaRPr lang="en-US" dirty="0"/>
          </a:p>
        </p:txBody>
      </p:sp>
    </p:spTree>
    <p:extLst>
      <p:ext uri="{BB962C8B-B14F-4D97-AF65-F5344CB8AC3E}">
        <p14:creationId xmlns:p14="http://schemas.microsoft.com/office/powerpoint/2010/main" val="149521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rk - Title/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1FF06-338B-46FE-B4FE-F72B7ABAED7F}"/>
              </a:ext>
            </a:extLst>
          </p:cNvPr>
          <p:cNvSpPr>
            <a:spLocks noGrp="1"/>
          </p:cNvSpPr>
          <p:nvPr>
            <p:ph type="title" hasCustomPrompt="1"/>
          </p:nvPr>
        </p:nvSpPr>
        <p:spPr/>
        <p:txBody>
          <a:bodyPr/>
          <a:lstStyle>
            <a:lvl1pPr>
              <a:defRPr b="0" i="0">
                <a:latin typeface="Oracle Sans Tab" panose="020B0503020204020204" pitchFamily="34" charset="0"/>
                <a:cs typeface="Oracle Sans Tab" panose="020B0503020204020204" pitchFamily="34" charset="0"/>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14984"/>
            <a:ext cx="10671048" cy="330540"/>
          </a:xfrm>
          <a:prstGeom prst="rect">
            <a:avLst/>
          </a:prstGeom>
        </p:spPr>
        <p:txBody>
          <a:bodyPr lIns="0">
            <a:noAutofit/>
          </a:bodyPr>
          <a:lstStyle>
            <a:lvl1pPr marL="0" indent="0">
              <a:spcAft>
                <a:spcPts val="0"/>
              </a:spcAft>
              <a:buNone/>
              <a:defRPr sz="2000" b="1"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Slide Number Placeholder 5">
            <a:extLst>
              <a:ext uri="{FF2B5EF4-FFF2-40B4-BE49-F238E27FC236}">
                <a16:creationId xmlns:a16="http://schemas.microsoft.com/office/drawing/2014/main" id="{2C1326A2-CE99-456C-A450-2DC676458CDB}"/>
              </a:ext>
            </a:extLst>
          </p:cNvPr>
          <p:cNvSpPr>
            <a:spLocks noGrp="1"/>
          </p:cNvSpPr>
          <p:nvPr>
            <p:ph type="sldNum" sz="quarter" idx="14"/>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A47ABD9F-CF7B-4739-A09B-21C74EE3D7DA}"/>
              </a:ext>
            </a:extLst>
          </p:cNvPr>
          <p:cNvSpPr>
            <a:spLocks noGrp="1"/>
          </p:cNvSpPr>
          <p:nvPr>
            <p:ph type="ftr" sz="quarter" idx="13"/>
          </p:nvPr>
        </p:nvSpPr>
        <p:spPr/>
        <p:txBody>
          <a:bodyPr/>
          <a:lstStyle>
            <a:lvl1pPr>
              <a:defRPr>
                <a:solidFill>
                  <a:srgbClr val="AEA8A2"/>
                </a:solidFill>
              </a:defRPr>
            </a:lvl1pPr>
          </a:lstStyle>
          <a:p>
            <a:r>
              <a:rPr lang="en-US"/>
              <a:t>Copyright © 2023,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5159E3D4-8DE9-4EE7-AF46-396CA0361B33}"/>
              </a:ext>
            </a:extLst>
          </p:cNvPr>
          <p:cNvSpPr>
            <a:spLocks noGrp="1"/>
          </p:cNvSpPr>
          <p:nvPr>
            <p:ph type="dt" sz="half" idx="12"/>
          </p:nvPr>
        </p:nvSpPr>
        <p:spPr/>
        <p:txBody>
          <a:bodyPr/>
          <a:lstStyle>
            <a:lvl1pPr>
              <a:defRPr>
                <a:solidFill>
                  <a:srgbClr val="AEA8A2"/>
                </a:solidFill>
              </a:defRPr>
            </a:lvl1pPr>
          </a:lstStyle>
          <a:p>
            <a:r>
              <a:rPr lang="en-IN"/>
              <a:t>[Date]</a:t>
            </a:r>
            <a:endParaRPr lang="en-IN" dirty="0"/>
          </a:p>
        </p:txBody>
      </p:sp>
    </p:spTree>
    <p:extLst>
      <p:ext uri="{BB962C8B-B14F-4D97-AF65-F5344CB8AC3E}">
        <p14:creationId xmlns:p14="http://schemas.microsoft.com/office/powerpoint/2010/main" val="33293941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ight - Safe harbor_Pill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a:xfrm>
            <a:off x="768875" y="182403"/>
            <a:ext cx="10671048" cy="822960"/>
          </a:xfrm>
        </p:spPr>
        <p:txBody>
          <a:bodyPr/>
          <a:lstStyle>
            <a:lvl1pPr>
              <a:defRPr b="0" i="0">
                <a:latin typeface="Oracle Sans Tab" panose="020B0503020204020204" pitchFamily="34" charset="0"/>
                <a:cs typeface="Oracle Sans Tab" panose="020B0503020204020204" pitchFamily="34" charset="0"/>
              </a:defRPr>
            </a:lvl1pPr>
          </a:lstStyle>
          <a:p>
            <a:r>
              <a:rPr lang="en-US" dirty="0"/>
              <a:t>Safe harbor statement</a:t>
            </a:r>
          </a:p>
        </p:txBody>
      </p:sp>
      <p:sp>
        <p:nvSpPr>
          <p:cNvPr id="14" name="Rectangle 13">
            <a:extLst>
              <a:ext uri="{FF2B5EF4-FFF2-40B4-BE49-F238E27FC236}">
                <a16:creationId xmlns:a16="http://schemas.microsoft.com/office/drawing/2014/main" id="{3B88F1C8-B2B7-4391-AA71-B32B3F91D2B2}"/>
              </a:ext>
            </a:extLst>
          </p:cNvPr>
          <p:cNvSpPr/>
          <p:nvPr userDrawn="1"/>
        </p:nvSpPr>
        <p:spPr>
          <a:xfrm>
            <a:off x="762001" y="1951672"/>
            <a:ext cx="5957976" cy="2246769"/>
          </a:xfrm>
          <a:prstGeom prst="rect">
            <a:avLst/>
          </a:prstGeom>
        </p:spPr>
        <p:txBody>
          <a:bodyPr wrap="square" lIns="0">
            <a:spAutoFit/>
          </a:bodyPr>
          <a:lstStyle/>
          <a:p>
            <a:pPr>
              <a:lnSpc>
                <a:spcPts val="2120"/>
              </a:lnSpc>
              <a:spcAft>
                <a:spcPts val="0"/>
              </a:spcAft>
            </a:pPr>
            <a:r>
              <a:rPr lang="en-US" sz="1600" b="0" i="0" dirty="0">
                <a:solidFill>
                  <a:schemeClr val="tx1"/>
                </a:solidFill>
                <a:latin typeface="Oracle Sans Light" panose="020B0403020204020204" pitchFamily="34" charset="0"/>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a:t>
            </a:r>
            <a:br>
              <a:rPr lang="en-US" sz="1600" b="0" i="0" dirty="0">
                <a:solidFill>
                  <a:schemeClr val="tx1"/>
                </a:solidFill>
                <a:latin typeface="Oracle Sans Light" panose="020B0403020204020204" pitchFamily="34" charset="0"/>
                <a:cs typeface="Oracle Sans Light" panose="020B0403020204020204" pitchFamily="34" charset="0"/>
              </a:rPr>
            </a:br>
            <a:r>
              <a:rPr lang="en-US" sz="1600" b="0" i="0" dirty="0">
                <a:solidFill>
                  <a:schemeClr val="tx1"/>
                </a:solidFill>
                <a:latin typeface="Oracle Sans Light" panose="020B0403020204020204" pitchFamily="34" charset="0"/>
                <a:cs typeface="Oracle Sans Light" panose="020B0403020204020204" pitchFamily="34" charset="0"/>
              </a:rPr>
              <a:t>upon in making purchasing decisions. The development, release, timing, and pricing of any features or functionality described for Oracle’s products may change and remains at the sole discretion of Oracle Corporation.</a:t>
            </a:r>
          </a:p>
        </p:txBody>
      </p:sp>
      <p:sp>
        <p:nvSpPr>
          <p:cNvPr id="16" name="Slide Number Placeholder 7">
            <a:extLst>
              <a:ext uri="{FF2B5EF4-FFF2-40B4-BE49-F238E27FC236}">
                <a16:creationId xmlns:a16="http://schemas.microsoft.com/office/drawing/2014/main" id="{B241CCCC-EA97-6742-BF3D-7A86426E8A5F}"/>
              </a:ext>
            </a:extLst>
          </p:cNvPr>
          <p:cNvSpPr>
            <a:spLocks noGrp="1"/>
          </p:cNvSpPr>
          <p:nvPr>
            <p:ph type="sldNum" sz="quarter" idx="12"/>
          </p:nvPr>
        </p:nvSpPr>
        <p:spPr>
          <a:xfrm>
            <a:off x="762000" y="6435235"/>
            <a:ext cx="365760" cy="365760"/>
          </a:xfrm>
        </p:spPr>
        <p:txBody>
          <a:bodyPr/>
          <a:lstStyle/>
          <a:p>
            <a:fld id="{345D60D9-5372-5F40-9443-0F9AE5BDC3C8}" type="slidenum">
              <a:rPr lang="en-US" smtClean="0"/>
              <a:pPr/>
              <a:t>‹#›</a:t>
            </a:fld>
            <a:endParaRPr lang="en-US" dirty="0"/>
          </a:p>
        </p:txBody>
      </p:sp>
      <p:sp>
        <p:nvSpPr>
          <p:cNvPr id="12" name="Footer Placeholder 4">
            <a:extLst>
              <a:ext uri="{FF2B5EF4-FFF2-40B4-BE49-F238E27FC236}">
                <a16:creationId xmlns:a16="http://schemas.microsoft.com/office/drawing/2014/main" id="{19266FB9-CF65-F948-8DDE-9A86339B6C7B}"/>
              </a:ext>
            </a:extLst>
          </p:cNvPr>
          <p:cNvSpPr>
            <a:spLocks noGrp="1"/>
          </p:cNvSpPr>
          <p:nvPr>
            <p:ph type="ftr" sz="quarter" idx="11"/>
          </p:nvPr>
        </p:nvSpPr>
        <p:spPr>
          <a:xfrm>
            <a:off x="1127760" y="6435554"/>
            <a:ext cx="5745379" cy="365125"/>
          </a:xfrm>
        </p:spPr>
        <p:txBody>
          <a:bodyPr/>
          <a:lstStyle/>
          <a:p>
            <a:r>
              <a:rPr lang="en-US"/>
              <a:t>Copyright © 2023, Oracle and/or its affiliates  |  Confidential: Internal/Restricted/Highly Restricted</a:t>
            </a:r>
            <a:endParaRPr lang="en-US" dirty="0"/>
          </a:p>
        </p:txBody>
      </p:sp>
      <p:sp>
        <p:nvSpPr>
          <p:cNvPr id="9" name="Date Placeholder 2">
            <a:extLst>
              <a:ext uri="{FF2B5EF4-FFF2-40B4-BE49-F238E27FC236}">
                <a16:creationId xmlns:a16="http://schemas.microsoft.com/office/drawing/2014/main" id="{7A9CB709-59EB-5E4D-ADE9-014D4AB90E35}"/>
              </a:ext>
            </a:extLst>
          </p:cNvPr>
          <p:cNvSpPr>
            <a:spLocks noGrp="1"/>
          </p:cNvSpPr>
          <p:nvPr>
            <p:ph type="dt" sz="half" idx="10"/>
          </p:nvPr>
        </p:nvSpPr>
        <p:spPr>
          <a:xfrm>
            <a:off x="6873138" y="6437179"/>
            <a:ext cx="2743200" cy="363500"/>
          </a:xfrm>
        </p:spPr>
        <p:txBody>
          <a:bodyPr/>
          <a:lstStyle/>
          <a:p>
            <a:r>
              <a:rPr lang="en-IN"/>
              <a:t>[Date]</a:t>
            </a:r>
            <a:endParaRPr lang="en-US" dirty="0"/>
          </a:p>
        </p:txBody>
      </p:sp>
      <p:cxnSp>
        <p:nvCxnSpPr>
          <p:cNvPr id="2" name="Accent Mark">
            <a:extLst>
              <a:ext uri="{FF2B5EF4-FFF2-40B4-BE49-F238E27FC236}">
                <a16:creationId xmlns:a16="http://schemas.microsoft.com/office/drawing/2014/main" id="{9AA9D994-361E-3563-BA62-CB7615BB277D}"/>
              </a:ext>
              <a:ext uri="{C183D7F6-B498-43B3-948B-1728B52AA6E4}">
                <adec:decorative xmlns:adec="http://schemas.microsoft.com/office/drawing/2017/decorative" val="1"/>
              </a:ext>
            </a:extLst>
          </p:cNvPr>
          <p:cNvCxnSpPr>
            <a:cxnSpLocks/>
          </p:cNvCxnSpPr>
          <p:nvPr userDrawn="1"/>
        </p:nvCxnSpPr>
        <p:spPr>
          <a:xfrm flipH="1" flipV="1">
            <a:off x="768875" y="1412776"/>
            <a:ext cx="288000" cy="0"/>
          </a:xfrm>
          <a:prstGeom prst="line">
            <a:avLst/>
          </a:prstGeom>
          <a:ln w="38100" cap="flat">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61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Grey Text - body righ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404CC68-71EC-8746-8079-1E27838B313E}"/>
              </a:ext>
            </a:extLst>
          </p:cNvPr>
          <p:cNvSpPr>
            <a:spLocks noGrp="1"/>
          </p:cNvSpPr>
          <p:nvPr>
            <p:ph type="body" sz="quarter" idx="11"/>
          </p:nvPr>
        </p:nvSpPr>
        <p:spPr>
          <a:xfrm>
            <a:off x="304800" y="330200"/>
            <a:ext cx="2438400" cy="1219200"/>
          </a:xfrm>
          <a:prstGeom prst="rect">
            <a:avLst/>
          </a:prstGeom>
        </p:spPr>
        <p:txBody>
          <a:bodyPr lIns="0" tIns="0" rIns="0" bIns="0"/>
          <a:lstStyle>
            <a:lvl1pPr>
              <a:lnSpc>
                <a:spcPct val="90000"/>
              </a:lnSpc>
              <a:spcBef>
                <a:spcPts val="0"/>
              </a:spcBef>
              <a:defRPr sz="1600" b="1"/>
            </a:lvl1pPr>
          </a:lstStyle>
          <a:p>
            <a:pPr lvl="0"/>
            <a:r>
              <a:rPr lang="en-US" dirty="0"/>
              <a:t>Edit Master text styles</a:t>
            </a:r>
          </a:p>
        </p:txBody>
      </p:sp>
    </p:spTree>
    <p:extLst>
      <p:ext uri="{BB962C8B-B14F-4D97-AF65-F5344CB8AC3E}">
        <p14:creationId xmlns:p14="http://schemas.microsoft.com/office/powerpoint/2010/main" val="3624176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EDECE2-F9F2-4351-A826-ACD78703CADF}"/>
              </a:ext>
            </a:extLst>
          </p:cNvPr>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1248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Light - Title 1 Colum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31DBF8-F618-4198-88BA-FD1569B2979A}"/>
              </a:ext>
            </a:extLst>
          </p:cNvPr>
          <p:cNvSpPr>
            <a:spLocks noGrp="1"/>
          </p:cNvSpPr>
          <p:nvPr>
            <p:ph type="dt" sz="half" idx="14"/>
          </p:nvPr>
        </p:nvSpPr>
        <p:spPr/>
        <p:txBody>
          <a:bodyPr/>
          <a:lstStyle/>
          <a:p>
            <a:fld id="{EE332461-0228-4CE6-818B-14050AF0840D}" type="datetime1">
              <a:rPr lang="en-US" smtClean="0"/>
              <a:t>12/20/24</a:t>
            </a:fld>
            <a:endParaRPr lang="en-US" dirty="0"/>
          </a:p>
        </p:txBody>
      </p:sp>
      <p:sp>
        <p:nvSpPr>
          <p:cNvPr id="3" name="Footer Placeholder 2">
            <a:extLst>
              <a:ext uri="{FF2B5EF4-FFF2-40B4-BE49-F238E27FC236}">
                <a16:creationId xmlns:a16="http://schemas.microsoft.com/office/drawing/2014/main" id="{158AA26E-E9A4-4CE1-9157-28062D2322ED}"/>
              </a:ext>
            </a:extLst>
          </p:cNvPr>
          <p:cNvSpPr>
            <a:spLocks noGrp="1"/>
          </p:cNvSpPr>
          <p:nvPr>
            <p:ph type="ftr" sz="quarter" idx="15"/>
          </p:nvPr>
        </p:nvSpPr>
        <p:spPr/>
        <p:txBody>
          <a:bodyPr/>
          <a:lstStyle/>
          <a:p>
            <a:r>
              <a:rPr lang="en-US"/>
              <a:t>Copyright © 2021, Oracle and/or its affiliates  |  Confidential: Internal/Restricted/Highly Restricted</a:t>
            </a:r>
            <a:endParaRPr lang="en-US" dirty="0"/>
          </a:p>
        </p:txBody>
      </p:sp>
      <p:sp>
        <p:nvSpPr>
          <p:cNvPr id="4" name="Slide Number Placeholder 3">
            <a:extLst>
              <a:ext uri="{FF2B5EF4-FFF2-40B4-BE49-F238E27FC236}">
                <a16:creationId xmlns:a16="http://schemas.microsoft.com/office/drawing/2014/main" id="{0FB3DA01-00EF-4B14-8325-24C1135260F9}"/>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16" name="Content">
            <a:extLst>
              <a:ext uri="{FF2B5EF4-FFF2-40B4-BE49-F238E27FC236}">
                <a16:creationId xmlns:a16="http://schemas.microsoft.com/office/drawing/2014/main" id="{B9AD53CC-DC4B-493A-A31F-251C36811399}"/>
              </a:ext>
            </a:extLst>
          </p:cNvPr>
          <p:cNvSpPr>
            <a:spLocks noGrp="1"/>
          </p:cNvSpPr>
          <p:nvPr>
            <p:ph sz="quarter" idx="17"/>
          </p:nvPr>
        </p:nvSpPr>
        <p:spPr>
          <a:xfrm>
            <a:off x="766764" y="1600201"/>
            <a:ext cx="10671175" cy="450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a:extLst>
              <a:ext uri="{FF2B5EF4-FFF2-40B4-BE49-F238E27FC236}">
                <a16:creationId xmlns:a16="http://schemas.microsoft.com/office/drawing/2014/main" id="{C3FB6D10-A56F-46BF-8672-E18296A83AD8}"/>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Tree>
    <p:extLst>
      <p:ext uri="{BB962C8B-B14F-4D97-AF65-F5344CB8AC3E}">
        <p14:creationId xmlns:p14="http://schemas.microsoft.com/office/powerpoint/2010/main" val="70867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 Data">
    <p:bg>
      <p:bgPr>
        <a:solidFill>
          <a:srgbClr val="F1EFED"/>
        </a:solidFill>
        <a:effectLst/>
      </p:bgPr>
    </p:bg>
    <p:spTree>
      <p:nvGrpSpPr>
        <p:cNvPr id="1" name=""/>
        <p:cNvGrpSpPr/>
        <p:nvPr/>
      </p:nvGrpSpPr>
      <p:grpSpPr>
        <a:xfrm>
          <a:off x="0" y="0"/>
          <a:ext cx="0" cy="0"/>
          <a:chOff x="0" y="0"/>
          <a:chExt cx="0" cy="0"/>
        </a:xfrm>
      </p:grpSpPr>
      <p:sp>
        <p:nvSpPr>
          <p:cNvPr id="37" name="Slide Number">
            <a:extLst>
              <a:ext uri="{FF2B5EF4-FFF2-40B4-BE49-F238E27FC236}">
                <a16:creationId xmlns:a16="http://schemas.microsoft.com/office/drawing/2014/main" id="{3F4655D9-D30E-7342-99BD-71BB7AC42B2F}"/>
              </a:ext>
            </a:extLst>
          </p:cNvPr>
          <p:cNvSpPr>
            <a:spLocks noGrp="1"/>
          </p:cNvSpPr>
          <p:nvPr>
            <p:ph type="sldNum" sz="quarter" idx="4"/>
          </p:nvPr>
        </p:nvSpPr>
        <p:spPr>
          <a:xfrm>
            <a:off x="507934" y="6423660"/>
            <a:ext cx="365760" cy="365760"/>
          </a:xfrm>
          <a:prstGeom prst="rect">
            <a:avLst/>
          </a:prstGeom>
        </p:spPr>
        <p:txBody>
          <a:bodyPr vert="horz" lIns="0" tIns="0" rIns="0" bIns="0" rtlCol="0" anchor="ctr"/>
          <a:lstStyle>
            <a:lvl1pPr algn="l">
              <a:defRPr sz="800" b="0" i="0">
                <a:solidFill>
                  <a:srgbClr val="494D53"/>
                </a:solidFill>
                <a:latin typeface="Oracle Sans Light" panose="020B0403020204020204" pitchFamily="34" charset="0"/>
                <a:cs typeface="Oracle Sans Light" panose="020B0403020204020204" pitchFamily="34" charset="0"/>
              </a:defRPr>
            </a:lvl1pPr>
          </a:lstStyle>
          <a:p>
            <a:fld id="{345D60D9-5372-5F40-9443-0F9AE5BDC3C8}" type="slidenum">
              <a:rPr lang="en-US" smtClean="0"/>
              <a:pPr/>
              <a:t>‹#›</a:t>
            </a:fld>
            <a:endParaRPr lang="en-US" dirty="0"/>
          </a:p>
        </p:txBody>
      </p:sp>
      <p:sp>
        <p:nvSpPr>
          <p:cNvPr id="38" name="Footer">
            <a:extLst>
              <a:ext uri="{FF2B5EF4-FFF2-40B4-BE49-F238E27FC236}">
                <a16:creationId xmlns:a16="http://schemas.microsoft.com/office/drawing/2014/main" id="{7ABEF8C4-936F-AE47-B587-D42A36DFC6E3}"/>
              </a:ext>
            </a:extLst>
          </p:cNvPr>
          <p:cNvSpPr>
            <a:spLocks noGrp="1"/>
          </p:cNvSpPr>
          <p:nvPr>
            <p:ph type="ftr" sz="quarter" idx="3"/>
          </p:nvPr>
        </p:nvSpPr>
        <p:spPr>
          <a:xfrm>
            <a:off x="873694" y="6423979"/>
            <a:ext cx="5745379" cy="365125"/>
          </a:xfrm>
          <a:prstGeom prst="rect">
            <a:avLst/>
          </a:prstGeom>
        </p:spPr>
        <p:txBody>
          <a:bodyPr vert="horz" lIns="0" tIns="0" rIns="0" bIns="0" rtlCol="0" anchor="ctr"/>
          <a:lstStyle>
            <a:lvl1pPr algn="l">
              <a:defRPr sz="800" b="0" i="0">
                <a:solidFill>
                  <a:srgbClr val="494D53"/>
                </a:solidFill>
                <a:latin typeface="Oracle Sans Light" panose="020B0403020204020204" pitchFamily="34" charset="0"/>
                <a:cs typeface="Oracle Sans Light" panose="020B0403020204020204" pitchFamily="34" charset="0"/>
              </a:defRPr>
            </a:lvl1pPr>
          </a:lstStyle>
          <a:p>
            <a:r>
              <a:rPr lang="en-US"/>
              <a:t>Confidential – © 2023 Oracle Restricted</a:t>
            </a:r>
            <a:endParaRPr lang="en-US" dirty="0"/>
          </a:p>
        </p:txBody>
      </p:sp>
      <p:pic>
        <p:nvPicPr>
          <p:cNvPr id="63" name="Picture 62">
            <a:extLst>
              <a:ext uri="{FF2B5EF4-FFF2-40B4-BE49-F238E27FC236}">
                <a16:creationId xmlns:a16="http://schemas.microsoft.com/office/drawing/2014/main" id="{28846470-F63B-004F-AAE9-2022B000DA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3405" y="6344591"/>
            <a:ext cx="519309" cy="519309"/>
          </a:xfrm>
          <a:prstGeom prst="rect">
            <a:avLst/>
          </a:prstGeom>
        </p:spPr>
      </p:pic>
      <p:pic>
        <p:nvPicPr>
          <p:cNvPr id="64" name="Graphic 63">
            <a:extLst>
              <a:ext uri="{FF2B5EF4-FFF2-40B4-BE49-F238E27FC236}">
                <a16:creationId xmlns:a16="http://schemas.microsoft.com/office/drawing/2014/main" id="{1237AD4E-65CF-CF41-BA41-0D0F5F961170}"/>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9288" t="22571" r="9827" b="22499"/>
          <a:stretch/>
        </p:blipFill>
        <p:spPr>
          <a:xfrm>
            <a:off x="517030" y="220462"/>
            <a:ext cx="1338702" cy="400024"/>
          </a:xfrm>
          <a:prstGeom prst="rect">
            <a:avLst/>
          </a:prstGeom>
        </p:spPr>
      </p:pic>
      <p:sp>
        <p:nvSpPr>
          <p:cNvPr id="68" name="Title 73">
            <a:extLst>
              <a:ext uri="{FF2B5EF4-FFF2-40B4-BE49-F238E27FC236}">
                <a16:creationId xmlns:a16="http://schemas.microsoft.com/office/drawing/2014/main" id="{9845F21C-6AF3-2A4C-81A3-164B97446345}"/>
              </a:ext>
            </a:extLst>
          </p:cNvPr>
          <p:cNvSpPr>
            <a:spLocks noGrp="1"/>
          </p:cNvSpPr>
          <p:nvPr>
            <p:ph type="title" hasCustomPrompt="1"/>
          </p:nvPr>
        </p:nvSpPr>
        <p:spPr>
          <a:xfrm>
            <a:off x="543643" y="739501"/>
            <a:ext cx="6255027" cy="981888"/>
          </a:xfrm>
          <a:prstGeom prst="rect">
            <a:avLst/>
          </a:prstGeom>
        </p:spPr>
        <p:txBody>
          <a:bodyPr anchor="ctr"/>
          <a:lstStyle>
            <a:lvl1pPr algn="l">
              <a:defRPr sz="3199" b="0" i="0">
                <a:latin typeface="Georgia" panose="02040502050405020303" pitchFamily="18" charset="0"/>
              </a:defRPr>
            </a:lvl1pPr>
          </a:lstStyle>
          <a:p>
            <a:r>
              <a:rPr lang="en-US" dirty="0"/>
              <a:t>Click to add insightful title</a:t>
            </a:r>
          </a:p>
        </p:txBody>
      </p:sp>
      <p:pic>
        <p:nvPicPr>
          <p:cNvPr id="3" name="Picture 2">
            <a:extLst>
              <a:ext uri="{FF2B5EF4-FFF2-40B4-BE49-F238E27FC236}">
                <a16:creationId xmlns:a16="http://schemas.microsoft.com/office/drawing/2014/main" id="{6985FF45-288E-7E4B-BE9D-67B3799EFA3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936974" y="-14514"/>
            <a:ext cx="6255026" cy="1270000"/>
          </a:xfrm>
          <a:prstGeom prst="rect">
            <a:avLst/>
          </a:prstGeom>
        </p:spPr>
      </p:pic>
    </p:spTree>
    <p:extLst>
      <p:ext uri="{BB962C8B-B14F-4D97-AF65-F5344CB8AC3E}">
        <p14:creationId xmlns:p14="http://schemas.microsoft.com/office/powerpoint/2010/main" val="1645158177"/>
      </p:ext>
    </p:extLst>
  </p:cSld>
  <p:clrMapOvr>
    <a:overrideClrMapping bg1="lt1" tx1="dk1" bg2="lt2" tx2="dk2" accent1="accent1" accent2="accent2" accent3="accent3" accent4="accent4" accent5="accent5" accent6="accent6" hlink="hlink" folHlink="folHlink"/>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29612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xt white -- Body Lef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47B712-3D1D-584F-9D11-5AE741044FE8}"/>
              </a:ext>
            </a:extLst>
          </p:cNvPr>
          <p:cNvSpPr>
            <a:spLocks noGrp="1"/>
          </p:cNvSpPr>
          <p:nvPr>
            <p:ph type="sldNum" sz="quarter" idx="10"/>
          </p:nvPr>
        </p:nvSpPr>
        <p:spPr/>
        <p:txBody>
          <a:bodyPr/>
          <a:lstStyle/>
          <a:p>
            <a:r>
              <a:rPr lang="en-US" dirty="0"/>
              <a:t>Page </a:t>
            </a:r>
            <a:fld id="{D0BE6F14-FF48-0F4F-A8AA-2E3F25371E4A}" type="slidenum">
              <a:rPr lang="en-US" smtClean="0"/>
              <a:pPr/>
              <a:t>‹#›</a:t>
            </a:fld>
            <a:endParaRPr lang="en-US" dirty="0"/>
          </a:p>
        </p:txBody>
      </p:sp>
      <p:sp>
        <p:nvSpPr>
          <p:cNvPr id="7" name="Text Placeholder 6">
            <a:extLst>
              <a:ext uri="{FF2B5EF4-FFF2-40B4-BE49-F238E27FC236}">
                <a16:creationId xmlns:a16="http://schemas.microsoft.com/office/drawing/2014/main" id="{78A8C691-7D71-9847-92CB-E0A5B1964D96}"/>
              </a:ext>
            </a:extLst>
          </p:cNvPr>
          <p:cNvSpPr>
            <a:spLocks noGrp="1"/>
          </p:cNvSpPr>
          <p:nvPr>
            <p:ph type="body" sz="quarter" idx="11"/>
          </p:nvPr>
        </p:nvSpPr>
        <p:spPr>
          <a:xfrm>
            <a:off x="304800" y="330200"/>
            <a:ext cx="2438400" cy="558800"/>
          </a:xfrm>
          <a:prstGeom prst="rect">
            <a:avLst/>
          </a:prstGeom>
        </p:spPr>
        <p:txBody>
          <a:bodyPr lIns="0" tIns="0" rIns="0" bIns="0"/>
          <a:lstStyle>
            <a:lvl1pPr>
              <a:lnSpc>
                <a:spcPct val="90000"/>
              </a:lnSpc>
              <a:spcBef>
                <a:spcPts val="0"/>
              </a:spcBef>
              <a:defRPr sz="1600"/>
            </a:lvl1pPr>
          </a:lstStyle>
          <a:p>
            <a:pPr lvl="0"/>
            <a:r>
              <a:rPr lang="en-US" dirty="0"/>
              <a:t>Edit Master text styles</a:t>
            </a:r>
          </a:p>
        </p:txBody>
      </p:sp>
      <p:sp>
        <p:nvSpPr>
          <p:cNvPr id="8" name="Text Placeholder 6">
            <a:extLst>
              <a:ext uri="{FF2B5EF4-FFF2-40B4-BE49-F238E27FC236}">
                <a16:creationId xmlns:a16="http://schemas.microsoft.com/office/drawing/2014/main" id="{FFECD4A3-98ED-F940-A257-07882D25F7A7}"/>
              </a:ext>
            </a:extLst>
          </p:cNvPr>
          <p:cNvSpPr>
            <a:spLocks noGrp="1"/>
          </p:cNvSpPr>
          <p:nvPr>
            <p:ph type="body" sz="quarter" idx="12"/>
          </p:nvPr>
        </p:nvSpPr>
        <p:spPr>
          <a:xfrm>
            <a:off x="313636" y="1360097"/>
            <a:ext cx="2429565" cy="936949"/>
          </a:xfrm>
          <a:prstGeom prst="rect">
            <a:avLst/>
          </a:prstGeom>
        </p:spPr>
        <p:txBody>
          <a:bodyPr lIns="0" tIns="0" rIns="0" bIns="0"/>
          <a:lstStyle>
            <a:lvl1pPr>
              <a:lnSpc>
                <a:spcPct val="100000"/>
              </a:lnSpc>
              <a:spcBef>
                <a:spcPts val="0"/>
              </a:spcBef>
              <a:defRPr sz="933"/>
            </a:lvl1pPr>
          </a:lstStyle>
          <a:p>
            <a:pPr lvl="0"/>
            <a:r>
              <a:rPr lang="en-US" dirty="0"/>
              <a:t>Edit Master text styles</a:t>
            </a:r>
          </a:p>
        </p:txBody>
      </p:sp>
    </p:spTree>
    <p:extLst>
      <p:ext uri="{BB962C8B-B14F-4D97-AF65-F5344CB8AC3E}">
        <p14:creationId xmlns:p14="http://schemas.microsoft.com/office/powerpoint/2010/main" val="2919145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2384" algn="dec"/>
              </a:tabLst>
              <a:defRPr/>
            </a:lvl1pPr>
            <a:lvl2pPr marL="230666" indent="-230666">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463" rtl="0" eaLnBrk="1" fontAlgn="auto" latinLnBrk="0" hangingPunct="1">
              <a:lnSpc>
                <a:spcPct val="100000"/>
              </a:lnSpc>
              <a:spcBef>
                <a:spcPts val="0"/>
              </a:spcBef>
              <a:spcAft>
                <a:spcPts val="0"/>
              </a:spcAft>
              <a:buClrTx/>
              <a:buSzTx/>
              <a:buFont typeface="Arial"/>
              <a:buNone/>
              <a:tabLst>
                <a:tab pos="5363273"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2384"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463" rtl="0" eaLnBrk="1" fontAlgn="auto" latinLnBrk="0" hangingPunct="1">
              <a:lnSpc>
                <a:spcPct val="100000"/>
              </a:lnSpc>
              <a:spcBef>
                <a:spcPts val="1467"/>
              </a:spcBef>
              <a:spcAft>
                <a:spcPts val="0"/>
              </a:spcAft>
              <a:buClrTx/>
              <a:buSzTx/>
              <a:buFont typeface="Arial"/>
              <a:buNone/>
              <a:tabLst>
                <a:tab pos="5363273"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en-US" dirty="0"/>
              <a:t>IBM Watson Supply Chain  / © 2018 IBM Corporation</a:t>
            </a:r>
          </a:p>
        </p:txBody>
      </p:sp>
    </p:spTree>
    <p:extLst>
      <p:ext uri="{BB962C8B-B14F-4D97-AF65-F5344CB8AC3E}">
        <p14:creationId xmlns:p14="http://schemas.microsoft.com/office/powerpoint/2010/main" val="3389333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Light - Title 3 Column">
    <p:bg>
      <p:bgRef idx="1001">
        <a:schemeClr val="bg1"/>
      </p:bgRef>
    </p:bg>
    <p:spTree>
      <p:nvGrpSpPr>
        <p:cNvPr id="1" name=""/>
        <p:cNvGrpSpPr/>
        <p:nvPr/>
      </p:nvGrpSpPr>
      <p:grpSpPr>
        <a:xfrm>
          <a:off x="0" y="0"/>
          <a:ext cx="0" cy="0"/>
          <a:chOff x="0" y="0"/>
          <a:chExt cx="0" cy="0"/>
        </a:xfrm>
      </p:grpSpPr>
      <p:pic>
        <p:nvPicPr>
          <p:cNvPr id="15" name="Cloud">
            <a:extLst>
              <a:ext uri="{FF2B5EF4-FFF2-40B4-BE49-F238E27FC236}">
                <a16:creationId xmlns:a16="http://schemas.microsoft.com/office/drawing/2014/main" id="{3CA75903-C10D-E747-B877-6804D65E8A3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2" y="269359"/>
            <a:ext cx="5080369" cy="1559442"/>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9725"/>
            <a:ext cx="3300984" cy="4507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4456971" y="1609725"/>
            <a:ext cx="3300984" cy="4507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8145067" y="1609725"/>
            <a:ext cx="3300984" cy="4507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3D2FFF47-983C-4CE2-9048-1317EB4F32CB}"/>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6D56EEFB-7FCA-4C8C-BD9A-59CFF6BBA9AB}"/>
              </a:ext>
            </a:extLst>
          </p:cNvPr>
          <p:cNvSpPr>
            <a:spLocks noGrp="1"/>
          </p:cNvSpPr>
          <p:nvPr>
            <p:ph type="dt" sz="half" idx="17"/>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DA095ECF-3404-41BC-B49D-2616D73127C4}"/>
              </a:ext>
            </a:extLst>
          </p:cNvPr>
          <p:cNvSpPr>
            <a:spLocks noGrp="1"/>
          </p:cNvSpPr>
          <p:nvPr>
            <p:ph type="ftr" sz="quarter" idx="18"/>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54F9C599-3545-4260-BC77-88BD7619A101}"/>
              </a:ext>
            </a:extLst>
          </p:cNvPr>
          <p:cNvSpPr>
            <a:spLocks noGrp="1"/>
          </p:cNvSpPr>
          <p:nvPr>
            <p:ph type="sldNum" sz="quarter" idx="1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223202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Light -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Oracle Logo" descr="Oracle Logo">
            <a:extLst>
              <a:ext uri="{FF2B5EF4-FFF2-40B4-BE49-F238E27FC236}">
                <a16:creationId xmlns:a16="http://schemas.microsoft.com/office/drawing/2014/main" id="{37E7F181-1615-4A41-B1E8-B9FF5CDED018}"/>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4949" y="1132368"/>
            <a:ext cx="1524893" cy="32004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6508" y="1696665"/>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goes here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6508" y="3067378"/>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E562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6508" y="3697883"/>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6508" y="4038077"/>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2019</a:t>
            </a:r>
          </a:p>
        </p:txBody>
      </p:sp>
      <p:pic>
        <p:nvPicPr>
          <p:cNvPr id="3" name="Picture 2">
            <a:extLst>
              <a:ext uri="{FF2B5EF4-FFF2-40B4-BE49-F238E27FC236}">
                <a16:creationId xmlns:a16="http://schemas.microsoft.com/office/drawing/2014/main" id="{6CF116ED-0785-C47B-B0E4-1DBD2674F1D1}"/>
              </a:ext>
            </a:extLst>
          </p:cNvPr>
          <p:cNvPicPr>
            <a:picLocks noChangeAspect="1"/>
          </p:cNvPicPr>
          <p:nvPr userDrawn="1"/>
        </p:nvPicPr>
        <p:blipFill>
          <a:blip r:embed="rId5"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76947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1_Light -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Oracle Logo" descr="Oracle Logo">
            <a:extLst>
              <a:ext uri="{FF2B5EF4-FFF2-40B4-BE49-F238E27FC236}">
                <a16:creationId xmlns:a16="http://schemas.microsoft.com/office/drawing/2014/main" id="{37E7F181-1615-4A41-B1E8-B9FF5CDED018}"/>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4949" y="1132368"/>
            <a:ext cx="1524893" cy="32004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6508" y="1696665"/>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goes here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6508" y="3067378"/>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E562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6508" y="3697883"/>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6508" y="4038077"/>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2019</a:t>
            </a:r>
          </a:p>
        </p:txBody>
      </p:sp>
      <p:pic>
        <p:nvPicPr>
          <p:cNvPr id="3" name="Picture 2">
            <a:extLst>
              <a:ext uri="{FF2B5EF4-FFF2-40B4-BE49-F238E27FC236}">
                <a16:creationId xmlns:a16="http://schemas.microsoft.com/office/drawing/2014/main" id="{6CF116ED-0785-C47B-B0E4-1DBD2674F1D1}"/>
              </a:ext>
            </a:extLst>
          </p:cNvPr>
          <p:cNvPicPr>
            <a:picLocks noChangeAspect="1"/>
          </p:cNvPicPr>
          <p:nvPr userDrawn="1"/>
        </p:nvPicPr>
        <p:blipFill>
          <a:blip r:embed="rId5"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266427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dirty="0"/>
              <a:t>Click to edit Master title style</a:t>
            </a:r>
            <a:endParaRPr lang="en-GB" dirty="0"/>
          </a:p>
        </p:txBody>
      </p:sp>
      <p:pic>
        <p:nvPicPr>
          <p:cNvPr id="2" name="Picture 1">
            <a:extLst>
              <a:ext uri="{FF2B5EF4-FFF2-40B4-BE49-F238E27FC236}">
                <a16:creationId xmlns:a16="http://schemas.microsoft.com/office/drawing/2014/main" id="{48F7F934-6B35-96FD-3099-5D68C03C8671}"/>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98220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dirty="0"/>
              <a:t>Click to edit Master title style</a:t>
            </a:r>
            <a:endParaRPr lang="en-GB" dirty="0"/>
          </a:p>
        </p:txBody>
      </p:sp>
      <p:pic>
        <p:nvPicPr>
          <p:cNvPr id="2" name="Picture 1">
            <a:extLst>
              <a:ext uri="{FF2B5EF4-FFF2-40B4-BE49-F238E27FC236}">
                <a16:creationId xmlns:a16="http://schemas.microsoft.com/office/drawing/2014/main" id="{277FFE0F-7B4E-0541-46EA-0AFE19BE78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41986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dirty="0"/>
              <a:t>Click to edit Master title style</a:t>
            </a:r>
            <a:endParaRPr lang="en-GB" dirty="0"/>
          </a:p>
        </p:txBody>
      </p:sp>
      <p:pic>
        <p:nvPicPr>
          <p:cNvPr id="2" name="Picture 1">
            <a:extLst>
              <a:ext uri="{FF2B5EF4-FFF2-40B4-BE49-F238E27FC236}">
                <a16:creationId xmlns:a16="http://schemas.microsoft.com/office/drawing/2014/main" id="{F7144CF0-9104-3CCA-0366-AEAB51159CBB}"/>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225429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367518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216644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123609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235193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399944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119557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316114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259655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296086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364314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1_Dark -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43FCF3-AE26-4DE7-A6C3-3940B3E78E3F}"/>
              </a:ext>
            </a:extLst>
          </p:cNvPr>
          <p:cNvSpPr/>
          <p:nvPr/>
        </p:nvSpPr>
        <p:spPr>
          <a:xfrm>
            <a:off x="783878" y="3804904"/>
            <a:ext cx="30175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9827411" cy="1280160"/>
          </a:xfrm>
          <a:noFill/>
        </p:spPr>
        <p:txBody>
          <a:bodyPr vert="horz" wrap="square" lIns="0" tIns="0" rIns="0" bIns="0" rtlCol="0" anchor="b">
            <a:noAutofit/>
          </a:bodyPr>
          <a:lstStyle>
            <a:lvl1pPr>
              <a:lnSpc>
                <a:spcPts val="3600"/>
              </a:lnSpc>
              <a:defRPr lang="en-US" sz="3600" b="0" dirty="0">
                <a:latin typeface="+mj-lt"/>
              </a:defRPr>
            </a:lvl1pPr>
          </a:lstStyle>
          <a:p>
            <a:pPr lvl="0">
              <a:lnSpc>
                <a:spcPct val="100000"/>
              </a:lnSpc>
            </a:pPr>
            <a:r>
              <a:rPr lang="en-US" dirty="0"/>
              <a:t>Click to add divider title (up to 2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9827411"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2261945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2_Dark -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43FCF3-AE26-4DE7-A6C3-3940B3E78E3F}"/>
              </a:ext>
            </a:extLst>
          </p:cNvPr>
          <p:cNvSpPr/>
          <p:nvPr/>
        </p:nvSpPr>
        <p:spPr>
          <a:xfrm>
            <a:off x="783878" y="3804904"/>
            <a:ext cx="30175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9827411" cy="1280160"/>
          </a:xfrm>
          <a:noFill/>
        </p:spPr>
        <p:txBody>
          <a:bodyPr vert="horz" wrap="square" lIns="0" tIns="0" rIns="0" bIns="0" rtlCol="0" anchor="b">
            <a:noAutofit/>
          </a:bodyPr>
          <a:lstStyle>
            <a:lvl1pPr>
              <a:lnSpc>
                <a:spcPts val="3600"/>
              </a:lnSpc>
              <a:defRPr lang="en-US" sz="3600" b="0" dirty="0">
                <a:latin typeface="+mj-lt"/>
              </a:defRPr>
            </a:lvl1pPr>
          </a:lstStyle>
          <a:p>
            <a:pPr lvl="0">
              <a:lnSpc>
                <a:spcPct val="100000"/>
              </a:lnSpc>
            </a:pPr>
            <a:r>
              <a:rPr lang="en-US" dirty="0"/>
              <a:t>Click to add divider title (up to 2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9827411"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894751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17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5248"/>
            <a:ext cx="10671048" cy="413712"/>
          </a:xfrm>
        </p:spPr>
        <p:txBody>
          <a:bodyPr anchor="t"/>
          <a:lstStyle/>
          <a:p>
            <a:r>
              <a:rPr lang="en-US"/>
              <a:t>Click to edit Master title style</a:t>
            </a:r>
            <a:endParaRPr lang="en-GB" dirty="0"/>
          </a:p>
        </p:txBody>
      </p:sp>
      <p:pic>
        <p:nvPicPr>
          <p:cNvPr id="2" name="Picture 1">
            <a:extLst>
              <a:ext uri="{FF2B5EF4-FFF2-40B4-BE49-F238E27FC236}">
                <a16:creationId xmlns:a16="http://schemas.microsoft.com/office/drawing/2014/main" id="{C6457610-32DC-890A-63A5-5846E70B7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Tree>
    <p:extLst>
      <p:ext uri="{BB962C8B-B14F-4D97-AF65-F5344CB8AC3E}">
        <p14:creationId xmlns:p14="http://schemas.microsoft.com/office/powerpoint/2010/main" val="404842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0F64C-737F-6F32-ADCE-E8CD5EEFB0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7" name="Title 1">
            <a:extLst>
              <a:ext uri="{FF2B5EF4-FFF2-40B4-BE49-F238E27FC236}">
                <a16:creationId xmlns:a16="http://schemas.microsoft.com/office/drawing/2014/main" id="{6AD09AC4-C12C-D801-66E5-89BD052B32D1}"/>
              </a:ext>
            </a:extLst>
          </p:cNvPr>
          <p:cNvSpPr>
            <a:spLocks noGrp="1"/>
          </p:cNvSpPr>
          <p:nvPr>
            <p:ph type="title"/>
          </p:nvPr>
        </p:nvSpPr>
        <p:spPr>
          <a:xfrm>
            <a:off x="737690" y="808944"/>
            <a:ext cx="10671048" cy="413713"/>
          </a:xfrm>
        </p:spPr>
        <p:txBody>
          <a:bodyPr anchor="t"/>
          <a:lstStyle/>
          <a:p>
            <a:r>
              <a:rPr lang="en-US"/>
              <a:t>Click to edit Master title style</a:t>
            </a:r>
            <a:endParaRPr lang="en-GB" dirty="0"/>
          </a:p>
        </p:txBody>
      </p:sp>
    </p:spTree>
    <p:extLst>
      <p:ext uri="{BB962C8B-B14F-4D97-AF65-F5344CB8AC3E}">
        <p14:creationId xmlns:p14="http://schemas.microsoft.com/office/powerpoint/2010/main" val="248671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ark - Title 1 Column">
    <p:bg>
      <p:bgRef idx="1001">
        <a:schemeClr val="bg1"/>
      </p:bgRef>
    </p:bg>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6D6FFA39-C5A8-964A-B2FE-D6F8EB7EB96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4" name="Content Placeholder 3">
            <a:extLst>
              <a:ext uri="{FF2B5EF4-FFF2-40B4-BE49-F238E27FC236}">
                <a16:creationId xmlns:a16="http://schemas.microsoft.com/office/drawing/2014/main" id="{48DE7315-8D61-4C6A-B9C0-F07567A04CC5}"/>
              </a:ext>
            </a:extLst>
          </p:cNvPr>
          <p:cNvSpPr>
            <a:spLocks noGrp="1"/>
          </p:cNvSpPr>
          <p:nvPr>
            <p:ph sz="quarter" idx="13"/>
          </p:nvPr>
        </p:nvSpPr>
        <p:spPr>
          <a:xfrm>
            <a:off x="771525" y="1600200"/>
            <a:ext cx="10671175"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B97CAD67-FAD1-46CA-BDA2-0A0141647918}"/>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B13D7001-FB5A-4601-97ED-F7B118AEEF1B}"/>
              </a:ext>
            </a:extLst>
          </p:cNvPr>
          <p:cNvSpPr>
            <a:spLocks noGrp="1"/>
          </p:cNvSpPr>
          <p:nvPr>
            <p:ph type="dt" sz="half" idx="14"/>
          </p:nvPr>
        </p:nvSpPr>
        <p:spPr/>
        <p:txBody>
          <a:bodyPr/>
          <a:lstStyle/>
          <a:p>
            <a:r>
              <a:rPr lang="en-US" dirty="0"/>
              <a:t>[Date]</a:t>
            </a:r>
          </a:p>
        </p:txBody>
      </p:sp>
      <p:sp>
        <p:nvSpPr>
          <p:cNvPr id="3" name="Footer Placeholder 2">
            <a:extLst>
              <a:ext uri="{FF2B5EF4-FFF2-40B4-BE49-F238E27FC236}">
                <a16:creationId xmlns:a16="http://schemas.microsoft.com/office/drawing/2014/main" id="{9A8561F1-3666-4956-BFDC-75350F74460E}"/>
              </a:ext>
            </a:extLst>
          </p:cNvPr>
          <p:cNvSpPr>
            <a:spLocks noGrp="1"/>
          </p:cNvSpPr>
          <p:nvPr>
            <p:ph type="ftr" sz="quarter" idx="15"/>
          </p:nvPr>
        </p:nvSpPr>
        <p:spPr/>
        <p:txBody>
          <a:bodyPr/>
          <a:lstStyle/>
          <a:p>
            <a:r>
              <a:rPr lang="en-US" dirty="0"/>
              <a:t>Copyright © 2020, Oracle and/or its affiliates  |  Confidential: Internal/Restricted/Highly Restricted</a:t>
            </a:r>
          </a:p>
        </p:txBody>
      </p:sp>
      <p:sp>
        <p:nvSpPr>
          <p:cNvPr id="6" name="Slide Number Placeholder 5">
            <a:extLst>
              <a:ext uri="{FF2B5EF4-FFF2-40B4-BE49-F238E27FC236}">
                <a16:creationId xmlns:a16="http://schemas.microsoft.com/office/drawing/2014/main" id="{2D11022C-732A-4A28-8D73-4FE28C0CA3B0}"/>
              </a:ext>
            </a:extLst>
          </p:cNvPr>
          <p:cNvSpPr>
            <a:spLocks noGrp="1"/>
          </p:cNvSpPr>
          <p:nvPr>
            <p:ph type="sldNum" sz="quarter" idx="16"/>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547157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Light - Title">
    <p:spTree>
      <p:nvGrpSpPr>
        <p:cNvPr id="1" name=""/>
        <p:cNvGrpSpPr/>
        <p:nvPr/>
      </p:nvGrpSpPr>
      <p:grpSpPr>
        <a:xfrm>
          <a:off x="0" y="0"/>
          <a:ext cx="0" cy="0"/>
          <a:chOff x="0" y="0"/>
          <a:chExt cx="0" cy="0"/>
        </a:xfrm>
      </p:grpSpPr>
      <p:pic>
        <p:nvPicPr>
          <p:cNvPr id="28" name="Cloud">
            <a:extLst>
              <a:ext uri="{FF2B5EF4-FFF2-40B4-BE49-F238E27FC236}">
                <a16:creationId xmlns:a16="http://schemas.microsoft.com/office/drawing/2014/main" id="{C96C0F11-AAE4-4147-BF68-F2C0EE1307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860484" y="20917"/>
            <a:ext cx="4331516" cy="2542941"/>
          </a:xfrm>
          <a:prstGeom prst="rect">
            <a:avLst/>
          </a:prstGeom>
        </p:spPr>
      </p:pic>
      <p:pic>
        <p:nvPicPr>
          <p:cNvPr id="18" name="OTag">
            <a:extLst>
              <a:ext uri="{FF2B5EF4-FFF2-40B4-BE49-F238E27FC236}">
                <a16:creationId xmlns:a16="http://schemas.microsoft.com/office/drawing/2014/main" id="{7BFEFC66-2347-E947-A49E-DD43E74CCC27}"/>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2" name="Oracle Logo" descr="Oracle Logo">
            <a:extLst>
              <a:ext uri="{FF2B5EF4-FFF2-40B4-BE49-F238E27FC236}">
                <a16:creationId xmlns:a16="http://schemas.microsoft.com/office/drawing/2014/main" id="{37E7F181-1615-4A41-B1E8-B9FF5CDED01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goes here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E562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5595"/>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3188"/>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2019</a:t>
            </a:r>
          </a:p>
        </p:txBody>
      </p:sp>
      <p:sp>
        <p:nvSpPr>
          <p:cNvPr id="9" name="object 9">
            <a:extLst>
              <a:ext uri="{FF2B5EF4-FFF2-40B4-BE49-F238E27FC236}">
                <a16:creationId xmlns:a16="http://schemas.microsoft.com/office/drawing/2014/main" id="{26349A69-90E3-45DB-BC86-3B7FB26B13E2}"/>
              </a:ext>
            </a:extLst>
          </p:cNvPr>
          <p:cNvSpPr/>
          <p:nvPr userDrawn="1"/>
        </p:nvSpPr>
        <p:spPr>
          <a:xfrm>
            <a:off x="0" y="0"/>
            <a:ext cx="190482" cy="6857365"/>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968"/>
          </a:p>
        </p:txBody>
      </p:sp>
    </p:spTree>
    <p:extLst>
      <p:ext uri="{BB962C8B-B14F-4D97-AF65-F5344CB8AC3E}">
        <p14:creationId xmlns:p14="http://schemas.microsoft.com/office/powerpoint/2010/main" val="252486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ight - Title 1 Column">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14698CB0-77BC-6148-8112-EFC83C0F580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7" name="Content Placeholder 6">
            <a:extLst>
              <a:ext uri="{FF2B5EF4-FFF2-40B4-BE49-F238E27FC236}">
                <a16:creationId xmlns:a16="http://schemas.microsoft.com/office/drawing/2014/main" id="{07A30E9B-4EB7-4882-9E42-67210E9CC0B4}"/>
              </a:ext>
            </a:extLst>
          </p:cNvPr>
          <p:cNvSpPr>
            <a:spLocks noGrp="1"/>
          </p:cNvSpPr>
          <p:nvPr>
            <p:ph sz="quarter" idx="13"/>
          </p:nvPr>
        </p:nvSpPr>
        <p:spPr>
          <a:xfrm>
            <a:off x="771525" y="1600200"/>
            <a:ext cx="10677525" cy="4507992"/>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8">
            <a:extLst>
              <a:ext uri="{FF2B5EF4-FFF2-40B4-BE49-F238E27FC236}">
                <a16:creationId xmlns:a16="http://schemas.microsoft.com/office/drawing/2014/main" id="{35CB6F3B-CCE4-4193-8EAA-C4A6D27C7DAD}"/>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2131DBF8-F618-4198-88BA-FD1569B2979A}"/>
              </a:ext>
            </a:extLst>
          </p:cNvPr>
          <p:cNvSpPr>
            <a:spLocks noGrp="1"/>
          </p:cNvSpPr>
          <p:nvPr>
            <p:ph type="dt" sz="half" idx="14"/>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158AA26E-E9A4-4CE1-9157-28062D2322ED}"/>
              </a:ext>
            </a:extLst>
          </p:cNvPr>
          <p:cNvSpPr>
            <a:spLocks noGrp="1"/>
          </p:cNvSpPr>
          <p:nvPr>
            <p:ph type="ftr" sz="quarter" idx="15"/>
          </p:nvPr>
        </p:nvSpPr>
        <p:spPr/>
        <p:txBody>
          <a:bodyPr/>
          <a:lstStyle/>
          <a:p>
            <a:r>
              <a:rPr lang="en-US" dirty="0"/>
              <a:t>Copyright © 2023, Oracle and/or its affiliates  |  Confidential: Internal/Restricted/Highly Restricted</a:t>
            </a:r>
          </a:p>
        </p:txBody>
      </p:sp>
      <p:sp>
        <p:nvSpPr>
          <p:cNvPr id="4" name="Slide Number Placeholder 3">
            <a:extLst>
              <a:ext uri="{FF2B5EF4-FFF2-40B4-BE49-F238E27FC236}">
                <a16:creationId xmlns:a16="http://schemas.microsoft.com/office/drawing/2014/main" id="{0FB3DA01-00EF-4B14-8325-24C1135260F9}"/>
              </a:ext>
            </a:extLst>
          </p:cNvPr>
          <p:cNvSpPr>
            <a:spLocks noGrp="1"/>
          </p:cNvSpPr>
          <p:nvPr>
            <p:ph type="sldNum" sz="quarter" idx="16"/>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77828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ark - Title 1 Column">
    <p:bg>
      <p:bgRef idx="1001">
        <a:schemeClr val="bg1"/>
      </p:bgRef>
    </p:bg>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6D6FFA39-C5A8-964A-B2FE-D6F8EB7EB96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4" name="Content Placeholder 3">
            <a:extLst>
              <a:ext uri="{FF2B5EF4-FFF2-40B4-BE49-F238E27FC236}">
                <a16:creationId xmlns:a16="http://schemas.microsoft.com/office/drawing/2014/main" id="{48DE7315-8D61-4C6A-B9C0-F07567A04CC5}"/>
              </a:ext>
            </a:extLst>
          </p:cNvPr>
          <p:cNvSpPr>
            <a:spLocks noGrp="1"/>
          </p:cNvSpPr>
          <p:nvPr>
            <p:ph sz="quarter" idx="13"/>
          </p:nvPr>
        </p:nvSpPr>
        <p:spPr>
          <a:xfrm>
            <a:off x="771525" y="1600200"/>
            <a:ext cx="10671175"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itle 4">
            <a:extLst>
              <a:ext uri="{FF2B5EF4-FFF2-40B4-BE49-F238E27FC236}">
                <a16:creationId xmlns:a16="http://schemas.microsoft.com/office/drawing/2014/main" id="{B97CAD67-FAD1-46CA-BDA2-0A0141647918}"/>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B13D7001-FB5A-4601-97ED-F7B118AEEF1B}"/>
              </a:ext>
            </a:extLst>
          </p:cNvPr>
          <p:cNvSpPr>
            <a:spLocks noGrp="1"/>
          </p:cNvSpPr>
          <p:nvPr>
            <p:ph type="dt" sz="half" idx="14"/>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9A8561F1-3666-4956-BFDC-75350F74460E}"/>
              </a:ext>
            </a:extLst>
          </p:cNvPr>
          <p:cNvSpPr>
            <a:spLocks noGrp="1"/>
          </p:cNvSpPr>
          <p:nvPr>
            <p:ph type="ftr" sz="quarter" idx="15"/>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2D11022C-732A-4A28-8D73-4FE28C0CA3B0}"/>
              </a:ext>
            </a:extLst>
          </p:cNvPr>
          <p:cNvSpPr>
            <a:spLocks noGrp="1"/>
          </p:cNvSpPr>
          <p:nvPr>
            <p:ph type="sldNum" sz="quarter" idx="16"/>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879622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ark - Title">
    <p:spTree>
      <p:nvGrpSpPr>
        <p:cNvPr id="1" name=""/>
        <p:cNvGrpSpPr/>
        <p:nvPr/>
      </p:nvGrpSpPr>
      <p:grpSpPr>
        <a:xfrm>
          <a:off x="0" y="0"/>
          <a:ext cx="0" cy="0"/>
          <a:chOff x="0" y="0"/>
          <a:chExt cx="0" cy="0"/>
        </a:xfrm>
      </p:grpSpPr>
      <p:pic>
        <p:nvPicPr>
          <p:cNvPr id="15" name="Cloud">
            <a:extLst>
              <a:ext uri="{FF2B5EF4-FFF2-40B4-BE49-F238E27FC236}">
                <a16:creationId xmlns:a16="http://schemas.microsoft.com/office/drawing/2014/main" id="{53E58D20-1E4E-43E2-88A3-52402E9A1B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invGray">
          <a:xfrm>
            <a:off x="7862753" y="25409"/>
            <a:ext cx="4326976" cy="2552429"/>
          </a:xfrm>
          <a:prstGeom prst="rect">
            <a:avLst/>
          </a:prstGeom>
        </p:spPr>
      </p:pic>
      <p:pic>
        <p:nvPicPr>
          <p:cNvPr id="18" name="OTag">
            <a:extLst>
              <a:ext uri="{FF2B5EF4-FFF2-40B4-BE49-F238E27FC236}">
                <a16:creationId xmlns:a16="http://schemas.microsoft.com/office/drawing/2014/main" id="{7BFEFC66-2347-E947-A49E-DD43E74CCC27}"/>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invGray">
          <a:xfrm>
            <a:off x="944949" y="1132368"/>
            <a:ext cx="1524893" cy="320039"/>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goes here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759C6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6"/>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2019</a:t>
            </a:r>
          </a:p>
        </p:txBody>
      </p:sp>
      <p:sp>
        <p:nvSpPr>
          <p:cNvPr id="9" name="object 9">
            <a:extLst>
              <a:ext uri="{FF2B5EF4-FFF2-40B4-BE49-F238E27FC236}">
                <a16:creationId xmlns:a16="http://schemas.microsoft.com/office/drawing/2014/main" id="{3F245C91-10B8-42A5-9343-B8007DFEA4E7}"/>
              </a:ext>
            </a:extLst>
          </p:cNvPr>
          <p:cNvSpPr/>
          <p:nvPr userDrawn="1"/>
        </p:nvSpPr>
        <p:spPr>
          <a:xfrm>
            <a:off x="0" y="0"/>
            <a:ext cx="190482" cy="6857365"/>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968"/>
          </a:p>
        </p:txBody>
      </p:sp>
    </p:spTree>
    <p:extLst>
      <p:ext uri="{BB962C8B-B14F-4D97-AF65-F5344CB8AC3E}">
        <p14:creationId xmlns:p14="http://schemas.microsoft.com/office/powerpoint/2010/main" val="1527552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ight - Title/Subtitle 1 Column">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C4B9D6C0-2524-2D47-8A0E-258A2FB7DE5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709"/>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201"/>
            <a:ext cx="10671175" cy="45069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61230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ark - Title/Subtitle 1 Column">
    <p:bg>
      <p:bgRef idx="1001">
        <a:schemeClr val="bg1"/>
      </p:bgRef>
    </p:bg>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1AB5E956-2EDB-D344-BA59-AB352F62DC2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199"/>
            <a:ext cx="10671175"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1">
            <a:extLst>
              <a:ext uri="{FF2B5EF4-FFF2-40B4-BE49-F238E27FC236}">
                <a16:creationId xmlns:a16="http://schemas.microsoft.com/office/drawing/2014/main" id="{C3E68516-E3E0-4F22-9EB7-1A85E1D3B5A1}"/>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7A72FE7D-30FF-45E2-9F8B-D073887C33E8}"/>
              </a:ext>
            </a:extLst>
          </p:cNvPr>
          <p:cNvSpPr>
            <a:spLocks noGrp="1"/>
          </p:cNvSpPr>
          <p:nvPr>
            <p:ph type="dt" sz="half" idx="15"/>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C1A7F3B8-F794-4AF5-B07B-32A3084A6AB2}"/>
              </a:ext>
            </a:extLst>
          </p:cNvPr>
          <p:cNvSpPr>
            <a:spLocks noGrp="1"/>
          </p:cNvSpPr>
          <p:nvPr>
            <p:ph type="ftr" sz="quarter" idx="16"/>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657290E2-8EA8-4572-BB48-C18007201785}"/>
              </a:ext>
            </a:extLst>
          </p:cNvPr>
          <p:cNvSpPr>
            <a:spLocks noGrp="1"/>
          </p:cNvSpPr>
          <p:nvPr>
            <p:ph type="sldNum" sz="quarter" idx="17"/>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5901595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ight - Title 2 Column">
    <p:bg>
      <p:bgRef idx="1001">
        <a:schemeClr val="bg1"/>
      </p:bgRef>
    </p:bg>
    <p:spTree>
      <p:nvGrpSpPr>
        <p:cNvPr id="1" name=""/>
        <p:cNvGrpSpPr/>
        <p:nvPr/>
      </p:nvGrpSpPr>
      <p:grpSpPr>
        <a:xfrm>
          <a:off x="0" y="0"/>
          <a:ext cx="0" cy="0"/>
          <a:chOff x="0" y="0"/>
          <a:chExt cx="0" cy="0"/>
        </a:xfrm>
      </p:grpSpPr>
      <p:pic>
        <p:nvPicPr>
          <p:cNvPr id="10" name="Cloud">
            <a:extLst>
              <a:ext uri="{FF2B5EF4-FFF2-40B4-BE49-F238E27FC236}">
                <a16:creationId xmlns:a16="http://schemas.microsoft.com/office/drawing/2014/main" id="{5B8024F8-E03D-9641-AA75-22D1B5C8482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OTag">
            <a:extLst>
              <a:ext uri="{FF2B5EF4-FFF2-40B4-BE49-F238E27FC236}">
                <a16:creationId xmlns:a16="http://schemas.microsoft.com/office/drawing/2014/main" id="{DDE8776E-BE08-D148-AA47-8308E0EAE4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3959A2DB-C5C1-4EE1-AACB-216D980708B8}"/>
              </a:ext>
            </a:extLst>
          </p:cNvPr>
          <p:cNvSpPr>
            <a:spLocks noGrp="1"/>
          </p:cNvSpPr>
          <p:nvPr>
            <p:ph type="dt" sz="half" idx="16"/>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66DC0504-19F8-4069-8B02-83766B3CAF7F}"/>
              </a:ext>
            </a:extLst>
          </p:cNvPr>
          <p:cNvSpPr>
            <a:spLocks noGrp="1"/>
          </p:cNvSpPr>
          <p:nvPr>
            <p:ph type="ftr" sz="quarter" idx="17"/>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064D6D2F-6BC7-48B4-B7A5-AD19749245D6}"/>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06814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ark - Title 2 Column">
    <p:bg>
      <p:bgRef idx="1001">
        <a:schemeClr val="bg1"/>
      </p:bgRef>
    </p:bg>
    <p:spTree>
      <p:nvGrpSpPr>
        <p:cNvPr id="1" name=""/>
        <p:cNvGrpSpPr/>
        <p:nvPr/>
      </p:nvGrpSpPr>
      <p:grpSpPr>
        <a:xfrm>
          <a:off x="0" y="0"/>
          <a:ext cx="0" cy="0"/>
          <a:chOff x="0" y="0"/>
          <a:chExt cx="0" cy="0"/>
        </a:xfrm>
      </p:grpSpPr>
      <p:pic>
        <p:nvPicPr>
          <p:cNvPr id="10" name="Cloud">
            <a:extLst>
              <a:ext uri="{FF2B5EF4-FFF2-40B4-BE49-F238E27FC236}">
                <a16:creationId xmlns:a16="http://schemas.microsoft.com/office/drawing/2014/main" id="{4937DF73-DD65-ED42-A070-3D57E267CD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A5D91B51-6B36-47A4-903E-93C057BB06EB}"/>
              </a:ext>
            </a:extLst>
          </p:cNvPr>
          <p:cNvSpPr>
            <a:spLocks noGrp="1"/>
          </p:cNvSpPr>
          <p:nvPr>
            <p:ph type="dt" sz="half" idx="16"/>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517D7F1A-871E-41E8-ADDC-EC649B1827F4}"/>
              </a:ext>
            </a:extLst>
          </p:cNvPr>
          <p:cNvSpPr>
            <a:spLocks noGrp="1"/>
          </p:cNvSpPr>
          <p:nvPr>
            <p:ph type="ftr" sz="quarter" idx="17"/>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1835DE06-0B0B-4818-81DB-FDBB019FF7BA}"/>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649233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theme" Target="../theme/theme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image" Target="../media/image21.emf"/><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image" Target="../media/image1.png"/><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theme" Target="../theme/theme3.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 Type="http://schemas.openxmlformats.org/officeDocument/2006/relationships/slideLayout" Target="../slideLayouts/slideLayout96.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theme" Target="../theme/theme4.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image" Target="../media/image21.emf"/><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263.xml"/><Relationship Id="rId21" Type="http://schemas.openxmlformats.org/officeDocument/2006/relationships/slideLayout" Target="../slideLayouts/slideLayout167.xml"/><Relationship Id="rId42" Type="http://schemas.openxmlformats.org/officeDocument/2006/relationships/slideLayout" Target="../slideLayouts/slideLayout188.xml"/><Relationship Id="rId47" Type="http://schemas.openxmlformats.org/officeDocument/2006/relationships/slideLayout" Target="../slideLayouts/slideLayout193.xml"/><Relationship Id="rId63" Type="http://schemas.openxmlformats.org/officeDocument/2006/relationships/slideLayout" Target="../slideLayouts/slideLayout209.xml"/><Relationship Id="rId68" Type="http://schemas.openxmlformats.org/officeDocument/2006/relationships/slideLayout" Target="../slideLayouts/slideLayout214.xml"/><Relationship Id="rId84" Type="http://schemas.openxmlformats.org/officeDocument/2006/relationships/slideLayout" Target="../slideLayouts/slideLayout230.xml"/><Relationship Id="rId89" Type="http://schemas.openxmlformats.org/officeDocument/2006/relationships/slideLayout" Target="../slideLayouts/slideLayout235.xml"/><Relationship Id="rId112" Type="http://schemas.openxmlformats.org/officeDocument/2006/relationships/slideLayout" Target="../slideLayouts/slideLayout258.xml"/><Relationship Id="rId16" Type="http://schemas.openxmlformats.org/officeDocument/2006/relationships/slideLayout" Target="../slideLayouts/slideLayout162.xml"/><Relationship Id="rId107" Type="http://schemas.openxmlformats.org/officeDocument/2006/relationships/slideLayout" Target="../slideLayouts/slideLayout253.xml"/><Relationship Id="rId11" Type="http://schemas.openxmlformats.org/officeDocument/2006/relationships/slideLayout" Target="../slideLayouts/slideLayout157.xml"/><Relationship Id="rId32" Type="http://schemas.openxmlformats.org/officeDocument/2006/relationships/slideLayout" Target="../slideLayouts/slideLayout178.xml"/><Relationship Id="rId37" Type="http://schemas.openxmlformats.org/officeDocument/2006/relationships/slideLayout" Target="../slideLayouts/slideLayout183.xml"/><Relationship Id="rId53" Type="http://schemas.openxmlformats.org/officeDocument/2006/relationships/slideLayout" Target="../slideLayouts/slideLayout199.xml"/><Relationship Id="rId58" Type="http://schemas.openxmlformats.org/officeDocument/2006/relationships/slideLayout" Target="../slideLayouts/slideLayout204.xml"/><Relationship Id="rId74" Type="http://schemas.openxmlformats.org/officeDocument/2006/relationships/slideLayout" Target="../slideLayouts/slideLayout220.xml"/><Relationship Id="rId79" Type="http://schemas.openxmlformats.org/officeDocument/2006/relationships/slideLayout" Target="../slideLayouts/slideLayout225.xml"/><Relationship Id="rId102" Type="http://schemas.openxmlformats.org/officeDocument/2006/relationships/slideLayout" Target="../slideLayouts/slideLayout248.xml"/><Relationship Id="rId123" Type="http://schemas.openxmlformats.org/officeDocument/2006/relationships/slideLayout" Target="../slideLayouts/slideLayout269.xml"/><Relationship Id="rId128" Type="http://schemas.openxmlformats.org/officeDocument/2006/relationships/slideLayout" Target="../slideLayouts/slideLayout274.xml"/><Relationship Id="rId5" Type="http://schemas.openxmlformats.org/officeDocument/2006/relationships/slideLayout" Target="../slideLayouts/slideLayout151.xml"/><Relationship Id="rId90" Type="http://schemas.openxmlformats.org/officeDocument/2006/relationships/slideLayout" Target="../slideLayouts/slideLayout236.xml"/><Relationship Id="rId95" Type="http://schemas.openxmlformats.org/officeDocument/2006/relationships/slideLayout" Target="../slideLayouts/slideLayout241.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43" Type="http://schemas.openxmlformats.org/officeDocument/2006/relationships/slideLayout" Target="../slideLayouts/slideLayout189.xml"/><Relationship Id="rId48" Type="http://schemas.openxmlformats.org/officeDocument/2006/relationships/slideLayout" Target="../slideLayouts/slideLayout194.xml"/><Relationship Id="rId64" Type="http://schemas.openxmlformats.org/officeDocument/2006/relationships/slideLayout" Target="../slideLayouts/slideLayout210.xml"/><Relationship Id="rId69" Type="http://schemas.openxmlformats.org/officeDocument/2006/relationships/slideLayout" Target="../slideLayouts/slideLayout215.xml"/><Relationship Id="rId113" Type="http://schemas.openxmlformats.org/officeDocument/2006/relationships/slideLayout" Target="../slideLayouts/slideLayout259.xml"/><Relationship Id="rId118" Type="http://schemas.openxmlformats.org/officeDocument/2006/relationships/slideLayout" Target="../slideLayouts/slideLayout264.xml"/><Relationship Id="rId80" Type="http://schemas.openxmlformats.org/officeDocument/2006/relationships/slideLayout" Target="../slideLayouts/slideLayout226.xml"/><Relationship Id="rId85" Type="http://schemas.openxmlformats.org/officeDocument/2006/relationships/slideLayout" Target="../slideLayouts/slideLayout231.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33" Type="http://schemas.openxmlformats.org/officeDocument/2006/relationships/slideLayout" Target="../slideLayouts/slideLayout179.xml"/><Relationship Id="rId38" Type="http://schemas.openxmlformats.org/officeDocument/2006/relationships/slideLayout" Target="../slideLayouts/slideLayout184.xml"/><Relationship Id="rId59" Type="http://schemas.openxmlformats.org/officeDocument/2006/relationships/slideLayout" Target="../slideLayouts/slideLayout205.xml"/><Relationship Id="rId103" Type="http://schemas.openxmlformats.org/officeDocument/2006/relationships/slideLayout" Target="../slideLayouts/slideLayout249.xml"/><Relationship Id="rId108" Type="http://schemas.openxmlformats.org/officeDocument/2006/relationships/slideLayout" Target="../slideLayouts/slideLayout254.xml"/><Relationship Id="rId124" Type="http://schemas.openxmlformats.org/officeDocument/2006/relationships/slideLayout" Target="../slideLayouts/slideLayout270.xml"/><Relationship Id="rId129" Type="http://schemas.openxmlformats.org/officeDocument/2006/relationships/slideLayout" Target="../slideLayouts/slideLayout275.xml"/><Relationship Id="rId54" Type="http://schemas.openxmlformats.org/officeDocument/2006/relationships/slideLayout" Target="../slideLayouts/slideLayout200.xml"/><Relationship Id="rId70" Type="http://schemas.openxmlformats.org/officeDocument/2006/relationships/slideLayout" Target="../slideLayouts/slideLayout216.xml"/><Relationship Id="rId75" Type="http://schemas.openxmlformats.org/officeDocument/2006/relationships/slideLayout" Target="../slideLayouts/slideLayout221.xml"/><Relationship Id="rId91" Type="http://schemas.openxmlformats.org/officeDocument/2006/relationships/slideLayout" Target="../slideLayouts/slideLayout237.xml"/><Relationship Id="rId96" Type="http://schemas.openxmlformats.org/officeDocument/2006/relationships/slideLayout" Target="../slideLayouts/slideLayout24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49" Type="http://schemas.openxmlformats.org/officeDocument/2006/relationships/slideLayout" Target="../slideLayouts/slideLayout195.xml"/><Relationship Id="rId114" Type="http://schemas.openxmlformats.org/officeDocument/2006/relationships/slideLayout" Target="../slideLayouts/slideLayout260.xml"/><Relationship Id="rId119" Type="http://schemas.openxmlformats.org/officeDocument/2006/relationships/slideLayout" Target="../slideLayouts/slideLayout265.xml"/><Relationship Id="rId44" Type="http://schemas.openxmlformats.org/officeDocument/2006/relationships/slideLayout" Target="../slideLayouts/slideLayout190.xml"/><Relationship Id="rId60" Type="http://schemas.openxmlformats.org/officeDocument/2006/relationships/slideLayout" Target="../slideLayouts/slideLayout206.xml"/><Relationship Id="rId65" Type="http://schemas.openxmlformats.org/officeDocument/2006/relationships/slideLayout" Target="../slideLayouts/slideLayout211.xml"/><Relationship Id="rId81" Type="http://schemas.openxmlformats.org/officeDocument/2006/relationships/slideLayout" Target="../slideLayouts/slideLayout227.xml"/><Relationship Id="rId86" Type="http://schemas.openxmlformats.org/officeDocument/2006/relationships/slideLayout" Target="../slideLayouts/slideLayout232.xml"/><Relationship Id="rId130" Type="http://schemas.openxmlformats.org/officeDocument/2006/relationships/slideLayout" Target="../slideLayouts/slideLayout276.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9" Type="http://schemas.openxmlformats.org/officeDocument/2006/relationships/slideLayout" Target="../slideLayouts/slideLayout185.xml"/><Relationship Id="rId109" Type="http://schemas.openxmlformats.org/officeDocument/2006/relationships/slideLayout" Target="../slideLayouts/slideLayout255.xml"/><Relationship Id="rId34" Type="http://schemas.openxmlformats.org/officeDocument/2006/relationships/slideLayout" Target="../slideLayouts/slideLayout180.xml"/><Relationship Id="rId50" Type="http://schemas.openxmlformats.org/officeDocument/2006/relationships/slideLayout" Target="../slideLayouts/slideLayout196.xml"/><Relationship Id="rId55" Type="http://schemas.openxmlformats.org/officeDocument/2006/relationships/slideLayout" Target="../slideLayouts/slideLayout201.xml"/><Relationship Id="rId76" Type="http://schemas.openxmlformats.org/officeDocument/2006/relationships/slideLayout" Target="../slideLayouts/slideLayout222.xml"/><Relationship Id="rId97" Type="http://schemas.openxmlformats.org/officeDocument/2006/relationships/slideLayout" Target="../slideLayouts/slideLayout243.xml"/><Relationship Id="rId104" Type="http://schemas.openxmlformats.org/officeDocument/2006/relationships/slideLayout" Target="../slideLayouts/slideLayout250.xml"/><Relationship Id="rId120" Type="http://schemas.openxmlformats.org/officeDocument/2006/relationships/slideLayout" Target="../slideLayouts/slideLayout266.xml"/><Relationship Id="rId125" Type="http://schemas.openxmlformats.org/officeDocument/2006/relationships/slideLayout" Target="../slideLayouts/slideLayout271.xml"/><Relationship Id="rId7" Type="http://schemas.openxmlformats.org/officeDocument/2006/relationships/slideLayout" Target="../slideLayouts/slideLayout153.xml"/><Relationship Id="rId71" Type="http://schemas.openxmlformats.org/officeDocument/2006/relationships/slideLayout" Target="../slideLayouts/slideLayout217.xml"/><Relationship Id="rId92" Type="http://schemas.openxmlformats.org/officeDocument/2006/relationships/slideLayout" Target="../slideLayouts/slideLayout238.xml"/><Relationship Id="rId2" Type="http://schemas.openxmlformats.org/officeDocument/2006/relationships/slideLayout" Target="../slideLayouts/slideLayout148.xml"/><Relationship Id="rId29" Type="http://schemas.openxmlformats.org/officeDocument/2006/relationships/slideLayout" Target="../slideLayouts/slideLayout175.xml"/><Relationship Id="rId24" Type="http://schemas.openxmlformats.org/officeDocument/2006/relationships/slideLayout" Target="../slideLayouts/slideLayout170.xml"/><Relationship Id="rId40" Type="http://schemas.openxmlformats.org/officeDocument/2006/relationships/slideLayout" Target="../slideLayouts/slideLayout186.xml"/><Relationship Id="rId45" Type="http://schemas.openxmlformats.org/officeDocument/2006/relationships/slideLayout" Target="../slideLayouts/slideLayout191.xml"/><Relationship Id="rId66" Type="http://schemas.openxmlformats.org/officeDocument/2006/relationships/slideLayout" Target="../slideLayouts/slideLayout212.xml"/><Relationship Id="rId87" Type="http://schemas.openxmlformats.org/officeDocument/2006/relationships/slideLayout" Target="../slideLayouts/slideLayout233.xml"/><Relationship Id="rId110" Type="http://schemas.openxmlformats.org/officeDocument/2006/relationships/slideLayout" Target="../slideLayouts/slideLayout256.xml"/><Relationship Id="rId115" Type="http://schemas.openxmlformats.org/officeDocument/2006/relationships/slideLayout" Target="../slideLayouts/slideLayout261.xml"/><Relationship Id="rId131" Type="http://schemas.openxmlformats.org/officeDocument/2006/relationships/theme" Target="../theme/theme5.xml"/><Relationship Id="rId61" Type="http://schemas.openxmlformats.org/officeDocument/2006/relationships/slideLayout" Target="../slideLayouts/slideLayout207.xml"/><Relationship Id="rId82" Type="http://schemas.openxmlformats.org/officeDocument/2006/relationships/slideLayout" Target="../slideLayouts/slideLayout228.xml"/><Relationship Id="rId19" Type="http://schemas.openxmlformats.org/officeDocument/2006/relationships/slideLayout" Target="../slideLayouts/slideLayout165.xml"/><Relationship Id="rId14" Type="http://schemas.openxmlformats.org/officeDocument/2006/relationships/slideLayout" Target="../slideLayouts/slideLayout160.xml"/><Relationship Id="rId30" Type="http://schemas.openxmlformats.org/officeDocument/2006/relationships/slideLayout" Target="../slideLayouts/slideLayout176.xml"/><Relationship Id="rId35" Type="http://schemas.openxmlformats.org/officeDocument/2006/relationships/slideLayout" Target="../slideLayouts/slideLayout181.xml"/><Relationship Id="rId56" Type="http://schemas.openxmlformats.org/officeDocument/2006/relationships/slideLayout" Target="../slideLayouts/slideLayout202.xml"/><Relationship Id="rId77" Type="http://schemas.openxmlformats.org/officeDocument/2006/relationships/slideLayout" Target="../slideLayouts/slideLayout223.xml"/><Relationship Id="rId100" Type="http://schemas.openxmlformats.org/officeDocument/2006/relationships/slideLayout" Target="../slideLayouts/slideLayout246.xml"/><Relationship Id="rId105" Type="http://schemas.openxmlformats.org/officeDocument/2006/relationships/slideLayout" Target="../slideLayouts/slideLayout251.xml"/><Relationship Id="rId126" Type="http://schemas.openxmlformats.org/officeDocument/2006/relationships/slideLayout" Target="../slideLayouts/slideLayout272.xml"/><Relationship Id="rId8" Type="http://schemas.openxmlformats.org/officeDocument/2006/relationships/slideLayout" Target="../slideLayouts/slideLayout154.xml"/><Relationship Id="rId51" Type="http://schemas.openxmlformats.org/officeDocument/2006/relationships/slideLayout" Target="../slideLayouts/slideLayout197.xml"/><Relationship Id="rId72" Type="http://schemas.openxmlformats.org/officeDocument/2006/relationships/slideLayout" Target="../slideLayouts/slideLayout218.xml"/><Relationship Id="rId93" Type="http://schemas.openxmlformats.org/officeDocument/2006/relationships/slideLayout" Target="../slideLayouts/slideLayout239.xml"/><Relationship Id="rId98" Type="http://schemas.openxmlformats.org/officeDocument/2006/relationships/slideLayout" Target="../slideLayouts/slideLayout244.xml"/><Relationship Id="rId121" Type="http://schemas.openxmlformats.org/officeDocument/2006/relationships/slideLayout" Target="../slideLayouts/slideLayout267.xml"/><Relationship Id="rId3" Type="http://schemas.openxmlformats.org/officeDocument/2006/relationships/slideLayout" Target="../slideLayouts/slideLayout149.xml"/><Relationship Id="rId25" Type="http://schemas.openxmlformats.org/officeDocument/2006/relationships/slideLayout" Target="../slideLayouts/slideLayout171.xml"/><Relationship Id="rId46" Type="http://schemas.openxmlformats.org/officeDocument/2006/relationships/slideLayout" Target="../slideLayouts/slideLayout192.xml"/><Relationship Id="rId67" Type="http://schemas.openxmlformats.org/officeDocument/2006/relationships/slideLayout" Target="../slideLayouts/slideLayout213.xml"/><Relationship Id="rId116" Type="http://schemas.openxmlformats.org/officeDocument/2006/relationships/slideLayout" Target="../slideLayouts/slideLayout262.xml"/><Relationship Id="rId20" Type="http://schemas.openxmlformats.org/officeDocument/2006/relationships/slideLayout" Target="../slideLayouts/slideLayout166.xml"/><Relationship Id="rId41" Type="http://schemas.openxmlformats.org/officeDocument/2006/relationships/slideLayout" Target="../slideLayouts/slideLayout187.xml"/><Relationship Id="rId62" Type="http://schemas.openxmlformats.org/officeDocument/2006/relationships/slideLayout" Target="../slideLayouts/slideLayout208.xml"/><Relationship Id="rId83" Type="http://schemas.openxmlformats.org/officeDocument/2006/relationships/slideLayout" Target="../slideLayouts/slideLayout229.xml"/><Relationship Id="rId88" Type="http://schemas.openxmlformats.org/officeDocument/2006/relationships/slideLayout" Target="../slideLayouts/slideLayout234.xml"/><Relationship Id="rId111" Type="http://schemas.openxmlformats.org/officeDocument/2006/relationships/slideLayout" Target="../slideLayouts/slideLayout257.xml"/><Relationship Id="rId15" Type="http://schemas.openxmlformats.org/officeDocument/2006/relationships/slideLayout" Target="../slideLayouts/slideLayout161.xml"/><Relationship Id="rId36" Type="http://schemas.openxmlformats.org/officeDocument/2006/relationships/slideLayout" Target="../slideLayouts/slideLayout182.xml"/><Relationship Id="rId57" Type="http://schemas.openxmlformats.org/officeDocument/2006/relationships/slideLayout" Target="../slideLayouts/slideLayout203.xml"/><Relationship Id="rId106" Type="http://schemas.openxmlformats.org/officeDocument/2006/relationships/slideLayout" Target="../slideLayouts/slideLayout252.xml"/><Relationship Id="rId127" Type="http://schemas.openxmlformats.org/officeDocument/2006/relationships/slideLayout" Target="../slideLayouts/slideLayout273.xml"/><Relationship Id="rId10" Type="http://schemas.openxmlformats.org/officeDocument/2006/relationships/slideLayout" Target="../slideLayouts/slideLayout156.xml"/><Relationship Id="rId31" Type="http://schemas.openxmlformats.org/officeDocument/2006/relationships/slideLayout" Target="../slideLayouts/slideLayout177.xml"/><Relationship Id="rId52" Type="http://schemas.openxmlformats.org/officeDocument/2006/relationships/slideLayout" Target="../slideLayouts/slideLayout198.xml"/><Relationship Id="rId73" Type="http://schemas.openxmlformats.org/officeDocument/2006/relationships/slideLayout" Target="../slideLayouts/slideLayout219.xml"/><Relationship Id="rId78" Type="http://schemas.openxmlformats.org/officeDocument/2006/relationships/slideLayout" Target="../slideLayouts/slideLayout224.xml"/><Relationship Id="rId94" Type="http://schemas.openxmlformats.org/officeDocument/2006/relationships/slideLayout" Target="../slideLayouts/slideLayout240.xml"/><Relationship Id="rId99" Type="http://schemas.openxmlformats.org/officeDocument/2006/relationships/slideLayout" Target="../slideLayouts/slideLayout245.xml"/><Relationship Id="rId101" Type="http://schemas.openxmlformats.org/officeDocument/2006/relationships/slideLayout" Target="../slideLayouts/slideLayout247.xml"/><Relationship Id="rId122" Type="http://schemas.openxmlformats.org/officeDocument/2006/relationships/slideLayout" Target="../slideLayouts/slideLayout268.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26" Type="http://schemas.openxmlformats.org/officeDocument/2006/relationships/slideLayout" Target="../slideLayouts/slideLayout17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89.xml"/><Relationship Id="rId18" Type="http://schemas.openxmlformats.org/officeDocument/2006/relationships/slideLayout" Target="../slideLayouts/slideLayout294.xml"/><Relationship Id="rId26" Type="http://schemas.openxmlformats.org/officeDocument/2006/relationships/slideLayout" Target="../slideLayouts/slideLayout302.xml"/><Relationship Id="rId39" Type="http://schemas.openxmlformats.org/officeDocument/2006/relationships/slideLayout" Target="../slideLayouts/slideLayout315.xml"/><Relationship Id="rId21" Type="http://schemas.openxmlformats.org/officeDocument/2006/relationships/slideLayout" Target="../slideLayouts/slideLayout297.xml"/><Relationship Id="rId34" Type="http://schemas.openxmlformats.org/officeDocument/2006/relationships/slideLayout" Target="../slideLayouts/slideLayout310.xml"/><Relationship Id="rId42" Type="http://schemas.openxmlformats.org/officeDocument/2006/relationships/slideLayout" Target="../slideLayouts/slideLayout318.xml"/><Relationship Id="rId47" Type="http://schemas.openxmlformats.org/officeDocument/2006/relationships/image" Target="../media/image104.png"/><Relationship Id="rId7" Type="http://schemas.openxmlformats.org/officeDocument/2006/relationships/slideLayout" Target="../slideLayouts/slideLayout283.xml"/><Relationship Id="rId2" Type="http://schemas.openxmlformats.org/officeDocument/2006/relationships/slideLayout" Target="../slideLayouts/slideLayout278.xml"/><Relationship Id="rId16" Type="http://schemas.openxmlformats.org/officeDocument/2006/relationships/slideLayout" Target="../slideLayouts/slideLayout292.xml"/><Relationship Id="rId29" Type="http://schemas.openxmlformats.org/officeDocument/2006/relationships/slideLayout" Target="../slideLayouts/slideLayout305.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24" Type="http://schemas.openxmlformats.org/officeDocument/2006/relationships/slideLayout" Target="../slideLayouts/slideLayout300.xml"/><Relationship Id="rId32" Type="http://schemas.openxmlformats.org/officeDocument/2006/relationships/slideLayout" Target="../slideLayouts/slideLayout308.xml"/><Relationship Id="rId37" Type="http://schemas.openxmlformats.org/officeDocument/2006/relationships/slideLayout" Target="../slideLayouts/slideLayout313.xml"/><Relationship Id="rId40" Type="http://schemas.openxmlformats.org/officeDocument/2006/relationships/slideLayout" Target="../slideLayouts/slideLayout316.xml"/><Relationship Id="rId45" Type="http://schemas.openxmlformats.org/officeDocument/2006/relationships/slideLayout" Target="../slideLayouts/slideLayout321.xml"/><Relationship Id="rId5" Type="http://schemas.openxmlformats.org/officeDocument/2006/relationships/slideLayout" Target="../slideLayouts/slideLayout281.xml"/><Relationship Id="rId15" Type="http://schemas.openxmlformats.org/officeDocument/2006/relationships/slideLayout" Target="../slideLayouts/slideLayout291.xml"/><Relationship Id="rId23" Type="http://schemas.openxmlformats.org/officeDocument/2006/relationships/slideLayout" Target="../slideLayouts/slideLayout299.xml"/><Relationship Id="rId28" Type="http://schemas.openxmlformats.org/officeDocument/2006/relationships/slideLayout" Target="../slideLayouts/slideLayout304.xml"/><Relationship Id="rId36" Type="http://schemas.openxmlformats.org/officeDocument/2006/relationships/slideLayout" Target="../slideLayouts/slideLayout312.xml"/><Relationship Id="rId10" Type="http://schemas.openxmlformats.org/officeDocument/2006/relationships/slideLayout" Target="../slideLayouts/slideLayout286.xml"/><Relationship Id="rId19" Type="http://schemas.openxmlformats.org/officeDocument/2006/relationships/slideLayout" Target="../slideLayouts/slideLayout295.xml"/><Relationship Id="rId31" Type="http://schemas.openxmlformats.org/officeDocument/2006/relationships/slideLayout" Target="../slideLayouts/slideLayout307.xml"/><Relationship Id="rId44" Type="http://schemas.openxmlformats.org/officeDocument/2006/relationships/slideLayout" Target="../slideLayouts/slideLayout320.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 Id="rId22" Type="http://schemas.openxmlformats.org/officeDocument/2006/relationships/slideLayout" Target="../slideLayouts/slideLayout298.xml"/><Relationship Id="rId27" Type="http://schemas.openxmlformats.org/officeDocument/2006/relationships/slideLayout" Target="../slideLayouts/slideLayout303.xml"/><Relationship Id="rId30" Type="http://schemas.openxmlformats.org/officeDocument/2006/relationships/slideLayout" Target="../slideLayouts/slideLayout306.xml"/><Relationship Id="rId35" Type="http://schemas.openxmlformats.org/officeDocument/2006/relationships/slideLayout" Target="../slideLayouts/slideLayout311.xml"/><Relationship Id="rId43" Type="http://schemas.openxmlformats.org/officeDocument/2006/relationships/slideLayout" Target="../slideLayouts/slideLayout319.xml"/><Relationship Id="rId48" Type="http://schemas.openxmlformats.org/officeDocument/2006/relationships/image" Target="../media/image1.png"/><Relationship Id="rId8" Type="http://schemas.openxmlformats.org/officeDocument/2006/relationships/slideLayout" Target="../slideLayouts/slideLayout284.xml"/><Relationship Id="rId3" Type="http://schemas.openxmlformats.org/officeDocument/2006/relationships/slideLayout" Target="../slideLayouts/slideLayout279.xml"/><Relationship Id="rId12" Type="http://schemas.openxmlformats.org/officeDocument/2006/relationships/slideLayout" Target="../slideLayouts/slideLayout288.xml"/><Relationship Id="rId17" Type="http://schemas.openxmlformats.org/officeDocument/2006/relationships/slideLayout" Target="../slideLayouts/slideLayout293.xml"/><Relationship Id="rId25" Type="http://schemas.openxmlformats.org/officeDocument/2006/relationships/slideLayout" Target="../slideLayouts/slideLayout301.xml"/><Relationship Id="rId33" Type="http://schemas.openxmlformats.org/officeDocument/2006/relationships/slideLayout" Target="../slideLayouts/slideLayout309.xml"/><Relationship Id="rId38" Type="http://schemas.openxmlformats.org/officeDocument/2006/relationships/slideLayout" Target="../slideLayouts/slideLayout314.xml"/><Relationship Id="rId46" Type="http://schemas.openxmlformats.org/officeDocument/2006/relationships/theme" Target="../theme/theme6.xml"/><Relationship Id="rId20" Type="http://schemas.openxmlformats.org/officeDocument/2006/relationships/slideLayout" Target="../slideLayouts/slideLayout296.xml"/><Relationship Id="rId41" Type="http://schemas.openxmlformats.org/officeDocument/2006/relationships/slideLayout" Target="../slideLayouts/slideLayout3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0476" y="935988"/>
            <a:ext cx="10671048" cy="453074"/>
          </a:xfrm>
          <a:prstGeom prst="rect">
            <a:avLst/>
          </a:prstGeom>
        </p:spPr>
        <p:txBody>
          <a:bodyPr vert="horz" lIns="0" tIns="0" rIns="0" bIns="0" rtlCol="0" anchor="t">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E857C98F-6275-C512-BCB9-F8D11AD2F4FA}"/>
              </a:ext>
            </a:extLst>
          </p:cNvPr>
          <p:cNvPicPr>
            <a:picLocks noChangeAspect="1"/>
          </p:cNvPicPr>
          <p:nvPr userDrawn="1"/>
        </p:nvPicPr>
        <p:blipFill>
          <a:blip r:embed="rId20" cstate="screen">
            <a:extLst>
              <a:ext uri="{28A0092B-C50C-407E-A947-70E740481C1C}">
                <a14:useLocalDpi xmlns:a14="http://schemas.microsoft.com/office/drawing/2010/main" val="0"/>
              </a:ext>
            </a:extLst>
          </a:blip>
          <a:srcRect t="839" b="839"/>
          <a:stretch/>
        </p:blipFill>
        <p:spPr>
          <a:xfrm>
            <a:off x="11381745" y="6449051"/>
            <a:ext cx="408051" cy="413712"/>
          </a:xfrm>
          <a:prstGeom prst="rect">
            <a:avLst/>
          </a:prstGeom>
        </p:spPr>
      </p:pic>
      <p:sp>
        <p:nvSpPr>
          <p:cNvPr id="7" name="TextBox 6">
            <a:extLst>
              <a:ext uri="{FF2B5EF4-FFF2-40B4-BE49-F238E27FC236}">
                <a16:creationId xmlns:a16="http://schemas.microsoft.com/office/drawing/2014/main" id="{7FC9AAFC-57B3-E76B-8957-9A8F5448FCC4}"/>
              </a:ext>
            </a:extLst>
          </p:cNvPr>
          <p:cNvSpPr txBox="1"/>
          <p:nvPr userDrawn="1">
            <p:extLst>
              <p:ext uri="{1162E1C5-73C7-4A58-AE30-91384D911F3F}">
                <p184:classification xmlns:p184="http://schemas.microsoft.com/office/powerpoint/2018/4/main" val="hdr"/>
              </p:ext>
            </p:extLst>
          </p:nvPr>
        </p:nvSpPr>
        <p:spPr>
          <a:xfrm>
            <a:off x="63500" y="63500"/>
            <a:ext cx="163671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 Oracle Restricted</a:t>
            </a:r>
          </a:p>
        </p:txBody>
      </p:sp>
      <p:sp>
        <p:nvSpPr>
          <p:cNvPr id="8" name="TextBox 7">
            <a:extLst>
              <a:ext uri="{FF2B5EF4-FFF2-40B4-BE49-F238E27FC236}">
                <a16:creationId xmlns:a16="http://schemas.microsoft.com/office/drawing/2014/main" id="{4881B66D-F703-7191-C688-7F921798AB6B}"/>
              </a:ext>
            </a:extLst>
          </p:cNvPr>
          <p:cNvSpPr txBox="1"/>
          <p:nvPr userDrawn="1">
            <p:extLst>
              <p:ext uri="{1162E1C5-73C7-4A58-AE30-91384D911F3F}">
                <p184:classification xmlns:p184="http://schemas.microsoft.com/office/powerpoint/2018/4/main" val="ftr"/>
              </p:ext>
            </p:extLst>
          </p:nvPr>
        </p:nvSpPr>
        <p:spPr>
          <a:xfrm>
            <a:off x="63500" y="6642100"/>
            <a:ext cx="163671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 Oracle Restricted</a:t>
            </a:r>
          </a:p>
        </p:txBody>
      </p:sp>
    </p:spTree>
    <p:extLst>
      <p:ext uri="{BB962C8B-B14F-4D97-AF65-F5344CB8AC3E}">
        <p14:creationId xmlns:p14="http://schemas.microsoft.com/office/powerpoint/2010/main" val="2443249667"/>
      </p:ext>
    </p:extLst>
  </p:cSld>
  <p:clrMap bg1="lt1" tx1="dk1" bg2="lt2" tx2="dk2" accent1="accent1" accent2="accent2" accent3="accent3" accent4="accent4" accent5="accent5" accent6="accent6" hlink="hlink" folHlink="folHlink"/>
  <p:sldLayoutIdLst>
    <p:sldLayoutId id="2147483844" r:id="rId1"/>
    <p:sldLayoutId id="2147483865" r:id="rId2"/>
    <p:sldLayoutId id="2147483845" r:id="rId3"/>
    <p:sldLayoutId id="2147483846" r:id="rId4"/>
    <p:sldLayoutId id="2147483847" r:id="rId5"/>
    <p:sldLayoutId id="2147483848" r:id="rId6"/>
    <p:sldLayoutId id="2147483854" r:id="rId7"/>
    <p:sldLayoutId id="2147483857" r:id="rId8"/>
    <p:sldLayoutId id="2147483863" r:id="rId9"/>
    <p:sldLayoutId id="2147483864" r:id="rId10"/>
    <p:sldLayoutId id="2147483858" r:id="rId11"/>
    <p:sldLayoutId id="2147483859" r:id="rId12"/>
    <p:sldLayoutId id="2147483860" r:id="rId13"/>
    <p:sldLayoutId id="2147483861" r:id="rId14"/>
    <p:sldLayoutId id="2147483849" r:id="rId15"/>
    <p:sldLayoutId id="2147483862" r:id="rId16"/>
    <p:sldLayoutId id="2147483853" r:id="rId17"/>
    <p:sldLayoutId id="214748385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5000"/>
        </a:lnSpc>
        <a:spcBef>
          <a:spcPct val="0"/>
        </a:spcBef>
        <a:buNone/>
        <a:defRPr lang="en-US" sz="2800" b="0" i="0" kern="1200" baseline="0" dirty="0">
          <a:solidFill>
            <a:schemeClr val="tx1"/>
          </a:solidFill>
          <a:latin typeface="+mj-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008">
          <p15:clr>
            <a:srgbClr val="F26B43"/>
          </p15:clr>
        </p15:guide>
        <p15:guide id="4" orient="horz" pos="3852">
          <p15:clr>
            <a:srgbClr val="F26B43"/>
          </p15:clr>
        </p15:guide>
        <p15:guide id="5" pos="480">
          <p15:clr>
            <a:srgbClr val="F26B43"/>
          </p15:clr>
        </p15:guide>
        <p15:guide id="6" orient="horz" pos="795">
          <p15:clr>
            <a:srgbClr val="F26B43"/>
          </p15:clr>
        </p15:guide>
        <p15:guide id="7" orient="horz" pos="590">
          <p15:clr>
            <a:srgbClr val="F26B43"/>
          </p15:clr>
        </p15:guide>
        <p15:guide id="8" pos="72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60" y="6423979"/>
            <a:ext cx="5745379" cy="365125"/>
          </a:xfrm>
          <a:prstGeom prst="rect">
            <a:avLst/>
          </a:prstGeom>
        </p:spPr>
        <p:txBody>
          <a:bodyPr vert="horz" lIns="0" tIns="0" rIns="0" bIns="0" rtlCol="0" anchor="ctr"/>
          <a:lstStyle>
            <a:lvl1pPr algn="l">
              <a:defRPr sz="900">
                <a:solidFill>
                  <a:srgbClr val="8B8580"/>
                </a:solidFill>
              </a:defRPr>
            </a:lvl1pPr>
          </a:lstStyle>
          <a:p>
            <a:r>
              <a:rPr lang="en-US" dirty="0"/>
              <a:t>Copyright © 2023, Oracle and/or its affiliates  |  Confidential: Internal/Restricted/Highly Restricted</a:t>
            </a:r>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r>
              <a:rPr lang="en-IN"/>
              <a:t>[Date]</a:t>
            </a:r>
            <a:endParaRPr lang="en-US" dirty="0"/>
          </a:p>
        </p:txBody>
      </p:sp>
      <p:pic>
        <p:nvPicPr>
          <p:cNvPr id="21" name="OTag">
            <a:extLst>
              <a:ext uri="{FF2B5EF4-FFF2-40B4-BE49-F238E27FC236}">
                <a16:creationId xmlns:a16="http://schemas.microsoft.com/office/drawing/2014/main" id="{DA16EBAD-93BE-4ACF-A78F-3C1CEDB86021}"/>
              </a:ext>
              <a:ext uri="{C183D7F6-B498-43B3-948B-1728B52AA6E4}">
                <adec:decorative xmlns:adec="http://schemas.microsoft.com/office/drawing/2017/decorative" val="0"/>
              </a:ext>
            </a:extLst>
          </p:cNvPr>
          <p:cNvPicPr>
            <a:picLocks noChangeAspect="1"/>
          </p:cNvPicPr>
          <p:nvPr userDrawn="1"/>
        </p:nvPicPr>
        <p:blipFill>
          <a:blip r:embed="rId56"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6" name="TextBox 5">
            <a:extLst>
              <a:ext uri="{FF2B5EF4-FFF2-40B4-BE49-F238E27FC236}">
                <a16:creationId xmlns:a16="http://schemas.microsoft.com/office/drawing/2014/main" id="{4CD4BAB0-E047-BCC9-61BB-A487C24B00A6}"/>
              </a:ext>
            </a:extLst>
          </p:cNvPr>
          <p:cNvSpPr txBox="1"/>
          <p:nvPr userDrawn="1">
            <p:extLst>
              <p:ext uri="{1162E1C5-73C7-4A58-AE30-91384D911F3F}">
                <p184:classification xmlns:p184="http://schemas.microsoft.com/office/powerpoint/2018/4/main" val="hdr"/>
              </p:ext>
            </p:extLst>
          </p:nvPr>
        </p:nvSpPr>
        <p:spPr>
          <a:xfrm>
            <a:off x="63500" y="63500"/>
            <a:ext cx="163671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 Oracle Restricted</a:t>
            </a:r>
          </a:p>
        </p:txBody>
      </p:sp>
      <p:sp>
        <p:nvSpPr>
          <p:cNvPr id="7" name="TextBox 6">
            <a:extLst>
              <a:ext uri="{FF2B5EF4-FFF2-40B4-BE49-F238E27FC236}">
                <a16:creationId xmlns:a16="http://schemas.microsoft.com/office/drawing/2014/main" id="{1F934856-C48A-33EC-3172-53CC00DCFB85}"/>
              </a:ext>
            </a:extLst>
          </p:cNvPr>
          <p:cNvSpPr txBox="1"/>
          <p:nvPr userDrawn="1">
            <p:extLst>
              <p:ext uri="{1162E1C5-73C7-4A58-AE30-91384D911F3F}">
                <p184:classification xmlns:p184="http://schemas.microsoft.com/office/powerpoint/2018/4/main" val="ftr"/>
              </p:ext>
            </p:extLst>
          </p:nvPr>
        </p:nvSpPr>
        <p:spPr>
          <a:xfrm>
            <a:off x="63500" y="6642100"/>
            <a:ext cx="163671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 Oracle Restricted</a:t>
            </a:r>
          </a:p>
        </p:txBody>
      </p:sp>
    </p:spTree>
    <p:extLst>
      <p:ext uri="{BB962C8B-B14F-4D97-AF65-F5344CB8AC3E}">
        <p14:creationId xmlns:p14="http://schemas.microsoft.com/office/powerpoint/2010/main" val="3780644500"/>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 id="2147483906" r:id="rId32"/>
    <p:sldLayoutId id="2147483907" r:id="rId33"/>
    <p:sldLayoutId id="2147483908" r:id="rId34"/>
    <p:sldLayoutId id="2147483909" r:id="rId35"/>
    <p:sldLayoutId id="2147483910" r:id="rId36"/>
    <p:sldLayoutId id="2147483911" r:id="rId37"/>
    <p:sldLayoutId id="2147483912" r:id="rId38"/>
    <p:sldLayoutId id="2147483913" r:id="rId39"/>
    <p:sldLayoutId id="2147483914" r:id="rId40"/>
    <p:sldLayoutId id="2147483915" r:id="rId41"/>
    <p:sldLayoutId id="2147483916" r:id="rId42"/>
    <p:sldLayoutId id="2147483917" r:id="rId43"/>
    <p:sldLayoutId id="2147483918" r:id="rId44"/>
    <p:sldLayoutId id="2147483919" r:id="rId45"/>
    <p:sldLayoutId id="2147483920" r:id="rId46"/>
    <p:sldLayoutId id="2147483921" r:id="rId47"/>
    <p:sldLayoutId id="2147483922" r:id="rId48"/>
    <p:sldLayoutId id="2147483923" r:id="rId49"/>
    <p:sldLayoutId id="2147483924" r:id="rId50"/>
    <p:sldLayoutId id="2147483925" r:id="rId51"/>
    <p:sldLayoutId id="2147483926" r:id="rId52"/>
    <p:sldLayoutId id="2147483927" r:id="rId53"/>
    <p:sldLayoutId id="2147483928"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217"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217"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687" marR="0" indent="-182843" algn="l" defTabSz="914217"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578" marR="0" indent="-182526" algn="l" defTabSz="914217"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104" marR="0" indent="-182526" algn="l" defTabSz="914217"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217" marR="0" indent="-182843" algn="l" defTabSz="914217"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061" indent="-182843" algn="l" defTabSz="914217"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79904" indent="-182843" algn="l" defTabSz="914217"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008">
          <p15:clr>
            <a:srgbClr val="5ACBF0"/>
          </p15:clr>
        </p15:guide>
        <p15:guide id="4" orient="horz" pos="3852">
          <p15:clr>
            <a:srgbClr val="F26B43"/>
          </p15:clr>
        </p15:guide>
        <p15:guide id="5" pos="480">
          <p15:clr>
            <a:srgbClr val="F26B43"/>
          </p15:clr>
        </p15:guide>
        <p15:guide id="6" orient="horz" pos="795">
          <p15:clr>
            <a:srgbClr val="F26B43"/>
          </p15:clr>
        </p15:guide>
        <p15:guide id="7" orient="horz" pos="590">
          <p15:clr>
            <a:srgbClr val="F26B43"/>
          </p15:clr>
        </p15:guide>
        <p15:guide id="8" pos="72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0476" y="935988"/>
            <a:ext cx="10671048" cy="453074"/>
          </a:xfrm>
          <a:prstGeom prst="rect">
            <a:avLst/>
          </a:prstGeom>
        </p:spPr>
        <p:txBody>
          <a:bodyPr vert="horz" lIns="0" tIns="0" rIns="0" bIns="0" rtlCol="0" anchor="t">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E857C98F-6275-C512-BCB9-F8D11AD2F4FA}"/>
              </a:ext>
            </a:extLst>
          </p:cNvPr>
          <p:cNvPicPr>
            <a:picLocks noChangeAspect="1"/>
          </p:cNvPicPr>
          <p:nvPr userDrawn="1"/>
        </p:nvPicPr>
        <p:blipFill>
          <a:blip r:embed="rId21" cstate="screen">
            <a:extLst>
              <a:ext uri="{28A0092B-C50C-407E-A947-70E740481C1C}">
                <a14:useLocalDpi xmlns:a14="http://schemas.microsoft.com/office/drawing/2010/main" val="0"/>
              </a:ext>
            </a:extLst>
          </a:blip>
          <a:srcRect t="839" b="839"/>
          <a:stretch/>
        </p:blipFill>
        <p:spPr>
          <a:xfrm>
            <a:off x="11381745" y="6449051"/>
            <a:ext cx="408051" cy="413712"/>
          </a:xfrm>
          <a:prstGeom prst="rect">
            <a:avLst/>
          </a:prstGeom>
        </p:spPr>
      </p:pic>
      <p:sp>
        <p:nvSpPr>
          <p:cNvPr id="7" name="TextBox 6">
            <a:extLst>
              <a:ext uri="{FF2B5EF4-FFF2-40B4-BE49-F238E27FC236}">
                <a16:creationId xmlns:a16="http://schemas.microsoft.com/office/drawing/2014/main" id="{3111FFDE-320B-1397-BDBB-CEF3FBB128A4}"/>
              </a:ext>
            </a:extLst>
          </p:cNvPr>
          <p:cNvSpPr txBox="1"/>
          <p:nvPr userDrawn="1">
            <p:extLst>
              <p:ext uri="{1162E1C5-73C7-4A58-AE30-91384D911F3F}">
                <p184:classification xmlns:p184="http://schemas.microsoft.com/office/powerpoint/2018/4/main" val="hdr"/>
              </p:ext>
            </p:extLst>
          </p:nvPr>
        </p:nvSpPr>
        <p:spPr>
          <a:xfrm>
            <a:off x="63500" y="63500"/>
            <a:ext cx="163671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 Oracle Restricted</a:t>
            </a:r>
          </a:p>
        </p:txBody>
      </p:sp>
      <p:sp>
        <p:nvSpPr>
          <p:cNvPr id="8" name="TextBox 7">
            <a:extLst>
              <a:ext uri="{FF2B5EF4-FFF2-40B4-BE49-F238E27FC236}">
                <a16:creationId xmlns:a16="http://schemas.microsoft.com/office/drawing/2014/main" id="{951E5DB4-8B15-39BB-AB55-9E873DA709F6}"/>
              </a:ext>
            </a:extLst>
          </p:cNvPr>
          <p:cNvSpPr txBox="1"/>
          <p:nvPr userDrawn="1">
            <p:extLst>
              <p:ext uri="{1162E1C5-73C7-4A58-AE30-91384D911F3F}">
                <p184:classification xmlns:p184="http://schemas.microsoft.com/office/powerpoint/2018/4/main" val="ftr"/>
              </p:ext>
            </p:extLst>
          </p:nvPr>
        </p:nvSpPr>
        <p:spPr>
          <a:xfrm>
            <a:off x="63500" y="6642100"/>
            <a:ext cx="163671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 Oracle Restricted</a:t>
            </a:r>
          </a:p>
        </p:txBody>
      </p:sp>
    </p:spTree>
    <p:extLst>
      <p:ext uri="{BB962C8B-B14F-4D97-AF65-F5344CB8AC3E}">
        <p14:creationId xmlns:p14="http://schemas.microsoft.com/office/powerpoint/2010/main" val="803651288"/>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5000"/>
        </a:lnSpc>
        <a:spcBef>
          <a:spcPct val="0"/>
        </a:spcBef>
        <a:buNone/>
        <a:defRPr lang="en-US" sz="2800" b="0" i="0" kern="1200" baseline="0" dirty="0">
          <a:solidFill>
            <a:schemeClr val="tx1"/>
          </a:solidFill>
          <a:latin typeface="+mj-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008">
          <p15:clr>
            <a:srgbClr val="F26B43"/>
          </p15:clr>
        </p15:guide>
        <p15:guide id="4" orient="horz" pos="3852">
          <p15:clr>
            <a:srgbClr val="F26B43"/>
          </p15:clr>
        </p15:guide>
        <p15:guide id="5" pos="480">
          <p15:clr>
            <a:srgbClr val="F26B43"/>
          </p15:clr>
        </p15:guide>
        <p15:guide id="6" orient="horz" pos="795">
          <p15:clr>
            <a:srgbClr val="F26B43"/>
          </p15:clr>
        </p15:guide>
        <p15:guide id="7" orient="horz" pos="590">
          <p15:clr>
            <a:srgbClr val="F26B43"/>
          </p15:clr>
        </p15:guide>
        <p15:guide id="8" pos="721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 name="OTag">
            <a:extLst>
              <a:ext uri="{FF2B5EF4-FFF2-40B4-BE49-F238E27FC236}">
                <a16:creationId xmlns:a16="http://schemas.microsoft.com/office/drawing/2014/main" id="{DA16EBAD-93BE-4ACF-A78F-3C1CEDB86021}"/>
              </a:ext>
              <a:ext uri="{C183D7F6-B498-43B3-948B-1728B52AA6E4}">
                <adec:decorative xmlns:adec="http://schemas.microsoft.com/office/drawing/2017/decorative" val="1"/>
              </a:ext>
            </a:extLst>
          </p:cNvPr>
          <p:cNvPicPr>
            <a:picLocks noChangeAspect="1"/>
          </p:cNvPicPr>
          <p:nvPr userDrawn="1"/>
        </p:nvPicPr>
        <p:blipFill>
          <a:blip r:embed="rId57"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dirty="0"/>
              <a:t>Copyright © 2023, Oracle and/or its affiliates  |  Confidential: Internal/Restricted/Highly Restricted</a:t>
            </a:r>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r>
              <a:rPr lang="en-US"/>
              <a:t>[Date]</a:t>
            </a:r>
            <a:endParaRPr lang="en-US" dirty="0"/>
          </a:p>
        </p:txBody>
      </p:sp>
      <p:sp>
        <p:nvSpPr>
          <p:cNvPr id="6" name="TextBox 5">
            <a:extLst>
              <a:ext uri="{FF2B5EF4-FFF2-40B4-BE49-F238E27FC236}">
                <a16:creationId xmlns:a16="http://schemas.microsoft.com/office/drawing/2014/main" id="{C2A0D37E-FF68-8311-F7AA-D67672FB9169}"/>
              </a:ext>
            </a:extLst>
          </p:cNvPr>
          <p:cNvSpPr txBox="1"/>
          <p:nvPr userDrawn="1">
            <p:extLst>
              <p:ext uri="{1162E1C5-73C7-4A58-AE30-91384D911F3F}">
                <p184:classification xmlns:p184="http://schemas.microsoft.com/office/powerpoint/2018/4/main" val="hdr"/>
              </p:ext>
            </p:extLst>
          </p:nvPr>
        </p:nvSpPr>
        <p:spPr>
          <a:xfrm>
            <a:off x="63500" y="63500"/>
            <a:ext cx="163671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 Oracle Restricted</a:t>
            </a:r>
          </a:p>
        </p:txBody>
      </p:sp>
      <p:sp>
        <p:nvSpPr>
          <p:cNvPr id="7" name="TextBox 6">
            <a:extLst>
              <a:ext uri="{FF2B5EF4-FFF2-40B4-BE49-F238E27FC236}">
                <a16:creationId xmlns:a16="http://schemas.microsoft.com/office/drawing/2014/main" id="{3879B1C8-6283-CC87-0B43-B834A241419B}"/>
              </a:ext>
            </a:extLst>
          </p:cNvPr>
          <p:cNvSpPr txBox="1"/>
          <p:nvPr userDrawn="1">
            <p:extLst>
              <p:ext uri="{1162E1C5-73C7-4A58-AE30-91384D911F3F}">
                <p184:classification xmlns:p184="http://schemas.microsoft.com/office/powerpoint/2018/4/main" val="ftr"/>
              </p:ext>
            </p:extLst>
          </p:nvPr>
        </p:nvSpPr>
        <p:spPr>
          <a:xfrm>
            <a:off x="63500" y="6642100"/>
            <a:ext cx="163671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 Oracle Restricted</a:t>
            </a:r>
          </a:p>
        </p:txBody>
      </p:sp>
    </p:spTree>
    <p:extLst>
      <p:ext uri="{BB962C8B-B14F-4D97-AF65-F5344CB8AC3E}">
        <p14:creationId xmlns:p14="http://schemas.microsoft.com/office/powerpoint/2010/main" val="387136991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 id="2147483974" r:id="rId20"/>
    <p:sldLayoutId id="2147483975" r:id="rId21"/>
    <p:sldLayoutId id="2147483976" r:id="rId22"/>
    <p:sldLayoutId id="2147483977" r:id="rId23"/>
    <p:sldLayoutId id="2147483978" r:id="rId24"/>
    <p:sldLayoutId id="2147483979" r:id="rId25"/>
    <p:sldLayoutId id="2147483980" r:id="rId26"/>
    <p:sldLayoutId id="2147483981" r:id="rId27"/>
    <p:sldLayoutId id="2147483982" r:id="rId28"/>
    <p:sldLayoutId id="2147483983" r:id="rId29"/>
    <p:sldLayoutId id="2147483984" r:id="rId30"/>
    <p:sldLayoutId id="2147483985" r:id="rId31"/>
    <p:sldLayoutId id="2147483986" r:id="rId32"/>
    <p:sldLayoutId id="2147483987" r:id="rId33"/>
    <p:sldLayoutId id="2147483988" r:id="rId34"/>
    <p:sldLayoutId id="2147483989" r:id="rId35"/>
    <p:sldLayoutId id="2147483990" r:id="rId36"/>
    <p:sldLayoutId id="2147483991" r:id="rId37"/>
    <p:sldLayoutId id="2147483992" r:id="rId38"/>
    <p:sldLayoutId id="2147483993" r:id="rId39"/>
    <p:sldLayoutId id="2147483994" r:id="rId40"/>
    <p:sldLayoutId id="2147483995" r:id="rId41"/>
    <p:sldLayoutId id="2147483996" r:id="rId42"/>
    <p:sldLayoutId id="2147483997" r:id="rId43"/>
    <p:sldLayoutId id="2147483998" r:id="rId44"/>
    <p:sldLayoutId id="2147483999" r:id="rId45"/>
    <p:sldLayoutId id="2147484000" r:id="rId46"/>
    <p:sldLayoutId id="2147484001" r:id="rId47"/>
    <p:sldLayoutId id="2147484002" r:id="rId48"/>
    <p:sldLayoutId id="2147484003" r:id="rId49"/>
    <p:sldLayoutId id="2147484004" r:id="rId50"/>
    <p:sldLayoutId id="2147484005" r:id="rId51"/>
    <p:sldLayoutId id="2147484006" r:id="rId52"/>
    <p:sldLayoutId id="2147484007" r:id="rId53"/>
    <p:sldLayoutId id="2147484008" r:id="rId54"/>
    <p:sldLayoutId id="2147484009"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008">
          <p15:clr>
            <a:srgbClr val="F26B43"/>
          </p15:clr>
        </p15:guide>
        <p15:guide id="4" orient="horz" pos="3852">
          <p15:clr>
            <a:srgbClr val="F26B43"/>
          </p15:clr>
        </p15:guide>
        <p15:guide id="5" pos="480">
          <p15:clr>
            <a:srgbClr val="F26B43"/>
          </p15:clr>
        </p15:guide>
        <p15:guide id="6" orient="horz" pos="795">
          <p15:clr>
            <a:srgbClr val="F26B43"/>
          </p15:clr>
        </p15:guide>
        <p15:guide id="7" orient="horz" pos="590">
          <p15:clr>
            <a:srgbClr val="F26B43"/>
          </p15:clr>
        </p15:guide>
        <p15:guide id="8" pos="721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EFED"/>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7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700">
                <a:solidFill>
                  <a:srgbClr val="8B8580"/>
                </a:solidFill>
              </a:defRPr>
            </a:lvl1pPr>
          </a:lstStyle>
          <a:p>
            <a:r>
              <a:rPr lang="en-US" dirty="0"/>
              <a:t>Copyright © 2024, Oracle and/or its affiliates  |  Confidential: Restricted</a:t>
            </a:r>
          </a:p>
        </p:txBody>
      </p:sp>
      <p:sp>
        <p:nvSpPr>
          <p:cNvPr id="6" name="TextBox 5">
            <a:extLst>
              <a:ext uri="{FF2B5EF4-FFF2-40B4-BE49-F238E27FC236}">
                <a16:creationId xmlns:a16="http://schemas.microsoft.com/office/drawing/2014/main" id="{DC109993-48E0-8B1D-B0D0-378542340FBB}"/>
              </a:ext>
            </a:extLst>
          </p:cNvPr>
          <p:cNvSpPr txBox="1"/>
          <p:nvPr userDrawn="1">
            <p:extLst>
              <p:ext uri="{1162E1C5-73C7-4A58-AE30-91384D911F3F}">
                <p184:classification xmlns:p184="http://schemas.microsoft.com/office/powerpoint/2018/4/main" val="hdr"/>
              </p:ext>
            </p:extLst>
          </p:nvPr>
        </p:nvSpPr>
        <p:spPr>
          <a:xfrm>
            <a:off x="63500" y="63500"/>
            <a:ext cx="163671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 Oracle Restricted</a:t>
            </a:r>
          </a:p>
        </p:txBody>
      </p:sp>
      <p:sp>
        <p:nvSpPr>
          <p:cNvPr id="7" name="TextBox 6">
            <a:extLst>
              <a:ext uri="{FF2B5EF4-FFF2-40B4-BE49-F238E27FC236}">
                <a16:creationId xmlns:a16="http://schemas.microsoft.com/office/drawing/2014/main" id="{D1455C1B-6AB8-F24A-5060-2F1F82E7B426}"/>
              </a:ext>
            </a:extLst>
          </p:cNvPr>
          <p:cNvSpPr txBox="1"/>
          <p:nvPr userDrawn="1">
            <p:extLst>
              <p:ext uri="{1162E1C5-73C7-4A58-AE30-91384D911F3F}">
                <p184:classification xmlns:p184="http://schemas.microsoft.com/office/powerpoint/2018/4/main" val="ftr"/>
              </p:ext>
            </p:extLst>
          </p:nvPr>
        </p:nvSpPr>
        <p:spPr>
          <a:xfrm>
            <a:off x="63500" y="6642100"/>
            <a:ext cx="163671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 Oracle Restricted</a:t>
            </a:r>
          </a:p>
        </p:txBody>
      </p:sp>
    </p:spTree>
    <p:extLst>
      <p:ext uri="{BB962C8B-B14F-4D97-AF65-F5344CB8AC3E}">
        <p14:creationId xmlns:p14="http://schemas.microsoft.com/office/powerpoint/2010/main" val="374432775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4034" r:id="rId24"/>
    <p:sldLayoutId id="2147484035" r:id="rId25"/>
    <p:sldLayoutId id="2147484036" r:id="rId26"/>
    <p:sldLayoutId id="2147484037" r:id="rId27"/>
    <p:sldLayoutId id="2147484038" r:id="rId28"/>
    <p:sldLayoutId id="2147484039" r:id="rId29"/>
    <p:sldLayoutId id="2147484040" r:id="rId30"/>
    <p:sldLayoutId id="2147484041" r:id="rId31"/>
    <p:sldLayoutId id="2147484042" r:id="rId32"/>
    <p:sldLayoutId id="2147484043" r:id="rId33"/>
    <p:sldLayoutId id="2147484044" r:id="rId34"/>
    <p:sldLayoutId id="2147484045" r:id="rId35"/>
    <p:sldLayoutId id="2147484046" r:id="rId36"/>
    <p:sldLayoutId id="2147484047" r:id="rId37"/>
    <p:sldLayoutId id="2147484048" r:id="rId38"/>
    <p:sldLayoutId id="2147484049" r:id="rId39"/>
    <p:sldLayoutId id="2147484050" r:id="rId40"/>
    <p:sldLayoutId id="2147484051" r:id="rId41"/>
    <p:sldLayoutId id="2147484052" r:id="rId42"/>
    <p:sldLayoutId id="2147484053" r:id="rId43"/>
    <p:sldLayoutId id="2147484054" r:id="rId44"/>
    <p:sldLayoutId id="2147484055" r:id="rId45"/>
    <p:sldLayoutId id="2147484056" r:id="rId46"/>
    <p:sldLayoutId id="2147484057" r:id="rId47"/>
    <p:sldLayoutId id="2147484058" r:id="rId48"/>
    <p:sldLayoutId id="2147484059" r:id="rId49"/>
    <p:sldLayoutId id="2147484060" r:id="rId50"/>
    <p:sldLayoutId id="2147484061" r:id="rId51"/>
    <p:sldLayoutId id="2147484062" r:id="rId52"/>
    <p:sldLayoutId id="2147484063" r:id="rId53"/>
    <p:sldLayoutId id="2147484064" r:id="rId54"/>
    <p:sldLayoutId id="2147484065" r:id="rId55"/>
    <p:sldLayoutId id="2147484066" r:id="rId56"/>
    <p:sldLayoutId id="2147484067" r:id="rId57"/>
    <p:sldLayoutId id="2147484068" r:id="rId58"/>
    <p:sldLayoutId id="2147484069" r:id="rId59"/>
    <p:sldLayoutId id="2147484070" r:id="rId60"/>
    <p:sldLayoutId id="2147484071" r:id="rId61"/>
    <p:sldLayoutId id="2147484072" r:id="rId62"/>
    <p:sldLayoutId id="2147484073" r:id="rId63"/>
    <p:sldLayoutId id="2147484074" r:id="rId64"/>
    <p:sldLayoutId id="2147484075" r:id="rId65"/>
    <p:sldLayoutId id="2147484076" r:id="rId66"/>
    <p:sldLayoutId id="2147484077" r:id="rId67"/>
    <p:sldLayoutId id="2147484078" r:id="rId68"/>
    <p:sldLayoutId id="2147484079" r:id="rId69"/>
    <p:sldLayoutId id="2147484080" r:id="rId70"/>
    <p:sldLayoutId id="2147484081" r:id="rId71"/>
    <p:sldLayoutId id="2147484082" r:id="rId72"/>
    <p:sldLayoutId id="2147484083" r:id="rId73"/>
    <p:sldLayoutId id="2147484084" r:id="rId74"/>
    <p:sldLayoutId id="2147484085" r:id="rId75"/>
    <p:sldLayoutId id="2147484086" r:id="rId76"/>
    <p:sldLayoutId id="2147484087" r:id="rId77"/>
    <p:sldLayoutId id="2147484088" r:id="rId78"/>
    <p:sldLayoutId id="2147484089" r:id="rId79"/>
    <p:sldLayoutId id="2147484090" r:id="rId80"/>
    <p:sldLayoutId id="2147484091" r:id="rId81"/>
    <p:sldLayoutId id="2147484092" r:id="rId82"/>
    <p:sldLayoutId id="2147484093" r:id="rId83"/>
    <p:sldLayoutId id="2147484094" r:id="rId84"/>
    <p:sldLayoutId id="2147484095" r:id="rId85"/>
    <p:sldLayoutId id="2147484096" r:id="rId86"/>
    <p:sldLayoutId id="2147484097" r:id="rId87"/>
    <p:sldLayoutId id="2147484098" r:id="rId88"/>
    <p:sldLayoutId id="2147484099" r:id="rId89"/>
    <p:sldLayoutId id="2147484100" r:id="rId90"/>
    <p:sldLayoutId id="2147484101" r:id="rId91"/>
    <p:sldLayoutId id="2147484102" r:id="rId92"/>
    <p:sldLayoutId id="2147484103" r:id="rId93"/>
    <p:sldLayoutId id="2147484104" r:id="rId94"/>
    <p:sldLayoutId id="2147484105" r:id="rId95"/>
    <p:sldLayoutId id="2147484106" r:id="rId96"/>
    <p:sldLayoutId id="2147484107" r:id="rId97"/>
    <p:sldLayoutId id="2147484108" r:id="rId98"/>
    <p:sldLayoutId id="2147484109" r:id="rId99"/>
    <p:sldLayoutId id="2147484110" r:id="rId100"/>
    <p:sldLayoutId id="2147484111" r:id="rId101"/>
    <p:sldLayoutId id="2147484112" r:id="rId102"/>
    <p:sldLayoutId id="2147484113" r:id="rId103"/>
    <p:sldLayoutId id="2147484114" r:id="rId104"/>
    <p:sldLayoutId id="2147484115" r:id="rId105"/>
    <p:sldLayoutId id="2147484116" r:id="rId106"/>
    <p:sldLayoutId id="2147484117" r:id="rId107"/>
    <p:sldLayoutId id="2147484118" r:id="rId108"/>
    <p:sldLayoutId id="2147484119" r:id="rId109"/>
    <p:sldLayoutId id="2147484120" r:id="rId110"/>
    <p:sldLayoutId id="2147484121" r:id="rId111"/>
    <p:sldLayoutId id="2147484122" r:id="rId112"/>
    <p:sldLayoutId id="2147484123" r:id="rId113"/>
    <p:sldLayoutId id="2147484124" r:id="rId114"/>
    <p:sldLayoutId id="2147484125" r:id="rId115"/>
    <p:sldLayoutId id="2147484126" r:id="rId116"/>
    <p:sldLayoutId id="2147484127" r:id="rId117"/>
    <p:sldLayoutId id="2147484128" r:id="rId118"/>
    <p:sldLayoutId id="2147484129" r:id="rId119"/>
    <p:sldLayoutId id="2147484130" r:id="rId120"/>
    <p:sldLayoutId id="2147484131" r:id="rId121"/>
    <p:sldLayoutId id="2147484132" r:id="rId122"/>
    <p:sldLayoutId id="2147484133" r:id="rId123"/>
    <p:sldLayoutId id="2147484134" r:id="rId124"/>
    <p:sldLayoutId id="2147484135" r:id="rId125"/>
    <p:sldLayoutId id="2147484136" r:id="rId126"/>
    <p:sldLayoutId id="2147484137" r:id="rId127"/>
    <p:sldLayoutId id="2147484138" r:id="rId128"/>
    <p:sldLayoutId id="2147484139" r:id="rId129"/>
    <p:sldLayoutId id="2147484140" r:id="rId130"/>
  </p:sldLayoutIdLst>
  <p:hf hdr="0" dt="0"/>
  <p:txStyles>
    <p:titleStyle>
      <a:lvl1pPr algn="l" defTabSz="914400" rtl="0" eaLnBrk="1" latinLnBrk="0" hangingPunct="1">
        <a:lnSpc>
          <a:spcPct val="95000"/>
        </a:lnSpc>
        <a:spcBef>
          <a:spcPct val="0"/>
        </a:spcBef>
        <a:buNone/>
        <a:defRPr lang="en-US" sz="2400" b="1" i="0" kern="1200" baseline="0" dirty="0">
          <a:solidFill>
            <a:srgbClr val="243A3F"/>
          </a:solidFill>
          <a:latin typeface="Oracle Sans Extra Bold" panose="020B0503020204020204" pitchFamily="34" charset="0"/>
          <a:ea typeface="+mn-ea"/>
          <a:cs typeface="Oracle Sans Extra Bold" panose="020B0503020204020204" pitchFamily="34" charset="0"/>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rgbClr val="243A3F"/>
          </a:solidFill>
          <a:latin typeface="+mn-lt"/>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rgbClr val="243A3F"/>
          </a:solidFill>
          <a:latin typeface="+mn-lt"/>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rgbClr val="243A3F"/>
          </a:solidFill>
          <a:latin typeface="Oracle Sans Light" panose="020B0403020204020204" pitchFamily="34" charset="0"/>
          <a:ea typeface="+mn-ea"/>
          <a:cs typeface="Oracle Sans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rgbClr val="243A3F"/>
          </a:solidFill>
          <a:latin typeface="Oracle Sans Light" panose="020B0403020204020204" pitchFamily="34" charset="0"/>
          <a:ea typeface="+mn-ea"/>
          <a:cs typeface="Oracle Sans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rgbClr val="243A3F"/>
          </a:solidFill>
          <a:latin typeface="Oracle Sans Light" panose="020B0403020204020204" pitchFamily="34" charset="0"/>
          <a:ea typeface="+mn-ea"/>
          <a:cs typeface="Oracle Sans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008">
          <p15:clr>
            <a:srgbClr val="F26B43"/>
          </p15:clr>
        </p15:guide>
        <p15:guide id="4" orient="horz" pos="3852">
          <p15:clr>
            <a:srgbClr val="F26B43"/>
          </p15:clr>
        </p15:guide>
        <p15:guide id="5" pos="480">
          <p15:clr>
            <a:srgbClr val="F26B43"/>
          </p15:clr>
        </p15:guide>
        <p15:guide id="6" orient="horz" pos="795">
          <p15:clr>
            <a:srgbClr val="F26B43"/>
          </p15:clr>
        </p15:guide>
        <p15:guide id="7" orient="horz" pos="590">
          <p15:clr>
            <a:srgbClr val="F26B43"/>
          </p15:clr>
        </p15:guide>
        <p15:guide id="8" pos="721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0417" y="342901"/>
            <a:ext cx="8717432" cy="928116"/>
          </a:xfrm>
          <a:prstGeom prst="rect">
            <a:avLst/>
          </a:prstGeom>
          <a:ln>
            <a:noFill/>
          </a:ln>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96646" y="1371601"/>
            <a:ext cx="10676945" cy="43514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CF8B2F8B-E601-664C-81CF-08F39A1109E6}"/>
              </a:ext>
            </a:extLst>
          </p:cNvPr>
          <p:cNvSpPr>
            <a:spLocks noGrp="1"/>
          </p:cNvSpPr>
          <p:nvPr>
            <p:ph type="ftr" sz="quarter" idx="3"/>
          </p:nvPr>
        </p:nvSpPr>
        <p:spPr>
          <a:xfrm>
            <a:off x="705720" y="6492876"/>
            <a:ext cx="5026533" cy="365125"/>
          </a:xfrm>
          <a:prstGeom prst="rect">
            <a:avLst/>
          </a:prstGeom>
        </p:spPr>
        <p:txBody>
          <a:bodyPr vert="horz" lIns="91440" tIns="45720" rIns="91440" bIns="45720" rtlCol="0" anchor="ctr"/>
          <a:lstStyle>
            <a:lvl1pPr algn="l">
              <a:defRPr sz="700" b="0" i="0">
                <a:solidFill>
                  <a:schemeClr val="tx1"/>
                </a:solidFill>
                <a:latin typeface="Oracle Sans" panose="020B0503020204020204" pitchFamily="34" charset="0"/>
                <a:cs typeface="+mn-cs"/>
              </a:defRPr>
            </a:lvl1pPr>
          </a:lstStyle>
          <a:p>
            <a:r>
              <a:rPr lang="en-US" dirty="0">
                <a:sym typeface="Symbol" pitchFamily="2" charset="2"/>
              </a:rPr>
              <a:t>Oracle </a:t>
            </a:r>
            <a:r>
              <a:rPr lang="en-US" dirty="0" err="1">
                <a:sym typeface="Symbol" pitchFamily="2" charset="2"/>
              </a:rPr>
              <a:t>CloudWorld</a:t>
            </a:r>
            <a:r>
              <a:rPr lang="en-US" dirty="0">
                <a:sym typeface="Symbol" pitchFamily="2" charset="2"/>
              </a:rPr>
              <a:t>        Copyright © 2024, Oracle and/or its affiliates</a:t>
            </a:r>
            <a:endParaRPr lang="en-CA" dirty="0"/>
          </a:p>
        </p:txBody>
      </p:sp>
      <p:sp>
        <p:nvSpPr>
          <p:cNvPr id="6" name="Slide Number Placeholder 5"/>
          <p:cNvSpPr>
            <a:spLocks noGrp="1"/>
          </p:cNvSpPr>
          <p:nvPr>
            <p:ph type="sldNum" sz="quarter" idx="4"/>
          </p:nvPr>
        </p:nvSpPr>
        <p:spPr>
          <a:xfrm>
            <a:off x="260796" y="6492876"/>
            <a:ext cx="435851" cy="365125"/>
          </a:xfrm>
          <a:prstGeom prst="rect">
            <a:avLst/>
          </a:prstGeom>
        </p:spPr>
        <p:txBody>
          <a:bodyPr vert="horz" lIns="91440" tIns="45720" rIns="91440" bIns="45720" rtlCol="0" anchor="ctr"/>
          <a:lstStyle>
            <a:lvl1pPr algn="l">
              <a:defRPr lang="en-US" sz="800" b="0" i="0" smtClean="0">
                <a:latin typeface="Oracle Sans" panose="020B0503020204020204" pitchFamily="34" charset="0"/>
              </a:defRPr>
            </a:lvl1pPr>
          </a:lstStyle>
          <a:p>
            <a:fld id="{CFF4B978-1D82-7745-80C5-DBABA6B131D3}" type="slidenum">
              <a:rPr lang="en-US" smtClean="0"/>
              <a:pPr/>
              <a:t>‹#›</a:t>
            </a:fld>
            <a:endParaRPr lang="en-US" dirty="0"/>
          </a:p>
        </p:txBody>
      </p:sp>
      <p:pic>
        <p:nvPicPr>
          <p:cNvPr id="7" name="Picture 6">
            <a:extLst>
              <a:ext uri="{FF2B5EF4-FFF2-40B4-BE49-F238E27FC236}">
                <a16:creationId xmlns:a16="http://schemas.microsoft.com/office/drawing/2014/main" id="{8407065D-F5D4-BB00-54B9-598E49BEBEF6}"/>
              </a:ext>
            </a:extLst>
          </p:cNvPr>
          <p:cNvPicPr>
            <a:picLocks noChangeAspect="1"/>
          </p:cNvPicPr>
          <p:nvPr userDrawn="1"/>
        </p:nvPicPr>
        <p:blipFill>
          <a:blip r:embed="rId48" cstate="screen">
            <a:extLst>
              <a:ext uri="{28A0092B-C50C-407E-A947-70E740481C1C}">
                <a14:useLocalDpi xmlns:a14="http://schemas.microsoft.com/office/drawing/2010/main"/>
              </a:ext>
            </a:extLst>
          </a:blip>
          <a:srcRect t="839" b="839"/>
          <a:stretch/>
        </p:blipFill>
        <p:spPr>
          <a:xfrm>
            <a:off x="11381745" y="6449051"/>
            <a:ext cx="408051" cy="413712"/>
          </a:xfrm>
          <a:prstGeom prst="rect">
            <a:avLst/>
          </a:prstGeom>
        </p:spPr>
      </p:pic>
      <p:sp>
        <p:nvSpPr>
          <p:cNvPr id="9" name="TextBox 8">
            <a:extLst>
              <a:ext uri="{FF2B5EF4-FFF2-40B4-BE49-F238E27FC236}">
                <a16:creationId xmlns:a16="http://schemas.microsoft.com/office/drawing/2014/main" id="{AAC540DA-4017-6E1B-0CBC-6F8421FFDF9B}"/>
              </a:ext>
            </a:extLst>
          </p:cNvPr>
          <p:cNvSpPr txBox="1"/>
          <p:nvPr userDrawn="1">
            <p:extLst>
              <p:ext uri="{1162E1C5-73C7-4A58-AE30-91384D911F3F}">
                <p184:classification xmlns:p184="http://schemas.microsoft.com/office/powerpoint/2018/4/main" val="hdr"/>
              </p:ext>
            </p:extLst>
          </p:nvPr>
        </p:nvSpPr>
        <p:spPr>
          <a:xfrm>
            <a:off x="63500" y="63500"/>
            <a:ext cx="163671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 Oracle Restricted</a:t>
            </a:r>
          </a:p>
        </p:txBody>
      </p:sp>
      <p:sp>
        <p:nvSpPr>
          <p:cNvPr id="10" name="TextBox 9">
            <a:extLst>
              <a:ext uri="{FF2B5EF4-FFF2-40B4-BE49-F238E27FC236}">
                <a16:creationId xmlns:a16="http://schemas.microsoft.com/office/drawing/2014/main" id="{50AD4F14-E736-9843-E927-5E6CD82C2545}"/>
              </a:ext>
            </a:extLst>
          </p:cNvPr>
          <p:cNvSpPr txBox="1"/>
          <p:nvPr userDrawn="1">
            <p:extLst>
              <p:ext uri="{1162E1C5-73C7-4A58-AE30-91384D911F3F}">
                <p184:classification xmlns:p184="http://schemas.microsoft.com/office/powerpoint/2018/4/main" val="ftr"/>
              </p:ext>
            </p:extLst>
          </p:nvPr>
        </p:nvSpPr>
        <p:spPr>
          <a:xfrm>
            <a:off x="63500" y="6642100"/>
            <a:ext cx="163671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 Oracle Restricted</a:t>
            </a:r>
          </a:p>
        </p:txBody>
      </p:sp>
    </p:spTree>
    <p:extLst>
      <p:ext uri="{BB962C8B-B14F-4D97-AF65-F5344CB8AC3E}">
        <p14:creationId xmlns:p14="http://schemas.microsoft.com/office/powerpoint/2010/main" val="3328601489"/>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 id="2147484159" r:id="rId18"/>
    <p:sldLayoutId id="2147484160" r:id="rId19"/>
    <p:sldLayoutId id="2147484161" r:id="rId20"/>
    <p:sldLayoutId id="2147484162" r:id="rId21"/>
    <p:sldLayoutId id="2147484163" r:id="rId22"/>
    <p:sldLayoutId id="2147484164" r:id="rId23"/>
    <p:sldLayoutId id="2147484165" r:id="rId24"/>
    <p:sldLayoutId id="2147484166" r:id="rId25"/>
    <p:sldLayoutId id="2147484167" r:id="rId26"/>
    <p:sldLayoutId id="2147484168" r:id="rId27"/>
    <p:sldLayoutId id="2147484169" r:id="rId28"/>
    <p:sldLayoutId id="2147484170" r:id="rId29"/>
    <p:sldLayoutId id="2147484171" r:id="rId30"/>
    <p:sldLayoutId id="2147484172" r:id="rId31"/>
    <p:sldLayoutId id="2147484173" r:id="rId32"/>
    <p:sldLayoutId id="2147484174" r:id="rId33"/>
    <p:sldLayoutId id="2147484175" r:id="rId34"/>
    <p:sldLayoutId id="2147484176" r:id="rId35"/>
    <p:sldLayoutId id="2147484177" r:id="rId36"/>
    <p:sldLayoutId id="2147484178" r:id="rId37"/>
    <p:sldLayoutId id="2147484179" r:id="rId38"/>
    <p:sldLayoutId id="2147484180" r:id="rId39"/>
    <p:sldLayoutId id="2147484181" r:id="rId40"/>
    <p:sldLayoutId id="2147484182" r:id="rId41"/>
    <p:sldLayoutId id="2147484183" r:id="rId42"/>
    <p:sldLayoutId id="2147484184" r:id="rId43"/>
    <p:sldLayoutId id="2147484185" r:id="rId44"/>
    <p:sldLayoutId id="2147484186" r:id="rId45"/>
  </p:sldLayoutIdLst>
  <p:hf hdr="0" dt="0"/>
  <p:txStyles>
    <p:titleStyle>
      <a:lvl1pPr algn="l" defTabSz="914296" rtl="0" eaLnBrk="1" latinLnBrk="0" hangingPunct="1">
        <a:lnSpc>
          <a:spcPct val="100000"/>
        </a:lnSpc>
        <a:spcBef>
          <a:spcPct val="0"/>
        </a:spcBef>
        <a:buNone/>
        <a:defRPr sz="2933" b="0" i="0" kern="1200">
          <a:solidFill>
            <a:schemeClr val="tx1"/>
          </a:solidFill>
          <a:latin typeface="Oracle Sans" panose="020B0503020204020204" pitchFamily="34" charset="0"/>
          <a:ea typeface="+mj-ea"/>
          <a:cs typeface="+mn-cs"/>
        </a:defRPr>
      </a:lvl1pPr>
    </p:titleStyle>
    <p:bodyStyle>
      <a:lvl1pPr marL="0" indent="0" algn="l" defTabSz="914296" rtl="0" eaLnBrk="1" latinLnBrk="0" hangingPunct="1">
        <a:lnSpc>
          <a:spcPct val="120000"/>
        </a:lnSpc>
        <a:spcBef>
          <a:spcPts val="1000"/>
        </a:spcBef>
        <a:buFont typeface="Arial" panose="020B0604020202020204" pitchFamily="34" charset="0"/>
        <a:buNone/>
        <a:defRPr lang="en-US" sz="2000" b="0" i="0" kern="1200" dirty="0">
          <a:solidFill>
            <a:schemeClr val="tx1"/>
          </a:solidFill>
          <a:latin typeface="Oracle Sans" panose="020B0503020204020204" pitchFamily="34" charset="0"/>
          <a:ea typeface="+mn-ea"/>
          <a:cs typeface="+mn-cs"/>
        </a:defRPr>
      </a:lvl1pPr>
      <a:lvl2pPr marL="0" indent="0" algn="l" defTabSz="914296" rtl="0" eaLnBrk="1" latinLnBrk="0" hangingPunct="1">
        <a:lnSpc>
          <a:spcPct val="120000"/>
        </a:lnSpc>
        <a:spcBef>
          <a:spcPts val="500"/>
        </a:spcBef>
        <a:buFont typeface="Arial" panose="020B0604020202020204" pitchFamily="34" charset="0"/>
        <a:buNone/>
        <a:defRPr lang="en-US" sz="1400" b="0" i="0" kern="1200" dirty="0">
          <a:solidFill>
            <a:schemeClr val="tx1"/>
          </a:solidFill>
          <a:latin typeface="Oracle Sans" panose="020B0503020204020204" pitchFamily="34" charset="0"/>
          <a:ea typeface="+mn-ea"/>
          <a:cs typeface="+mn-cs"/>
        </a:defRPr>
      </a:lvl2pPr>
      <a:lvl3pPr marL="228585" indent="-114293" algn="l" defTabSz="914296" rtl="0" eaLnBrk="1" latinLnBrk="0" hangingPunct="1">
        <a:lnSpc>
          <a:spcPct val="120000"/>
        </a:lnSpc>
        <a:spcBef>
          <a:spcPts val="500"/>
        </a:spcBef>
        <a:buFont typeface="Arial" panose="020B0604020202020204" pitchFamily="34" charset="0"/>
        <a:buChar char="•"/>
        <a:defRPr lang="en-US" sz="1200" b="0" i="0" kern="1200" dirty="0">
          <a:solidFill>
            <a:schemeClr val="tx1"/>
          </a:solidFill>
          <a:latin typeface="Oracle Sans" panose="020B0503020204020204" pitchFamily="34" charset="0"/>
          <a:ea typeface="+mn-ea"/>
          <a:cs typeface="+mn-cs"/>
        </a:defRPr>
      </a:lvl3pPr>
      <a:lvl4pPr marL="457170" indent="-114293" algn="l" defTabSz="914296" rtl="0" eaLnBrk="1" latinLnBrk="0" hangingPunct="1">
        <a:lnSpc>
          <a:spcPct val="120000"/>
        </a:lnSpc>
        <a:spcBef>
          <a:spcPts val="500"/>
        </a:spcBef>
        <a:buFont typeface="Arial" panose="020B0604020202020204" pitchFamily="34" charset="0"/>
        <a:buChar char="•"/>
        <a:defRPr lang="en-US" sz="1200" b="0" i="0" kern="1200" dirty="0">
          <a:solidFill>
            <a:schemeClr val="tx1"/>
          </a:solidFill>
          <a:latin typeface="Oracle Sans" panose="020B0503020204020204" pitchFamily="34" charset="0"/>
          <a:ea typeface="+mn-ea"/>
          <a:cs typeface="+mn-cs"/>
        </a:defRPr>
      </a:lvl4pPr>
      <a:lvl5pPr marL="685755" indent="-114293" algn="l" defTabSz="914296" rtl="0" eaLnBrk="1" latinLnBrk="0" hangingPunct="1">
        <a:lnSpc>
          <a:spcPct val="120000"/>
        </a:lnSpc>
        <a:spcBef>
          <a:spcPts val="500"/>
        </a:spcBef>
        <a:buFont typeface="Arial" panose="020B0604020202020204" pitchFamily="34" charset="0"/>
        <a:buChar char="•"/>
        <a:defRPr lang="en-US" sz="1200" b="0" i="0" kern="1200" dirty="0">
          <a:solidFill>
            <a:schemeClr val="tx1"/>
          </a:solidFill>
          <a:latin typeface="Oracle Sans" panose="020B0503020204020204" pitchFamily="34" charset="0"/>
          <a:ea typeface="+mn-ea"/>
          <a:cs typeface="+mn-cs"/>
        </a:defRPr>
      </a:lvl5pPr>
      <a:lvl6pPr marL="914341" indent="-114293" algn="l" defTabSz="914296" rtl="0" eaLnBrk="1" latinLnBrk="0" hangingPunct="1">
        <a:lnSpc>
          <a:spcPct val="120000"/>
        </a:lnSpc>
        <a:spcBef>
          <a:spcPts val="500"/>
        </a:spcBef>
        <a:buFont typeface="Arial" panose="020B0604020202020204" pitchFamily="34" charset="0"/>
        <a:buChar char="•"/>
        <a:defRPr sz="1200" kern="1200">
          <a:solidFill>
            <a:srgbClr val="00B0F0"/>
          </a:solidFill>
          <a:latin typeface="+mn-lt"/>
          <a:ea typeface="+mn-ea"/>
          <a:cs typeface="+mn-cs"/>
        </a:defRPr>
      </a:lvl6pPr>
      <a:lvl7pPr marL="1142926" indent="-114293" algn="l" defTabSz="914296" rtl="0" eaLnBrk="1" latinLnBrk="0" hangingPunct="1">
        <a:lnSpc>
          <a:spcPct val="120000"/>
        </a:lnSpc>
        <a:spcBef>
          <a:spcPts val="500"/>
        </a:spcBef>
        <a:buFont typeface="Arial" panose="020B0604020202020204" pitchFamily="34" charset="0"/>
        <a:buChar char="•"/>
        <a:defRPr sz="1200" kern="1200">
          <a:solidFill>
            <a:srgbClr val="00B0F0"/>
          </a:solidFill>
          <a:latin typeface="+mn-lt"/>
          <a:ea typeface="+mn-ea"/>
          <a:cs typeface="+mn-cs"/>
        </a:defRPr>
      </a:lvl7pPr>
      <a:lvl8pPr marL="1371511" indent="-114293" algn="l" defTabSz="914296" rtl="0" eaLnBrk="1" latinLnBrk="0" hangingPunct="1">
        <a:lnSpc>
          <a:spcPct val="120000"/>
        </a:lnSpc>
        <a:spcBef>
          <a:spcPts val="500"/>
        </a:spcBef>
        <a:buFont typeface="Arial" panose="020B0604020202020204" pitchFamily="34" charset="0"/>
        <a:buChar char="•"/>
        <a:defRPr sz="1200" kern="1200">
          <a:solidFill>
            <a:srgbClr val="00B0F0"/>
          </a:solidFill>
          <a:latin typeface="+mn-lt"/>
          <a:ea typeface="+mn-ea"/>
          <a:cs typeface="+mn-cs"/>
        </a:defRPr>
      </a:lvl8pPr>
      <a:lvl9pPr marL="1600096" indent="-114293" algn="l" defTabSz="914296" rtl="0" eaLnBrk="1" latinLnBrk="0" hangingPunct="1">
        <a:lnSpc>
          <a:spcPct val="120000"/>
        </a:lnSpc>
        <a:spcBef>
          <a:spcPts val="500"/>
        </a:spcBef>
        <a:buFont typeface="Arial" panose="020B0604020202020204" pitchFamily="34" charset="0"/>
        <a:buChar char="•"/>
        <a:defRPr sz="1200" kern="1200">
          <a:solidFill>
            <a:srgbClr val="00B0F0"/>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7"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3" algn="l" defTabSz="914296" rtl="0" eaLnBrk="1" latinLnBrk="0" hangingPunct="1">
        <a:defRPr sz="1800" kern="1200">
          <a:solidFill>
            <a:schemeClr val="tx1"/>
          </a:solidFill>
          <a:latin typeface="+mn-lt"/>
          <a:ea typeface="+mn-ea"/>
          <a:cs typeface="+mn-cs"/>
        </a:defRPr>
      </a:lvl4pPr>
      <a:lvl5pPr marL="1828590" algn="l" defTabSz="914296" rtl="0" eaLnBrk="1" latinLnBrk="0" hangingPunct="1">
        <a:defRPr sz="1800" kern="1200">
          <a:solidFill>
            <a:schemeClr val="tx1"/>
          </a:solidFill>
          <a:latin typeface="+mn-lt"/>
          <a:ea typeface="+mn-ea"/>
          <a:cs typeface="+mn-cs"/>
        </a:defRPr>
      </a:lvl5pPr>
      <a:lvl6pPr marL="2285738" algn="l" defTabSz="914296" rtl="0" eaLnBrk="1" latinLnBrk="0" hangingPunct="1">
        <a:defRPr sz="1800" kern="1200">
          <a:solidFill>
            <a:schemeClr val="tx1"/>
          </a:solidFill>
          <a:latin typeface="+mn-lt"/>
          <a:ea typeface="+mn-ea"/>
          <a:cs typeface="+mn-cs"/>
        </a:defRPr>
      </a:lvl6pPr>
      <a:lvl7pPr marL="2742885" algn="l" defTabSz="914296" rtl="0" eaLnBrk="1" latinLnBrk="0" hangingPunct="1">
        <a:defRPr sz="1800" kern="1200">
          <a:solidFill>
            <a:schemeClr val="tx1"/>
          </a:solidFill>
          <a:latin typeface="+mn-lt"/>
          <a:ea typeface="+mn-ea"/>
          <a:cs typeface="+mn-cs"/>
        </a:defRPr>
      </a:lvl7pPr>
      <a:lvl8pPr marL="3200032" algn="l" defTabSz="914296" rtl="0" eaLnBrk="1" latinLnBrk="0" hangingPunct="1">
        <a:defRPr sz="1800" kern="1200">
          <a:solidFill>
            <a:schemeClr val="tx1"/>
          </a:solidFill>
          <a:latin typeface="+mn-lt"/>
          <a:ea typeface="+mn-ea"/>
          <a:cs typeface="+mn-cs"/>
        </a:defRPr>
      </a:lvl8pPr>
      <a:lvl9pPr marL="3657179" algn="l" defTabSz="9142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60">
          <p15:clr>
            <a:srgbClr val="F26B43"/>
          </p15:clr>
        </p15:guide>
        <p15:guide id="2" pos="10746">
          <p15:clr>
            <a:srgbClr val="F26B43"/>
          </p15:clr>
        </p15:guide>
        <p15:guide id="3" pos="11142">
          <p15:clr>
            <a:srgbClr val="F26B43"/>
          </p15:clr>
        </p15:guide>
        <p15:guide id="5" pos="5373">
          <p15:clr>
            <a:srgbClr val="F26B43"/>
          </p15:clr>
        </p15:guide>
        <p15:guide id="6" pos="7380">
          <p15:clr>
            <a:srgbClr val="F26B43"/>
          </p15:clr>
        </p15:guide>
        <p15:guide id="7" orient="horz" pos="162">
          <p15:clr>
            <a:srgbClr val="F26B43"/>
          </p15:clr>
        </p15:guide>
        <p15:guide id="8" orient="horz" pos="6102">
          <p15:clr>
            <a:srgbClr val="F26B43"/>
          </p15:clr>
        </p15:guide>
        <p15:guide id="9" orient="horz" pos="2709">
          <p15:clr>
            <a:srgbClr val="F26B43"/>
          </p15:clr>
        </p15:guide>
        <p15:guide id="10" orient="horz" pos="4176">
          <p15:clr>
            <a:srgbClr val="F26B43"/>
          </p15:clr>
        </p15:guide>
        <p15:guide id="11" orient="horz" pos="3240">
          <p15:clr>
            <a:srgbClr val="5ACBF0"/>
          </p15:clr>
        </p15:guide>
        <p15:guide id="12" pos="5760">
          <p15:clr>
            <a:srgbClr val="5ACBF0"/>
          </p15:clr>
        </p15:guide>
        <p15:guide id="13" orient="horz" pos="1296">
          <p15:clr>
            <a:srgbClr val="9FCC3B"/>
          </p15:clr>
        </p15:guide>
        <p15:guide id="14" orient="horz" pos="5688">
          <p15:clr>
            <a:srgbClr val="9FCC3B"/>
          </p15:clr>
        </p15:guide>
        <p15:guide id="15" orient="horz" pos="594">
          <p15:clr>
            <a:srgbClr val="F26B43"/>
          </p15:clr>
        </p15:guide>
        <p15:guide id="16" orient="horz" pos="648">
          <p15:clr>
            <a:srgbClr val="F26B43"/>
          </p15:clr>
        </p15:guide>
        <p15:guide id="17" orient="horz" pos="2850">
          <p15:clr>
            <a:srgbClr val="F26B43"/>
          </p15:clr>
        </p15:guide>
        <p15:guide id="18" pos="312">
          <p15:clr>
            <a:srgbClr val="F26B43"/>
          </p15:clr>
        </p15:guide>
        <p15:guide id="19" orient="horz">
          <p15:clr>
            <a:srgbClr val="F26B43"/>
          </p15:clr>
        </p15:guide>
        <p15:guide id="20" pos="2880">
          <p15:clr>
            <a:srgbClr val="F26B43"/>
          </p15:clr>
        </p15:guide>
        <p15:guide id="21">
          <p15:clr>
            <a:srgbClr val="F26B43"/>
          </p15:clr>
        </p15:guide>
        <p15:guide id="22" pos="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68.xml"/></Relationships>
</file>

<file path=ppt/slides/_rels/slide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xml"/><Relationship Id="rId1" Type="http://schemas.openxmlformats.org/officeDocument/2006/relationships/slideLayout" Target="../slideLayouts/slideLayout90.xml"/><Relationship Id="rId4" Type="http://schemas.openxmlformats.org/officeDocument/2006/relationships/image" Target="../media/image162.svg"/></Relationships>
</file>

<file path=ppt/slides/_rels/slide12.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xml"/><Relationship Id="rId1" Type="http://schemas.openxmlformats.org/officeDocument/2006/relationships/slideLayout" Target="../slideLayouts/slideLayout90.xml"/><Relationship Id="rId4" Type="http://schemas.openxmlformats.org/officeDocument/2006/relationships/image" Target="../media/image165.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6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95.xml"/></Relationships>
</file>

<file path=ppt/slides/_rels/slide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xml"/><Relationship Id="rId1" Type="http://schemas.openxmlformats.org/officeDocument/2006/relationships/slideLayout" Target="../slideLayouts/slideLayout166.xml"/><Relationship Id="rId4" Type="http://schemas.openxmlformats.org/officeDocument/2006/relationships/image" Target="../media/image141.svg"/></Relationships>
</file>

<file path=ppt/slides/_rels/slide7.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42.png"/><Relationship Id="rId7" Type="http://schemas.openxmlformats.org/officeDocument/2006/relationships/image" Target="../media/image140.png"/><Relationship Id="rId2" Type="http://schemas.openxmlformats.org/officeDocument/2006/relationships/notesSlide" Target="../notesSlides/notesSlide4.xml"/><Relationship Id="rId1" Type="http://schemas.openxmlformats.org/officeDocument/2006/relationships/slideLayout" Target="../slideLayouts/slideLayout16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8.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42.png"/><Relationship Id="rId7" Type="http://schemas.openxmlformats.org/officeDocument/2006/relationships/image" Target="../media/image140.png"/><Relationship Id="rId2" Type="http://schemas.openxmlformats.org/officeDocument/2006/relationships/notesSlide" Target="../notesSlides/notesSlide5.xml"/><Relationship Id="rId1" Type="http://schemas.openxmlformats.org/officeDocument/2006/relationships/slideLayout" Target="../slideLayouts/slideLayout166.xml"/><Relationship Id="rId6" Type="http://schemas.openxmlformats.org/officeDocument/2006/relationships/image" Target="../media/image145.png"/><Relationship Id="rId11" Type="http://schemas.openxmlformats.org/officeDocument/2006/relationships/image" Target="../media/image148.png"/><Relationship Id="rId5" Type="http://schemas.openxmlformats.org/officeDocument/2006/relationships/image" Target="../media/image144.png"/><Relationship Id="rId10" Type="http://schemas.openxmlformats.org/officeDocument/2006/relationships/image" Target="../media/image147.png"/><Relationship Id="rId4" Type="http://schemas.openxmlformats.org/officeDocument/2006/relationships/image" Target="../media/image143.png"/><Relationship Id="rId9" Type="http://schemas.openxmlformats.org/officeDocument/2006/relationships/image" Target="../media/image146.png"/></Relationships>
</file>

<file path=ppt/slides/_rels/slide9.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41.svg"/><Relationship Id="rId18" Type="http://schemas.openxmlformats.org/officeDocument/2006/relationships/image" Target="../media/image143.png"/><Relationship Id="rId3" Type="http://schemas.openxmlformats.org/officeDocument/2006/relationships/image" Target="../media/image144.png"/><Relationship Id="rId7" Type="http://schemas.openxmlformats.org/officeDocument/2006/relationships/image" Target="../media/image145.png"/><Relationship Id="rId12" Type="http://schemas.openxmlformats.org/officeDocument/2006/relationships/image" Target="../media/image140.png"/><Relationship Id="rId17" Type="http://schemas.openxmlformats.org/officeDocument/2006/relationships/image" Target="../media/image142.png"/><Relationship Id="rId2" Type="http://schemas.openxmlformats.org/officeDocument/2006/relationships/notesSlide" Target="../notesSlides/notesSlide6.xml"/><Relationship Id="rId16" Type="http://schemas.openxmlformats.org/officeDocument/2006/relationships/image" Target="../media/image158.svg"/><Relationship Id="rId1" Type="http://schemas.openxmlformats.org/officeDocument/2006/relationships/slideLayout" Target="../slideLayouts/slideLayout166.xml"/><Relationship Id="rId6" Type="http://schemas.openxmlformats.org/officeDocument/2006/relationships/image" Target="../media/image151.png"/><Relationship Id="rId11" Type="http://schemas.openxmlformats.org/officeDocument/2006/relationships/image" Target="../media/image155.svg"/><Relationship Id="rId5" Type="http://schemas.openxmlformats.org/officeDocument/2006/relationships/image" Target="../media/image150.svg"/><Relationship Id="rId15" Type="http://schemas.openxmlformats.org/officeDocument/2006/relationships/image" Target="../media/image157.png"/><Relationship Id="rId10" Type="http://schemas.openxmlformats.org/officeDocument/2006/relationships/image" Target="../media/image154.png"/><Relationship Id="rId19" Type="http://schemas.openxmlformats.org/officeDocument/2006/relationships/image" Target="../media/image159.png"/><Relationship Id="rId4" Type="http://schemas.openxmlformats.org/officeDocument/2006/relationships/image" Target="../media/image149.png"/><Relationship Id="rId9" Type="http://schemas.openxmlformats.org/officeDocument/2006/relationships/image" Target="../media/image153.png"/><Relationship Id="rId14" Type="http://schemas.openxmlformats.org/officeDocument/2006/relationships/image" Target="../media/image1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D73E-3906-B3D0-2D45-6BF20A7694F7}"/>
              </a:ext>
            </a:extLst>
          </p:cNvPr>
          <p:cNvSpPr>
            <a:spLocks noGrp="1"/>
          </p:cNvSpPr>
          <p:nvPr>
            <p:ph type="title"/>
          </p:nvPr>
        </p:nvSpPr>
        <p:spPr/>
        <p:txBody>
          <a:bodyPr/>
          <a:lstStyle/>
          <a:p>
            <a:r>
              <a:rPr lang="en-US" dirty="0"/>
              <a:t>DRAFT Key Messages for 2025 GMQ:</a:t>
            </a:r>
          </a:p>
        </p:txBody>
      </p:sp>
      <p:sp>
        <p:nvSpPr>
          <p:cNvPr id="3" name="Content Placeholder 2">
            <a:extLst>
              <a:ext uri="{FF2B5EF4-FFF2-40B4-BE49-F238E27FC236}">
                <a16:creationId xmlns:a16="http://schemas.microsoft.com/office/drawing/2014/main" id="{01B8DE2E-9079-5CF3-9481-3B1EA77BED63}"/>
              </a:ext>
            </a:extLst>
          </p:cNvPr>
          <p:cNvSpPr>
            <a:spLocks noGrp="1"/>
          </p:cNvSpPr>
          <p:nvPr>
            <p:ph sz="quarter" idx="13"/>
          </p:nvPr>
        </p:nvSpPr>
        <p:spPr/>
        <p:txBody>
          <a:bodyPr/>
          <a:lstStyle/>
          <a:p>
            <a:pPr marL="342900" indent="-342900">
              <a:buFont typeface="Arial" panose="020B0604020202020204" pitchFamily="34" charset="0"/>
              <a:buChar char="•"/>
            </a:pPr>
            <a:r>
              <a:rPr lang="en-US" sz="2000" dirty="0"/>
              <a:t>OAC continues growing massively via FDI</a:t>
            </a:r>
          </a:p>
          <a:p>
            <a:pPr marL="342900" indent="-342900">
              <a:buFont typeface="Arial" panose="020B0604020202020204" pitchFamily="34" charset="0"/>
              <a:buChar char="•"/>
            </a:pPr>
            <a:r>
              <a:rPr lang="en-US" sz="2000" dirty="0"/>
              <a:t>FDI adopters do not evaluate it vs. ABI tools, as the business value is differentiated</a:t>
            </a:r>
          </a:p>
          <a:p>
            <a:pPr marL="342900" indent="-342900">
              <a:buFont typeface="Arial" panose="020B0604020202020204" pitchFamily="34" charset="0"/>
              <a:buChar char="•"/>
            </a:pPr>
            <a:r>
              <a:rPr lang="en-US" sz="2000" dirty="0"/>
              <a:t>OAC is a key part of Oracle’s new Data Intelligence platform</a:t>
            </a:r>
          </a:p>
          <a:p>
            <a:pPr marL="342900" indent="-342900">
              <a:buFont typeface="Arial" panose="020B0604020202020204" pitchFamily="34" charset="0"/>
              <a:buChar char="•"/>
            </a:pPr>
            <a:r>
              <a:rPr lang="en-US" sz="2000" dirty="0"/>
              <a:t>Oracle Data Intelligence = D&amp;A Ecosystem + AI + D&amp;A&amp;AI content</a:t>
            </a:r>
          </a:p>
          <a:p>
            <a:pPr marL="342900" indent="-342900">
              <a:buFont typeface="Arial" panose="020B0604020202020204" pitchFamily="34" charset="0"/>
              <a:buChar char="•"/>
            </a:pPr>
            <a:r>
              <a:rPr lang="en-US" sz="2000" dirty="0"/>
              <a:t>Oracle’s TOTAL Ecosystem is by far the most the capable of any cloud </a:t>
            </a:r>
            <a:r>
              <a:rPr lang="en-US" sz="2000" dirty="0" err="1"/>
              <a:t>hyperscaler</a:t>
            </a:r>
            <a:endParaRPr lang="en-US" sz="2000" dirty="0"/>
          </a:p>
          <a:p>
            <a:pPr marL="342900" indent="-342900">
              <a:buFont typeface="Arial" panose="020B0604020202020204" pitchFamily="34" charset="0"/>
              <a:buChar char="•"/>
            </a:pPr>
            <a:r>
              <a:rPr lang="en-US" sz="2000" dirty="0"/>
              <a:t>As the CC and Bake-Off showed, OAC is one of the strongest ABI tools available</a:t>
            </a:r>
          </a:p>
          <a:p>
            <a:pPr marL="342900" indent="-342900">
              <a:buFont typeface="Arial" panose="020B0604020202020204" pitchFamily="34" charset="0"/>
              <a:buChar char="•"/>
            </a:pPr>
            <a:r>
              <a:rPr lang="en-US" sz="2000" dirty="0"/>
              <a:t>AI innovation in OAC goes on, with new functionality added since the last MQ</a:t>
            </a:r>
          </a:p>
          <a:p>
            <a:pPr marL="342900" indent="-342900">
              <a:buFont typeface="Arial" panose="020B0604020202020204" pitchFamily="34" charset="0"/>
              <a:buChar char="•"/>
            </a:pPr>
            <a:r>
              <a:rPr lang="en-US" sz="2000" dirty="0"/>
              <a:t>OAC Data Actions mean it is arguably the most actionable of all ABI platforms</a:t>
            </a:r>
          </a:p>
          <a:p>
            <a:pPr marL="342900" indent="-342900">
              <a:buFont typeface="Arial" panose="020B0604020202020204" pitchFamily="34" charset="0"/>
              <a:buChar char="•"/>
            </a:pPr>
            <a:r>
              <a:rPr lang="en-US" sz="2000" dirty="0"/>
              <a:t>Adaptive Intelligent Apps are a key part of how OAC will reach more buyers</a:t>
            </a:r>
          </a:p>
          <a:p>
            <a:pPr marL="342900" indent="-342900">
              <a:buFont typeface="Arial" panose="020B0604020202020204" pitchFamily="34" charset="0"/>
              <a:buChar char="•"/>
            </a:pPr>
            <a:r>
              <a:rPr lang="en-US" sz="2000" dirty="0"/>
              <a:t>FDI Intelligent Apps are real world Decision Intelligence</a:t>
            </a:r>
          </a:p>
          <a:p>
            <a:pPr marL="342900" indent="-342900">
              <a:buFont typeface="Arial" panose="020B0604020202020204" pitchFamily="34" charset="0"/>
              <a:buChar char="•"/>
            </a:pPr>
            <a:r>
              <a:rPr lang="en-US" sz="2000" dirty="0"/>
              <a:t>The OA user AND partner community is growing, while others are plateaued</a:t>
            </a:r>
          </a:p>
        </p:txBody>
      </p:sp>
      <p:sp>
        <p:nvSpPr>
          <p:cNvPr id="4" name="Slide Number Placeholder 3">
            <a:extLst>
              <a:ext uri="{FF2B5EF4-FFF2-40B4-BE49-F238E27FC236}">
                <a16:creationId xmlns:a16="http://schemas.microsoft.com/office/drawing/2014/main" id="{331A8E55-748B-8961-0CEA-44CF74048B51}"/>
              </a:ext>
            </a:extLst>
          </p:cNvPr>
          <p:cNvSpPr>
            <a:spLocks noGrp="1"/>
          </p:cNvSpPr>
          <p:nvPr>
            <p:ph type="sldNum" sz="quarter" idx="4"/>
          </p:nvPr>
        </p:nvSpPr>
        <p:spPr/>
        <p:txBody>
          <a:bodyPr/>
          <a:lstStyle/>
          <a:p>
            <a:fld id="{345D60D9-5372-5F40-9443-0F9AE5BDC3C8}" type="slidenum">
              <a:rPr lang="en-US" smtClean="0"/>
              <a:pPr/>
              <a:t>1</a:t>
            </a:fld>
            <a:endParaRPr lang="en-US" dirty="0"/>
          </a:p>
        </p:txBody>
      </p:sp>
      <p:sp>
        <p:nvSpPr>
          <p:cNvPr id="5" name="Footer Placeholder 4">
            <a:extLst>
              <a:ext uri="{FF2B5EF4-FFF2-40B4-BE49-F238E27FC236}">
                <a16:creationId xmlns:a16="http://schemas.microsoft.com/office/drawing/2014/main" id="{CA1660FF-4954-F4A7-558C-CBB228E5193F}"/>
              </a:ext>
            </a:extLst>
          </p:cNvPr>
          <p:cNvSpPr>
            <a:spLocks noGrp="1"/>
          </p:cNvSpPr>
          <p:nvPr>
            <p:ph type="ftr" sz="quarter" idx="3"/>
          </p:nvPr>
        </p:nvSpPr>
        <p:spPr/>
        <p:txBody>
          <a:bodyPr/>
          <a:lstStyle/>
          <a:p>
            <a:r>
              <a:rPr lang="en-US"/>
              <a:t>Copyright © 2023, Oracle and/or its affiliates  |  Confidential: Internal/Restricted/Highly Restricted</a:t>
            </a:r>
            <a:endParaRPr lang="en-US" dirty="0"/>
          </a:p>
        </p:txBody>
      </p:sp>
      <p:sp>
        <p:nvSpPr>
          <p:cNvPr id="6" name="Date Placeholder 5">
            <a:extLst>
              <a:ext uri="{FF2B5EF4-FFF2-40B4-BE49-F238E27FC236}">
                <a16:creationId xmlns:a16="http://schemas.microsoft.com/office/drawing/2014/main" id="{3EC6A5F9-1E66-024E-0B4A-9D3B477BCA9E}"/>
              </a:ext>
            </a:extLst>
          </p:cNvPr>
          <p:cNvSpPr>
            <a:spLocks noGrp="1"/>
          </p:cNvSpPr>
          <p:nvPr>
            <p:ph type="dt" sz="half" idx="2"/>
          </p:nvPr>
        </p:nvSpPr>
        <p:spPr/>
        <p:txBody>
          <a:bodyPr/>
          <a:lstStyle/>
          <a:p>
            <a:r>
              <a:rPr lang="en-IN"/>
              <a:t>[Date]</a:t>
            </a:r>
            <a:endParaRPr lang="en-US" dirty="0"/>
          </a:p>
        </p:txBody>
      </p:sp>
    </p:spTree>
    <p:extLst>
      <p:ext uri="{BB962C8B-B14F-4D97-AF65-F5344CB8AC3E}">
        <p14:creationId xmlns:p14="http://schemas.microsoft.com/office/powerpoint/2010/main" val="20591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8B8580"/>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700" b="0" i="0" u="none" strike="noStrike" kern="1200" cap="none" spc="0" normalizeH="0" baseline="0" noProof="0" dirty="0">
              <a:ln>
                <a:noFill/>
              </a:ln>
              <a:solidFill>
                <a:srgbClr val="8B8580"/>
              </a:solidFill>
              <a:effectLst/>
              <a:uLnTx/>
              <a:uFillTx/>
              <a:latin typeface="Oracle Sans"/>
              <a:ea typeface="+mn-ea"/>
              <a:cs typeface="+mn-cs"/>
            </a:endParaRPr>
          </a:p>
        </p:txBody>
      </p:sp>
      <p:sp>
        <p:nvSpPr>
          <p:cNvPr id="3" name="Footer Placeholder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8B8580"/>
                </a:solidFill>
                <a:effectLst/>
                <a:uLnTx/>
                <a:uFillTx/>
                <a:latin typeface="Oracle Sans"/>
                <a:ea typeface="+mn-ea"/>
                <a:cs typeface="+mn-cs"/>
              </a:rPr>
              <a:t>Copyright © 2024, Oracle and/or its affiliates  |  Confidential: Restricted</a:t>
            </a:r>
            <a:endParaRPr kumimoji="0" lang="en-US" sz="700" b="0" i="0" u="none" strike="noStrike" kern="1200" cap="none" spc="0" normalizeH="0" baseline="0" noProof="0" dirty="0">
              <a:ln>
                <a:noFill/>
              </a:ln>
              <a:solidFill>
                <a:srgbClr val="8B8580"/>
              </a:solidFill>
              <a:effectLst/>
              <a:uLnTx/>
              <a:uFillTx/>
              <a:latin typeface="Oracle Sans"/>
              <a:ea typeface="+mn-ea"/>
              <a:cs typeface="+mn-cs"/>
            </a:endParaRPr>
          </a:p>
        </p:txBody>
      </p:sp>
      <p:sp>
        <p:nvSpPr>
          <p:cNvPr id="4" name="Title 3"/>
          <p:cNvSpPr>
            <a:spLocks noGrp="1"/>
          </p:cNvSpPr>
          <p:nvPr>
            <p:ph type="title"/>
          </p:nvPr>
        </p:nvSpPr>
        <p:spPr/>
        <p:txBody>
          <a:bodyPr/>
          <a:lstStyle/>
          <a:p>
            <a:r>
              <a:rPr lang="en-US" dirty="0"/>
              <a:t>Benefits of Building with Oracle Data Intelligence Platform</a:t>
            </a:r>
          </a:p>
        </p:txBody>
      </p:sp>
      <p:sp>
        <p:nvSpPr>
          <p:cNvPr id="5" name="Text Placeholder 4"/>
          <p:cNvSpPr>
            <a:spLocks noGrp="1"/>
          </p:cNvSpPr>
          <p:nvPr>
            <p:ph type="body" sz="quarter" idx="43"/>
          </p:nvPr>
        </p:nvSpPr>
        <p:spPr>
          <a:xfrm>
            <a:off x="761999" y="1609724"/>
            <a:ext cx="9654619" cy="4505325"/>
          </a:xfrm>
        </p:spPr>
        <p:txBody>
          <a:bodyPr/>
          <a:lstStyle/>
          <a:p>
            <a:pPr>
              <a:buFont typeface="Arial" panose="020B0604020202020204" pitchFamily="34" charset="0"/>
              <a:buChar char="•"/>
            </a:pPr>
            <a:r>
              <a:rPr lang="en-US" sz="1600" dirty="0"/>
              <a:t>No need to move data around, data copy: </a:t>
            </a:r>
            <a:br>
              <a:rPr lang="en-US" sz="1600" dirty="0"/>
            </a:br>
            <a:r>
              <a:rPr lang="en-US" sz="1600" dirty="0">
                <a:solidFill>
                  <a:schemeClr val="accent1"/>
                </a:solidFill>
              </a:rPr>
              <a:t>So what? Avoid latency, additional costs, lose data fidelity</a:t>
            </a:r>
          </a:p>
          <a:p>
            <a:pPr>
              <a:buFont typeface="Arial" panose="020B0604020202020204" pitchFamily="34" charset="0"/>
              <a:buChar char="•"/>
            </a:pPr>
            <a:r>
              <a:rPr lang="en-US" sz="1600" dirty="0"/>
              <a:t>Data lineage, traceability, explain-ability, governance: </a:t>
            </a:r>
            <a:br>
              <a:rPr lang="en-US" sz="1600" dirty="0"/>
            </a:br>
            <a:r>
              <a:rPr lang="en-US" sz="1600" dirty="0">
                <a:solidFill>
                  <a:schemeClr val="accent1"/>
                </a:solidFill>
              </a:rPr>
              <a:t>So what? Data transparency, compliance</a:t>
            </a:r>
          </a:p>
          <a:p>
            <a:pPr>
              <a:buFont typeface="Arial" panose="020B0604020202020204" pitchFamily="34" charset="0"/>
              <a:buChar char="•"/>
            </a:pPr>
            <a:r>
              <a:rPr lang="en-US" sz="1600" dirty="0"/>
              <a:t>Unified catalog with medallion architecture by design [data quality zones (bronze, silver, gold)]: </a:t>
            </a:r>
            <a:br>
              <a:rPr lang="en-US" sz="1600" dirty="0"/>
            </a:br>
            <a:r>
              <a:rPr lang="en-US" sz="1600" dirty="0">
                <a:solidFill>
                  <a:schemeClr val="accent1"/>
                </a:solidFill>
              </a:rPr>
              <a:t>So what? Ensure high data trust and data quality</a:t>
            </a:r>
          </a:p>
          <a:p>
            <a:pPr>
              <a:buFont typeface="Arial" panose="020B0604020202020204" pitchFamily="34" charset="0"/>
              <a:buChar char="•"/>
            </a:pPr>
            <a:r>
              <a:rPr lang="en-US" sz="1600" dirty="0"/>
              <a:t>Metadata carried across, no need to redefine: </a:t>
            </a:r>
            <a:br>
              <a:rPr lang="en-US" sz="1600" dirty="0"/>
            </a:br>
            <a:r>
              <a:rPr lang="en-US" sz="1600" dirty="0">
                <a:solidFill>
                  <a:schemeClr val="accent1"/>
                </a:solidFill>
              </a:rPr>
              <a:t>So what? Avoid cascading/compounding human errors</a:t>
            </a:r>
          </a:p>
          <a:p>
            <a:pPr>
              <a:buFont typeface="Arial" panose="020B0604020202020204" pitchFamily="34" charset="0"/>
              <a:buChar char="•"/>
            </a:pPr>
            <a:r>
              <a:rPr lang="en-US" sz="1600" dirty="0"/>
              <a:t>1 user experience to manage all your data pipelines: </a:t>
            </a:r>
            <a:br>
              <a:rPr lang="en-US" sz="1600" dirty="0"/>
            </a:br>
            <a:r>
              <a:rPr lang="en-US" sz="1600" dirty="0">
                <a:solidFill>
                  <a:schemeClr val="accent1"/>
                </a:solidFill>
              </a:rPr>
              <a:t>So what? Less tools to learn,  accelerate productivity</a:t>
            </a:r>
          </a:p>
          <a:p>
            <a:pPr>
              <a:buFont typeface="Arial" panose="020B0604020202020204" pitchFamily="34" charset="0"/>
              <a:buChar char="•"/>
            </a:pPr>
            <a:r>
              <a:rPr lang="en-US" sz="1600" dirty="0"/>
              <a:t>AI services already available, pre trained, just need to spin them up</a:t>
            </a:r>
            <a:br>
              <a:rPr lang="en-US" sz="1600" dirty="0"/>
            </a:br>
            <a:r>
              <a:rPr lang="en-US" sz="1600" dirty="0">
                <a:solidFill>
                  <a:schemeClr val="accent1"/>
                </a:solidFill>
              </a:rPr>
              <a:t>So what? No just empty canvas, ready to use AI models</a:t>
            </a:r>
          </a:p>
          <a:p>
            <a:pPr>
              <a:buFont typeface="Arial" panose="020B0604020202020204" pitchFamily="34" charset="0"/>
              <a:buChar char="•"/>
            </a:pPr>
            <a:r>
              <a:rPr lang="en-US" sz="1600" dirty="0"/>
              <a:t>AI and </a:t>
            </a:r>
            <a:r>
              <a:rPr lang="en-US" sz="1600" dirty="0" err="1"/>
              <a:t>GenAI</a:t>
            </a:r>
            <a:r>
              <a:rPr lang="en-US" sz="1600" dirty="0"/>
              <a:t> with business context</a:t>
            </a:r>
            <a:br>
              <a:rPr lang="en-US" sz="1600" dirty="0"/>
            </a:br>
            <a:r>
              <a:rPr lang="en-US" sz="1600" dirty="0">
                <a:solidFill>
                  <a:schemeClr val="accent1"/>
                </a:solidFill>
              </a:rPr>
              <a:t>So what? Not AI &amp; </a:t>
            </a:r>
            <a:r>
              <a:rPr lang="en-US" sz="1600" dirty="0" err="1">
                <a:solidFill>
                  <a:schemeClr val="accent1"/>
                </a:solidFill>
              </a:rPr>
              <a:t>GenAI</a:t>
            </a:r>
            <a:r>
              <a:rPr lang="en-US" sz="1600" dirty="0">
                <a:solidFill>
                  <a:schemeClr val="accent1"/>
                </a:solidFill>
              </a:rPr>
              <a:t> in a jar, directly applicable to business use case</a:t>
            </a:r>
          </a:p>
          <a:p>
            <a:pPr>
              <a:buFont typeface="Arial" panose="020B0604020202020204" pitchFamily="34" charset="0"/>
              <a:buChar char="•"/>
            </a:pPr>
            <a:r>
              <a:rPr lang="en-US" sz="1600" dirty="0"/>
              <a:t>1 place to manage/control cloud services cost</a:t>
            </a:r>
            <a:br>
              <a:rPr lang="en-US" sz="1600" dirty="0"/>
            </a:br>
            <a:r>
              <a:rPr lang="en-US" sz="1600" dirty="0">
                <a:solidFill>
                  <a:schemeClr val="accent1"/>
                </a:solidFill>
              </a:rPr>
              <a:t>So what? Avoid exploding/exponential cloud computing costs</a:t>
            </a:r>
          </a:p>
          <a:p>
            <a:pPr>
              <a:buFont typeface="Arial" panose="020B0604020202020204" pitchFamily="34" charset="0"/>
              <a:buChar char="•"/>
            </a:pPr>
            <a:r>
              <a:rPr lang="en-US" sz="1600" dirty="0"/>
              <a:t>Data centers around the globe with multi cloud partnerships with the 3 other </a:t>
            </a:r>
            <a:r>
              <a:rPr lang="en-US" sz="1600" dirty="0" err="1"/>
              <a:t>hyperscalers</a:t>
            </a:r>
            <a:endParaRPr lang="en-US" sz="1600" dirty="0"/>
          </a:p>
          <a:p>
            <a:pPr>
              <a:buFont typeface="Arial" panose="020B0604020202020204" pitchFamily="34" charset="0"/>
              <a:buChar char="•"/>
            </a:pPr>
            <a:r>
              <a:rPr lang="en-US" sz="1600" dirty="0"/>
              <a:t>Government cloud with </a:t>
            </a:r>
            <a:r>
              <a:rPr lang="en-US" sz="1600" dirty="0" err="1"/>
              <a:t>FedRAMP</a:t>
            </a:r>
            <a:r>
              <a:rPr lang="en-US" sz="1600" dirty="0"/>
              <a:t> certification</a:t>
            </a:r>
          </a:p>
          <a:p>
            <a:endParaRPr lang="en-US" sz="1600" dirty="0"/>
          </a:p>
        </p:txBody>
      </p:sp>
      <p:pic>
        <p:nvPicPr>
          <p:cNvPr id="6" name="Picture 5"/>
          <p:cNvPicPr>
            <a:picLocks noChangeAspect="1"/>
          </p:cNvPicPr>
          <p:nvPr/>
        </p:nvPicPr>
        <p:blipFill>
          <a:blip r:embed="rId2"/>
          <a:stretch>
            <a:fillRect/>
          </a:stretch>
        </p:blipFill>
        <p:spPr>
          <a:xfrm>
            <a:off x="7435555" y="3053252"/>
            <a:ext cx="4676037" cy="1792379"/>
          </a:xfrm>
          <a:prstGeom prst="rect">
            <a:avLst/>
          </a:prstGeom>
        </p:spPr>
      </p:pic>
    </p:spTree>
    <p:extLst>
      <p:ext uri="{BB962C8B-B14F-4D97-AF65-F5344CB8AC3E}">
        <p14:creationId xmlns:p14="http://schemas.microsoft.com/office/powerpoint/2010/main" val="3624708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B5DE497-E129-9140-2A4E-360F9FEB0B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166" y="263087"/>
            <a:ext cx="7772400" cy="6331825"/>
          </a:xfrm>
          <a:prstGeom prst="rect">
            <a:avLst/>
          </a:prstGeom>
        </p:spPr>
      </p:pic>
      <p:sp>
        <p:nvSpPr>
          <p:cNvPr id="8" name="TextBox 7">
            <a:extLst>
              <a:ext uri="{FF2B5EF4-FFF2-40B4-BE49-F238E27FC236}">
                <a16:creationId xmlns:a16="http://schemas.microsoft.com/office/drawing/2014/main" id="{A6F790B8-34AE-773A-CE25-F78F98FDF9EA}"/>
              </a:ext>
            </a:extLst>
          </p:cNvPr>
          <p:cNvSpPr txBox="1"/>
          <p:nvPr/>
        </p:nvSpPr>
        <p:spPr>
          <a:xfrm>
            <a:off x="6551579" y="2768000"/>
            <a:ext cx="5277255" cy="3477875"/>
          </a:xfrm>
          <a:prstGeom prst="rect">
            <a:avLst/>
          </a:prstGeom>
          <a:solidFill>
            <a:schemeClr val="accent2">
              <a:lumMod val="20000"/>
              <a:lumOff val="80000"/>
            </a:schemeClr>
          </a:solidFill>
        </p:spPr>
        <p:txBody>
          <a:bodyPr wrap="square">
            <a:spAutoFit/>
          </a:bodyPr>
          <a:lstStyle/>
          <a:p>
            <a:r>
              <a:rPr lang="en-GB" sz="1000" b="1" kern="100" dirty="0">
                <a:effectLst/>
                <a:latin typeface="Aptos" panose="020B0004020202020204" pitchFamily="34" charset="0"/>
                <a:ea typeface="Aptos" panose="020B0004020202020204" pitchFamily="34" charset="0"/>
                <a:cs typeface="Times New Roman" panose="02020603050405020304" pitchFamily="18" charset="0"/>
              </a:rPr>
              <a:t>Cloud Data &amp; Analytics Ecosystem Capabilities*</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000" kern="100" dirty="0">
                <a:effectLst/>
                <a:latin typeface="Aptos" panose="020B0004020202020204" pitchFamily="34" charset="0"/>
                <a:ea typeface="Aptos" panose="020B0004020202020204" pitchFamily="34" charset="0"/>
                <a:cs typeface="Times New Roman" panose="02020603050405020304" pitchFamily="18" charset="0"/>
              </a:rPr>
              <a:t>Comprises sum of absolute scores in latest Gartner Critical Capabilities reports: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Augmented Data Quality Solutions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Data Integration Tools </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Cloud AI Developer Services </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Cloud Database Management Systems for Analytical Use Cases </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Analytics and Business Intelligence Platforms </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Cloud Database Management Systems for Operational Use Cases </a:t>
            </a:r>
            <a:endParaRPr lang="en-GB" sz="10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Data Science and Machine Learning Platforms: Core Data Science</a:t>
            </a:r>
          </a:p>
          <a:p>
            <a:r>
              <a:rPr lang="en-GB" sz="10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GB" sz="1000" b="1" kern="100" dirty="0">
                <a:effectLst/>
                <a:latin typeface="Aptos" panose="020B0004020202020204" pitchFamily="34" charset="0"/>
                <a:ea typeface="Aptos" panose="020B0004020202020204" pitchFamily="34" charset="0"/>
                <a:cs typeface="Times New Roman" panose="02020603050405020304" pitchFamily="18" charset="0"/>
              </a:rPr>
              <a:t>Cloud Application Ecosystem Capabilities**</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000" kern="100" dirty="0">
                <a:effectLst/>
                <a:latin typeface="Aptos" panose="020B0004020202020204" pitchFamily="34" charset="0"/>
                <a:ea typeface="Aptos" panose="020B0004020202020204" pitchFamily="34" charset="0"/>
                <a:cs typeface="Times New Roman" panose="02020603050405020304" pitchFamily="18" charset="0"/>
              </a:rPr>
              <a:t>Comprises sum of absolute scores in latest Gartner Critical Capabilities reports: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Cloud ERP for Product-Centric Enterprises </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CRM Customer Engagement </a:t>
            </a:r>
            <a:r>
              <a:rPr lang="en-GB" sz="1000" kern="100" dirty="0" err="1">
                <a:effectLst/>
                <a:latin typeface="Aptos" panose="020B0004020202020204" pitchFamily="34" charset="0"/>
                <a:ea typeface="Aptos" panose="020B0004020202020204" pitchFamily="34" charset="0"/>
                <a:cs typeface="Times New Roman" panose="02020603050405020304" pitchFamily="18" charset="0"/>
              </a:rPr>
              <a:t>Center</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Supply Chain Planning Solutions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Cloud HCM Suites for 1000+ Employee Enterprises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Cloud ERP for Service-Centric Enterprises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Customer Data Platforms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Enterprise Low-Code Application Platforms</a:t>
            </a:r>
          </a:p>
          <a:p>
            <a:pPr lvl="0"/>
            <a:endParaRPr lang="en-GB" sz="1000" kern="100" dirty="0">
              <a:latin typeface="Aptos" panose="020B0004020202020204" pitchFamily="34" charset="0"/>
              <a:ea typeface="Aptos" panose="020B0004020202020204" pitchFamily="34" charset="0"/>
              <a:cs typeface="Times New Roman" panose="02020603050405020304" pitchFamily="18" charset="0"/>
            </a:endParaRPr>
          </a:p>
          <a:p>
            <a:r>
              <a:rPr lang="en-GB" sz="1000" b="1" kern="100" dirty="0">
                <a:effectLst/>
                <a:latin typeface="Aptos" panose="020B0004020202020204" pitchFamily="34" charset="0"/>
                <a:ea typeface="Aptos" panose="020B0004020202020204" pitchFamily="34" charset="0"/>
                <a:cs typeface="Times New Roman" panose="02020603050405020304" pitchFamily="18" charset="0"/>
              </a:rPr>
              <a:t>Bubble size</a:t>
            </a:r>
          </a:p>
          <a:p>
            <a:pPr marL="342900" indent="-342900">
              <a:buFont typeface="Symbol" pitchFamily="2" charset="2"/>
              <a:buChar char=""/>
            </a:pPr>
            <a:r>
              <a:rPr lang="en-GB" sz="1000" kern="100" dirty="0">
                <a:latin typeface="Aptos" panose="020B0004020202020204" pitchFamily="34" charset="0"/>
                <a:cs typeface="Times New Roman" panose="02020603050405020304" pitchFamily="18" charset="0"/>
              </a:rPr>
              <a:t>Absolute score: Critical Capabilities for Strategic Cloud Platform Services</a:t>
            </a:r>
          </a:p>
        </p:txBody>
      </p:sp>
    </p:spTree>
    <p:extLst>
      <p:ext uri="{BB962C8B-B14F-4D97-AF65-F5344CB8AC3E}">
        <p14:creationId xmlns:p14="http://schemas.microsoft.com/office/powerpoint/2010/main" val="332042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6EC47-226E-4C96-A9E8-C1CCD7D38CC8}"/>
              </a:ext>
            </a:extLst>
          </p:cNvPr>
          <p:cNvPicPr>
            <a:picLocks noChangeAspect="1"/>
          </p:cNvPicPr>
          <p:nvPr/>
        </p:nvPicPr>
        <p:blipFill>
          <a:blip r:embed="rId3"/>
          <a:stretch>
            <a:fillRect/>
          </a:stretch>
        </p:blipFill>
        <p:spPr>
          <a:xfrm>
            <a:off x="392575" y="529584"/>
            <a:ext cx="7772400" cy="6328416"/>
          </a:xfrm>
          <a:prstGeom prst="rect">
            <a:avLst/>
          </a:prstGeom>
        </p:spPr>
      </p:pic>
      <p:sp>
        <p:nvSpPr>
          <p:cNvPr id="8" name="TextBox 7">
            <a:extLst>
              <a:ext uri="{FF2B5EF4-FFF2-40B4-BE49-F238E27FC236}">
                <a16:creationId xmlns:a16="http://schemas.microsoft.com/office/drawing/2014/main" id="{A6F790B8-34AE-773A-CE25-F78F98FDF9EA}"/>
              </a:ext>
            </a:extLst>
          </p:cNvPr>
          <p:cNvSpPr txBox="1"/>
          <p:nvPr/>
        </p:nvSpPr>
        <p:spPr>
          <a:xfrm>
            <a:off x="7037408" y="2941621"/>
            <a:ext cx="5034987" cy="3631763"/>
          </a:xfrm>
          <a:prstGeom prst="rect">
            <a:avLst/>
          </a:prstGeom>
          <a:solidFill>
            <a:schemeClr val="accent2">
              <a:lumMod val="20000"/>
              <a:lumOff val="80000"/>
            </a:schemeClr>
          </a:solidFill>
        </p:spPr>
        <p:txBody>
          <a:bodyPr wrap="square">
            <a:spAutoFit/>
          </a:bodyPr>
          <a:lstStyle/>
          <a:p>
            <a:r>
              <a:rPr lang="en-GB" sz="1000" b="1" u="sng" kern="100" dirty="0">
                <a:latin typeface="Aptos" panose="020B0004020202020204" pitchFamily="34" charset="0"/>
                <a:ea typeface="Aptos" panose="020B0004020202020204" pitchFamily="34" charset="0"/>
                <a:cs typeface="Times New Roman" panose="02020603050405020304" pitchFamily="18" charset="0"/>
              </a:rPr>
              <a:t>Shows ALL vendors that appear in MORE THAN ONE report mentioned below.</a:t>
            </a:r>
            <a:endParaRPr lang="en-GB" sz="1000" b="1" kern="100" dirty="0">
              <a:latin typeface="Aptos" panose="020B0004020202020204" pitchFamily="34" charset="0"/>
              <a:ea typeface="Aptos" panose="020B0004020202020204" pitchFamily="34" charset="0"/>
              <a:cs typeface="Times New Roman" panose="02020603050405020304" pitchFamily="18" charset="0"/>
            </a:endParaRPr>
          </a:p>
          <a:p>
            <a:r>
              <a:rPr lang="en-GB" sz="1000" b="1" kern="100" dirty="0">
                <a:effectLst/>
                <a:latin typeface="Aptos" panose="020B0004020202020204" pitchFamily="34" charset="0"/>
                <a:ea typeface="Aptos" panose="020B0004020202020204" pitchFamily="34" charset="0"/>
                <a:cs typeface="Times New Roman" panose="02020603050405020304" pitchFamily="18" charset="0"/>
              </a:rPr>
              <a:t>Cloud Data &amp; Analytics Ecosystem Capabilities*</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000" kern="100" dirty="0">
                <a:effectLst/>
                <a:latin typeface="Aptos" panose="020B0004020202020204" pitchFamily="34" charset="0"/>
                <a:ea typeface="Aptos" panose="020B0004020202020204" pitchFamily="34" charset="0"/>
                <a:cs typeface="Times New Roman" panose="02020603050405020304" pitchFamily="18" charset="0"/>
              </a:rPr>
              <a:t>Comprises sum of absolute scores in latest Gartner Critical Capabilities reports: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Augmented Data Quality Solutions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Data Integration Tools </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Cloud AI Developer Services </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Cloud Database Management Systems for Analytical Use Cases </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Analytics and Business Intelligence Platforms </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Cloud Database Management Systems for Operational Use Cases </a:t>
            </a:r>
            <a:endParaRPr lang="en-GB" sz="10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Data Science and Machine Learning Platforms: Core Data Science</a:t>
            </a:r>
          </a:p>
          <a:p>
            <a:r>
              <a:rPr lang="en-GB" sz="10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GB" sz="1000" b="1" kern="100" dirty="0">
                <a:effectLst/>
                <a:latin typeface="Aptos" panose="020B0004020202020204" pitchFamily="34" charset="0"/>
                <a:ea typeface="Aptos" panose="020B0004020202020204" pitchFamily="34" charset="0"/>
                <a:cs typeface="Times New Roman" panose="02020603050405020304" pitchFamily="18" charset="0"/>
              </a:rPr>
              <a:t>Cloud Application Ecosystem Capabilities**</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000" kern="100" dirty="0">
                <a:effectLst/>
                <a:latin typeface="Aptos" panose="020B0004020202020204" pitchFamily="34" charset="0"/>
                <a:ea typeface="Aptos" panose="020B0004020202020204" pitchFamily="34" charset="0"/>
                <a:cs typeface="Times New Roman" panose="02020603050405020304" pitchFamily="18" charset="0"/>
              </a:rPr>
              <a:t>Comprises sum of absolute scores in latest Gartner Critical Capabilities reports: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Cloud ERP for Product-Centric Enterprises </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CRM Customer Engagement </a:t>
            </a:r>
            <a:r>
              <a:rPr lang="en-GB" sz="1000" kern="100" dirty="0" err="1">
                <a:effectLst/>
                <a:latin typeface="Aptos" panose="020B0004020202020204" pitchFamily="34" charset="0"/>
                <a:ea typeface="Aptos" panose="020B0004020202020204" pitchFamily="34" charset="0"/>
                <a:cs typeface="Times New Roman" panose="02020603050405020304" pitchFamily="18" charset="0"/>
              </a:rPr>
              <a:t>Center</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Supply Chain Planning Solutions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Cloud HCM Suites for 1000+ Employee Enterprises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Cloud ERP for Service-Centric Enterprises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Customer Data Platforms</a:t>
            </a:r>
          </a:p>
          <a:p>
            <a:pPr marL="342900" lvl="0" indent="-342900">
              <a:buFont typeface="Symbol" pitchFamily="2"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Enterprise Low-Code Application Platforms</a:t>
            </a:r>
          </a:p>
          <a:p>
            <a:pPr lvl="0"/>
            <a:endParaRPr lang="en-GB" sz="1000" kern="100" dirty="0">
              <a:latin typeface="Aptos" panose="020B0004020202020204" pitchFamily="34" charset="0"/>
              <a:ea typeface="Aptos" panose="020B0004020202020204" pitchFamily="34" charset="0"/>
              <a:cs typeface="Times New Roman" panose="02020603050405020304" pitchFamily="18" charset="0"/>
            </a:endParaRPr>
          </a:p>
          <a:p>
            <a:r>
              <a:rPr lang="en-GB" sz="1000" b="1" kern="100" dirty="0">
                <a:effectLst/>
                <a:latin typeface="Aptos" panose="020B0004020202020204" pitchFamily="34" charset="0"/>
                <a:ea typeface="Aptos" panose="020B0004020202020204" pitchFamily="34" charset="0"/>
                <a:cs typeface="Times New Roman" panose="02020603050405020304" pitchFamily="18" charset="0"/>
              </a:rPr>
              <a:t>Bubble size</a:t>
            </a:r>
          </a:p>
          <a:p>
            <a:pPr marL="342900" indent="-342900">
              <a:buFont typeface="Symbol" pitchFamily="2" charset="2"/>
              <a:buChar char=""/>
            </a:pPr>
            <a:r>
              <a:rPr lang="en-GB" sz="1000" kern="100" dirty="0">
                <a:latin typeface="Aptos" panose="020B0004020202020204" pitchFamily="34" charset="0"/>
                <a:cs typeface="Times New Roman" panose="02020603050405020304" pitchFamily="18" charset="0"/>
              </a:rPr>
              <a:t>Absolute score: Critical Capabilities for Strategic Cloud Platform Services</a:t>
            </a:r>
          </a:p>
        </p:txBody>
      </p:sp>
    </p:spTree>
    <p:extLst>
      <p:ext uri="{BB962C8B-B14F-4D97-AF65-F5344CB8AC3E}">
        <p14:creationId xmlns:p14="http://schemas.microsoft.com/office/powerpoint/2010/main" val="356395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ED113263-FDAF-8833-CB74-6EBD963243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481" y="232098"/>
            <a:ext cx="7890076" cy="6427690"/>
          </a:xfrm>
          <a:prstGeom prst="rect">
            <a:avLst/>
          </a:prstGeom>
        </p:spPr>
      </p:pic>
      <p:sp>
        <p:nvSpPr>
          <p:cNvPr id="4" name="Rectangle 3">
            <a:extLst>
              <a:ext uri="{FF2B5EF4-FFF2-40B4-BE49-F238E27FC236}">
                <a16:creationId xmlns:a16="http://schemas.microsoft.com/office/drawing/2014/main" id="{5E140F0B-C539-A900-2EB9-221FD1E26B02}"/>
              </a:ext>
            </a:extLst>
          </p:cNvPr>
          <p:cNvSpPr/>
          <p:nvPr/>
        </p:nvSpPr>
        <p:spPr>
          <a:xfrm>
            <a:off x="787078" y="5451676"/>
            <a:ext cx="879676" cy="598528"/>
          </a:xfrm>
          <a:prstGeom prst="rect">
            <a:avLst/>
          </a:prstGeom>
          <a:no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36FF0C-D009-00A9-7B3F-157DC9EE8AA7}"/>
              </a:ext>
            </a:extLst>
          </p:cNvPr>
          <p:cNvSpPr/>
          <p:nvPr/>
        </p:nvSpPr>
        <p:spPr>
          <a:xfrm>
            <a:off x="787078" y="5254906"/>
            <a:ext cx="2141318" cy="795298"/>
          </a:xfrm>
          <a:prstGeom prst="rect">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61A9B3-2268-7FD2-F6FD-AAD216A187C0}"/>
              </a:ext>
            </a:extLst>
          </p:cNvPr>
          <p:cNvSpPr/>
          <p:nvPr/>
        </p:nvSpPr>
        <p:spPr>
          <a:xfrm>
            <a:off x="787076" y="960699"/>
            <a:ext cx="2964974" cy="508950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A4637B-488B-2D44-6DEE-EAB014CAB93B}"/>
              </a:ext>
            </a:extLst>
          </p:cNvPr>
          <p:cNvSpPr/>
          <p:nvPr/>
        </p:nvSpPr>
        <p:spPr>
          <a:xfrm>
            <a:off x="787074" y="2364282"/>
            <a:ext cx="5891518" cy="3685922"/>
          </a:xfrm>
          <a:prstGeom prst="rect">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47F942-7E4E-0B02-56D4-A17CBA665988}"/>
              </a:ext>
            </a:extLst>
          </p:cNvPr>
          <p:cNvSpPr/>
          <p:nvPr/>
        </p:nvSpPr>
        <p:spPr>
          <a:xfrm>
            <a:off x="787074" y="1724489"/>
            <a:ext cx="6426606" cy="43257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46D6A68-E83E-916F-FB2E-6F7CA1C26F40}"/>
              </a:ext>
            </a:extLst>
          </p:cNvPr>
          <p:cNvSpPr txBox="1"/>
          <p:nvPr/>
        </p:nvSpPr>
        <p:spPr>
          <a:xfrm>
            <a:off x="7598543" y="2942861"/>
            <a:ext cx="4497002" cy="3693319"/>
          </a:xfrm>
          <a:prstGeom prst="rect">
            <a:avLst/>
          </a:prstGeom>
          <a:solidFill>
            <a:schemeClr val="accent2">
              <a:lumMod val="20000"/>
              <a:lumOff val="80000"/>
            </a:schemeClr>
          </a:solidFill>
        </p:spPr>
        <p:txBody>
          <a:bodyPr wrap="square">
            <a:spAutoFit/>
          </a:bodyPr>
          <a:lstStyle/>
          <a:p>
            <a:r>
              <a:rPr lang="en-GB" sz="900" b="1" u="sng" kern="100" dirty="0">
                <a:latin typeface="Aptos" panose="020B0004020202020204" pitchFamily="34" charset="0"/>
                <a:ea typeface="Aptos" panose="020B0004020202020204" pitchFamily="34" charset="0"/>
                <a:cs typeface="Times New Roman" panose="02020603050405020304" pitchFamily="18" charset="0"/>
              </a:rPr>
              <a:t>Shows ONLY vendors that score in both D&amp;A AND apps CC research below.</a:t>
            </a:r>
            <a:endParaRPr lang="en-GB" sz="900" b="1" kern="100" dirty="0">
              <a:latin typeface="Aptos" panose="020B0004020202020204" pitchFamily="34" charset="0"/>
              <a:ea typeface="Aptos" panose="020B0004020202020204" pitchFamily="34" charset="0"/>
              <a:cs typeface="Times New Roman" panose="02020603050405020304" pitchFamily="18" charset="0"/>
            </a:endParaRPr>
          </a:p>
          <a:p>
            <a:endParaRPr lang="en-GB" sz="900" b="1"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900" b="1" kern="100" dirty="0">
                <a:effectLst/>
                <a:latin typeface="Aptos" panose="020B0004020202020204" pitchFamily="34" charset="0"/>
                <a:ea typeface="Aptos" panose="020B0004020202020204" pitchFamily="34" charset="0"/>
                <a:cs typeface="Times New Roman" panose="02020603050405020304" pitchFamily="18" charset="0"/>
              </a:rPr>
              <a:t>Cloud Data &amp; Analytics Ecosystem Capabilities*</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900" kern="100" dirty="0">
                <a:effectLst/>
                <a:latin typeface="Aptos" panose="020B0004020202020204" pitchFamily="34" charset="0"/>
                <a:ea typeface="Aptos" panose="020B0004020202020204" pitchFamily="34" charset="0"/>
                <a:cs typeface="Times New Roman" panose="02020603050405020304" pitchFamily="18" charset="0"/>
              </a:rPr>
              <a:t>Comprises sum of absolute scores in latest Gartner Critical Capabilities reports:</a:t>
            </a: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Augmented Data Quality Solutions</a:t>
            </a: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Data Integration Tools </a:t>
            </a: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Cloud AI Developer Services </a:t>
            </a: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Cloud Database Management Systems for Analytical Use Cases </a:t>
            </a: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Analytics and Business Intelligence Platforms </a:t>
            </a: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Cloud Database Management Systems for Operational Use Cases </a:t>
            </a:r>
            <a:endParaRPr lang="en-GB" sz="9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Data Science and Machine Learning Platforms: Core Data Science</a:t>
            </a:r>
          </a:p>
          <a:p>
            <a:r>
              <a:rPr lang="en-GB" sz="9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GB" sz="900" b="1" kern="100" dirty="0">
                <a:effectLst/>
                <a:latin typeface="Aptos" panose="020B0004020202020204" pitchFamily="34" charset="0"/>
                <a:ea typeface="Aptos" panose="020B0004020202020204" pitchFamily="34" charset="0"/>
                <a:cs typeface="Times New Roman" panose="02020603050405020304" pitchFamily="18" charset="0"/>
              </a:rPr>
              <a:t>Cloud Application Ecosystem Capabilities**</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900" kern="100" dirty="0">
                <a:effectLst/>
                <a:latin typeface="Aptos" panose="020B0004020202020204" pitchFamily="34" charset="0"/>
                <a:ea typeface="Aptos" panose="020B0004020202020204" pitchFamily="34" charset="0"/>
                <a:cs typeface="Times New Roman" panose="02020603050405020304" pitchFamily="18" charset="0"/>
              </a:rPr>
              <a:t>Comprises sum of absolute scores in latest Gartner Critical Capabilities reports:</a:t>
            </a: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Cloud ERP for Product-Centric Enterprises </a:t>
            </a: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CRM Customer Engagement </a:t>
            </a:r>
            <a:r>
              <a:rPr lang="en-GB" sz="900" kern="100" dirty="0" err="1">
                <a:effectLst/>
                <a:latin typeface="Aptos" panose="020B0004020202020204" pitchFamily="34" charset="0"/>
                <a:ea typeface="Aptos" panose="020B0004020202020204" pitchFamily="34" charset="0"/>
                <a:cs typeface="Times New Roman" panose="02020603050405020304" pitchFamily="18" charset="0"/>
              </a:rPr>
              <a:t>Center</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Supply Chain Planning Solutions</a:t>
            </a: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Cloud HCM Suites for 1000+ Employee Enterprises</a:t>
            </a: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Cloud ERP for Service-Centric Enterprises</a:t>
            </a: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Customer Data Platforms</a:t>
            </a:r>
          </a:p>
          <a:p>
            <a:pPr marL="342900" lvl="0" indent="-342900">
              <a:buFont typeface="Symbol" pitchFamily="2"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Enterprise Low-Code Application Platforms</a:t>
            </a:r>
          </a:p>
          <a:p>
            <a:r>
              <a:rPr lang="en-GB" sz="900" i="1" kern="100" dirty="0">
                <a:latin typeface="Aptos" panose="020B0004020202020204" pitchFamily="34" charset="0"/>
                <a:ea typeface="Aptos" panose="020B0004020202020204" pitchFamily="34" charset="0"/>
                <a:cs typeface="Times New Roman" panose="02020603050405020304" pitchFamily="18" charset="0"/>
              </a:rPr>
              <a:t>Google, AWS, Databricks and Snowflake are not included in any apps research above.</a:t>
            </a:r>
            <a:endParaRPr lang="en-GB" sz="900" kern="100" dirty="0">
              <a:latin typeface="Aptos" panose="020B0004020202020204" pitchFamily="34" charset="0"/>
              <a:ea typeface="Aptos" panose="020B0004020202020204" pitchFamily="34" charset="0"/>
              <a:cs typeface="Times New Roman" panose="02020603050405020304" pitchFamily="18" charset="0"/>
            </a:endParaRPr>
          </a:p>
          <a:p>
            <a:endParaRPr lang="en-GB" sz="900" b="1"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900" b="1" kern="100" dirty="0">
                <a:latin typeface="Aptos" panose="020B0004020202020204" pitchFamily="34" charset="0"/>
                <a:ea typeface="Aptos" panose="020B0004020202020204" pitchFamily="34" charset="0"/>
                <a:cs typeface="Times New Roman" panose="02020603050405020304" pitchFamily="18" charset="0"/>
              </a:rPr>
              <a:t>Solid line = cloud </a:t>
            </a:r>
            <a:r>
              <a:rPr lang="en-GB" sz="900" b="1" kern="100" dirty="0" err="1">
                <a:latin typeface="Aptos" panose="020B0004020202020204" pitchFamily="34" charset="0"/>
                <a:ea typeface="Aptos" panose="020B0004020202020204" pitchFamily="34" charset="0"/>
                <a:cs typeface="Times New Roman" panose="02020603050405020304" pitchFamily="18" charset="0"/>
              </a:rPr>
              <a:t>hyperscaler</a:t>
            </a:r>
            <a:r>
              <a:rPr lang="en-GB" sz="900" b="1" kern="100" dirty="0">
                <a:latin typeface="Aptos" panose="020B0004020202020204" pitchFamily="34" charset="0"/>
                <a:ea typeface="Aptos" panose="020B0004020202020204" pitchFamily="34" charset="0"/>
                <a:cs typeface="Times New Roman" panose="02020603050405020304" pitchFamily="18" charset="0"/>
              </a:rPr>
              <a:t>: i</a:t>
            </a:r>
            <a:r>
              <a:rPr lang="en-GB" sz="900" kern="100" dirty="0">
                <a:latin typeface="Aptos" panose="020B0004020202020204" pitchFamily="34" charset="0"/>
                <a:cs typeface="Times New Roman" panose="02020603050405020304" pitchFamily="18" charset="0"/>
              </a:rPr>
              <a:t>ncluded in Critical Capabilities for Strategic Cloud Platform Services</a:t>
            </a:r>
          </a:p>
          <a:p>
            <a:endParaRPr lang="en-GB" sz="9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DED61125-8ABC-4181-9523-D1577402F4D9}"/>
              </a:ext>
            </a:extLst>
          </p:cNvPr>
          <p:cNvSpPr/>
          <p:nvPr/>
        </p:nvSpPr>
        <p:spPr>
          <a:xfrm>
            <a:off x="1585733" y="5334252"/>
            <a:ext cx="879676" cy="4067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2C78E1-7DF1-B143-1D75-8C9966072EE7}"/>
              </a:ext>
            </a:extLst>
          </p:cNvPr>
          <p:cNvSpPr/>
          <p:nvPr/>
        </p:nvSpPr>
        <p:spPr>
          <a:xfrm>
            <a:off x="2850272" y="4789520"/>
            <a:ext cx="998075" cy="6621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9C990CA-7AAD-A50D-CD8A-BE58522F0DC8}"/>
              </a:ext>
            </a:extLst>
          </p:cNvPr>
          <p:cNvSpPr/>
          <p:nvPr/>
        </p:nvSpPr>
        <p:spPr>
          <a:xfrm>
            <a:off x="3631437" y="807796"/>
            <a:ext cx="986862" cy="3181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92DDD2-8070-B923-05EA-B8F088BD9D82}"/>
              </a:ext>
            </a:extLst>
          </p:cNvPr>
          <p:cNvSpPr/>
          <p:nvPr/>
        </p:nvSpPr>
        <p:spPr>
          <a:xfrm>
            <a:off x="6642652" y="1952914"/>
            <a:ext cx="429479" cy="4728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796250C-39E9-6F0E-93BD-B7A4CAB7E659}"/>
              </a:ext>
            </a:extLst>
          </p:cNvPr>
          <p:cNvSpPr/>
          <p:nvPr/>
        </p:nvSpPr>
        <p:spPr>
          <a:xfrm>
            <a:off x="7072131" y="1330036"/>
            <a:ext cx="690617" cy="5805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11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10" presetClass="exit" presetSubtype="0" fill="hold" grpId="0"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10" presetClass="exit" presetSubtype="0" fill="hold" grpId="0"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2000" fill="hold"/>
                                        <p:tgtEl>
                                          <p:spTgt spid="7"/>
                                        </p:tgtEl>
                                        <p:attrNameLst>
                                          <p:attrName>ppt_w</p:attrName>
                                        </p:attrNameLst>
                                      </p:cBhvr>
                                      <p:tavLst>
                                        <p:tav tm="0">
                                          <p:val>
                                            <p:fltVal val="0"/>
                                          </p:val>
                                        </p:tav>
                                        <p:tav tm="100000">
                                          <p:val>
                                            <p:strVal val="#ppt_w"/>
                                          </p:val>
                                        </p:tav>
                                      </p:tavLst>
                                    </p:anim>
                                    <p:anim calcmode="lin" valueType="num">
                                      <p:cBhvr>
                                        <p:cTn id="28" dur="2000" fill="hold"/>
                                        <p:tgtEl>
                                          <p:spTgt spid="7"/>
                                        </p:tgtEl>
                                        <p:attrNameLst>
                                          <p:attrName>ppt_h</p:attrName>
                                        </p:attrNameLst>
                                      </p:cBhvr>
                                      <p:tavLst>
                                        <p:tav tm="0">
                                          <p:val>
                                            <p:fltVal val="0"/>
                                          </p:val>
                                        </p:tav>
                                        <p:tav tm="100000">
                                          <p:val>
                                            <p:strVal val="#ppt_h"/>
                                          </p:val>
                                        </p:tav>
                                      </p:tavLst>
                                    </p:anim>
                                    <p:animEffect transition="in" filter="fade">
                                      <p:cBhvr>
                                        <p:cTn id="29" dur="2000"/>
                                        <p:tgtEl>
                                          <p:spTgt spid="7"/>
                                        </p:tgtEl>
                                      </p:cBhvr>
                                    </p:animEffect>
                                  </p:childTnLst>
                                </p:cTn>
                              </p:par>
                              <p:par>
                                <p:cTn id="30" presetID="10" presetClass="exit" presetSubtype="0" fill="hold" grpId="0"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53"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2000" fill="hold"/>
                                        <p:tgtEl>
                                          <p:spTgt spid="6"/>
                                        </p:tgtEl>
                                        <p:attrNameLst>
                                          <p:attrName>ppt_w</p:attrName>
                                        </p:attrNameLst>
                                      </p:cBhvr>
                                      <p:tavLst>
                                        <p:tav tm="0">
                                          <p:val>
                                            <p:fltVal val="0"/>
                                          </p:val>
                                        </p:tav>
                                        <p:tav tm="100000">
                                          <p:val>
                                            <p:strVal val="#ppt_w"/>
                                          </p:val>
                                        </p:tav>
                                      </p:tavLst>
                                    </p:anim>
                                    <p:anim calcmode="lin" valueType="num">
                                      <p:cBhvr>
                                        <p:cTn id="41" dur="2000" fill="hold"/>
                                        <p:tgtEl>
                                          <p:spTgt spid="6"/>
                                        </p:tgtEl>
                                        <p:attrNameLst>
                                          <p:attrName>ppt_h</p:attrName>
                                        </p:attrNameLst>
                                      </p:cBhvr>
                                      <p:tavLst>
                                        <p:tav tm="0">
                                          <p:val>
                                            <p:fltVal val="0"/>
                                          </p:val>
                                        </p:tav>
                                        <p:tav tm="100000">
                                          <p:val>
                                            <p:strVal val="#ppt_h"/>
                                          </p:val>
                                        </p:tav>
                                      </p:tavLst>
                                    </p:anim>
                                    <p:animEffect transition="in" filter="fade">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53" presetClass="entr" presetSubtype="16"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2000" fill="hold"/>
                                        <p:tgtEl>
                                          <p:spTgt spid="9"/>
                                        </p:tgtEl>
                                        <p:attrNameLst>
                                          <p:attrName>ppt_w</p:attrName>
                                        </p:attrNameLst>
                                      </p:cBhvr>
                                      <p:tavLst>
                                        <p:tav tm="0">
                                          <p:val>
                                            <p:fltVal val="0"/>
                                          </p:val>
                                        </p:tav>
                                        <p:tav tm="100000">
                                          <p:val>
                                            <p:strVal val="#ppt_w"/>
                                          </p:val>
                                        </p:tav>
                                      </p:tavLst>
                                    </p:anim>
                                    <p:anim calcmode="lin" valueType="num">
                                      <p:cBhvr>
                                        <p:cTn id="51" dur="2000" fill="hold"/>
                                        <p:tgtEl>
                                          <p:spTgt spid="9"/>
                                        </p:tgtEl>
                                        <p:attrNameLst>
                                          <p:attrName>ppt_h</p:attrName>
                                        </p:attrNameLst>
                                      </p:cBhvr>
                                      <p:tavLst>
                                        <p:tav tm="0">
                                          <p:val>
                                            <p:fltVal val="0"/>
                                          </p:val>
                                        </p:tav>
                                        <p:tav tm="100000">
                                          <p:val>
                                            <p:strVal val="#ppt_h"/>
                                          </p:val>
                                        </p:tav>
                                      </p:tavLst>
                                    </p:anim>
                                    <p:animEffect transition="in" filter="fade">
                                      <p:cBhvr>
                                        <p:cTn id="5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2" grpId="0" animBg="1"/>
      <p:bldP spid="3" grpId="0" animBg="1"/>
      <p:bldP spid="8" grpId="0" animBg="1"/>
      <p:bldP spid="10"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40524-D2AC-6CB6-2182-6B3ECA915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A8ED0-1243-CCD5-7478-EBBC605ADD0F}"/>
              </a:ext>
            </a:extLst>
          </p:cNvPr>
          <p:cNvSpPr>
            <a:spLocks noGrp="1"/>
          </p:cNvSpPr>
          <p:nvPr>
            <p:ph type="title"/>
          </p:nvPr>
        </p:nvSpPr>
        <p:spPr/>
        <p:txBody>
          <a:bodyPr/>
          <a:lstStyle/>
          <a:p>
            <a:r>
              <a:rPr lang="en-US" dirty="0"/>
              <a:t>Ecosystem story…</a:t>
            </a:r>
          </a:p>
        </p:txBody>
      </p:sp>
      <p:sp>
        <p:nvSpPr>
          <p:cNvPr id="3" name="Text Placeholder 2">
            <a:extLst>
              <a:ext uri="{FF2B5EF4-FFF2-40B4-BE49-F238E27FC236}">
                <a16:creationId xmlns:a16="http://schemas.microsoft.com/office/drawing/2014/main" id="{A7085E97-D72C-F736-4C14-31F03224F6D0}"/>
              </a:ext>
            </a:extLst>
          </p:cNvPr>
          <p:cNvSpPr>
            <a:spLocks noGrp="1"/>
          </p:cNvSpPr>
          <p:nvPr>
            <p:ph type="body" sz="quarter" idx="33"/>
          </p:nvPr>
        </p:nvSpPr>
        <p:spPr/>
        <p:txBody>
          <a:bodyPr/>
          <a:lstStyle/>
          <a:p>
            <a:endParaRPr lang="en-US"/>
          </a:p>
        </p:txBody>
      </p:sp>
      <p:sp>
        <p:nvSpPr>
          <p:cNvPr id="4" name="Slide Number Placeholder 3">
            <a:extLst>
              <a:ext uri="{FF2B5EF4-FFF2-40B4-BE49-F238E27FC236}">
                <a16:creationId xmlns:a16="http://schemas.microsoft.com/office/drawing/2014/main" id="{34B21459-8505-2640-300B-EC414845674F}"/>
              </a:ext>
            </a:extLst>
          </p:cNvPr>
          <p:cNvSpPr>
            <a:spLocks noGrp="1"/>
          </p:cNvSpPr>
          <p:nvPr>
            <p:ph type="sldNum" sz="quarter" idx="12"/>
          </p:nvPr>
        </p:nvSpPr>
        <p:spPr/>
        <p:txBody>
          <a:bodyPr/>
          <a:lstStyle/>
          <a:p>
            <a:fld id="{345D60D9-5372-5F40-9443-0F9AE5BDC3C8}" type="slidenum">
              <a:rPr lang="en-US" smtClean="0"/>
              <a:pPr/>
              <a:t>14</a:t>
            </a:fld>
            <a:endParaRPr lang="en-US" dirty="0"/>
          </a:p>
        </p:txBody>
      </p:sp>
      <p:sp>
        <p:nvSpPr>
          <p:cNvPr id="5" name="Footer Placeholder 4">
            <a:extLst>
              <a:ext uri="{FF2B5EF4-FFF2-40B4-BE49-F238E27FC236}">
                <a16:creationId xmlns:a16="http://schemas.microsoft.com/office/drawing/2014/main" id="{E1D3D81D-9A42-2E29-7793-5E2614725342}"/>
              </a:ext>
            </a:extLst>
          </p:cNvPr>
          <p:cNvSpPr>
            <a:spLocks noGrp="1"/>
          </p:cNvSpPr>
          <p:nvPr>
            <p:ph type="ftr" sz="quarter" idx="11"/>
          </p:nvPr>
        </p:nvSpPr>
        <p:spPr/>
        <p:txBody>
          <a:bodyPr/>
          <a:lstStyle/>
          <a:p>
            <a:r>
              <a:rPr lang="en-US"/>
              <a:t>Copyright © 2023, Oracle and/or its affiliates  |  Confidential: Internal/Restricted/Highly Restricted</a:t>
            </a:r>
            <a:endParaRPr lang="en-US" dirty="0"/>
          </a:p>
        </p:txBody>
      </p:sp>
      <p:sp>
        <p:nvSpPr>
          <p:cNvPr id="6" name="Date Placeholder 5">
            <a:extLst>
              <a:ext uri="{FF2B5EF4-FFF2-40B4-BE49-F238E27FC236}">
                <a16:creationId xmlns:a16="http://schemas.microsoft.com/office/drawing/2014/main" id="{57A68370-8550-7407-A136-13F3A8D75D41}"/>
              </a:ext>
            </a:extLst>
          </p:cNvPr>
          <p:cNvSpPr>
            <a:spLocks noGrp="1"/>
          </p:cNvSpPr>
          <p:nvPr>
            <p:ph type="dt" sz="half" idx="10"/>
          </p:nvPr>
        </p:nvSpPr>
        <p:spPr/>
        <p:txBody>
          <a:bodyPr/>
          <a:lstStyle/>
          <a:p>
            <a:r>
              <a:rPr lang="en-IN"/>
              <a:t>[Date]</a:t>
            </a:r>
            <a:endParaRPr lang="en-US" dirty="0"/>
          </a:p>
        </p:txBody>
      </p:sp>
    </p:spTree>
    <p:extLst>
      <p:ext uri="{BB962C8B-B14F-4D97-AF65-F5344CB8AC3E}">
        <p14:creationId xmlns:p14="http://schemas.microsoft.com/office/powerpoint/2010/main" val="163107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69B0E-A398-E85C-65C4-8271CA5EA0A6}"/>
              </a:ext>
            </a:extLst>
          </p:cNvPr>
          <p:cNvSpPr>
            <a:spLocks noGrp="1"/>
          </p:cNvSpPr>
          <p:nvPr>
            <p:ph type="title"/>
          </p:nvPr>
        </p:nvSpPr>
        <p:spPr/>
        <p:txBody>
          <a:bodyPr/>
          <a:lstStyle/>
          <a:p>
            <a:r>
              <a:rPr lang="en-US" dirty="0"/>
              <a:t>Gartner scores 125 vendors as offering either cloud based data and analytics or enterprise applications (sometimes both) in Critical Capabilities research…</a:t>
            </a:r>
          </a:p>
        </p:txBody>
      </p:sp>
      <p:pic>
        <p:nvPicPr>
          <p:cNvPr id="9" name="Picture 8">
            <a:extLst>
              <a:ext uri="{FF2B5EF4-FFF2-40B4-BE49-F238E27FC236}">
                <a16:creationId xmlns:a16="http://schemas.microsoft.com/office/drawing/2014/main" id="{14945E06-1F9D-CC5C-00AA-F61BF7ADA361}"/>
              </a:ext>
            </a:extLst>
          </p:cNvPr>
          <p:cNvPicPr>
            <a:picLocks noChangeAspect="1"/>
          </p:cNvPicPr>
          <p:nvPr/>
        </p:nvPicPr>
        <p:blipFill>
          <a:blip r:embed="rId3"/>
          <a:stretch>
            <a:fillRect/>
          </a:stretch>
        </p:blipFill>
        <p:spPr>
          <a:xfrm>
            <a:off x="2209800" y="1116885"/>
            <a:ext cx="7772400" cy="5741115"/>
          </a:xfrm>
          <a:prstGeom prst="rect">
            <a:avLst/>
          </a:prstGeom>
        </p:spPr>
      </p:pic>
    </p:spTree>
    <p:extLst>
      <p:ext uri="{BB962C8B-B14F-4D97-AF65-F5344CB8AC3E}">
        <p14:creationId xmlns:p14="http://schemas.microsoft.com/office/powerpoint/2010/main" val="155872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6ECB3-DB29-48CC-F552-90C0A396D2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8AD9A-B83B-FFB1-7947-8956992B173F}"/>
              </a:ext>
            </a:extLst>
          </p:cNvPr>
          <p:cNvSpPr>
            <a:spLocks noGrp="1"/>
          </p:cNvSpPr>
          <p:nvPr>
            <p:ph type="title"/>
          </p:nvPr>
        </p:nvSpPr>
        <p:spPr/>
        <p:txBody>
          <a:bodyPr/>
          <a:lstStyle/>
          <a:p>
            <a:r>
              <a:rPr lang="en-US" dirty="0"/>
              <a:t>…but only 27 of those have an ecosystem – that is they offer multiple cloud capabilities (and therefore feature in more than one Gartner report)…</a:t>
            </a:r>
          </a:p>
        </p:txBody>
      </p:sp>
      <p:pic>
        <p:nvPicPr>
          <p:cNvPr id="3" name="Picture 2">
            <a:extLst>
              <a:ext uri="{FF2B5EF4-FFF2-40B4-BE49-F238E27FC236}">
                <a16:creationId xmlns:a16="http://schemas.microsoft.com/office/drawing/2014/main" id="{413B632A-5753-8D63-8221-4D4EE6A166EF}"/>
              </a:ext>
            </a:extLst>
          </p:cNvPr>
          <p:cNvPicPr>
            <a:picLocks noChangeAspect="1"/>
          </p:cNvPicPr>
          <p:nvPr/>
        </p:nvPicPr>
        <p:blipFill>
          <a:blip r:embed="rId3"/>
          <a:stretch>
            <a:fillRect/>
          </a:stretch>
        </p:blipFill>
        <p:spPr>
          <a:xfrm>
            <a:off x="2218199" y="1116885"/>
            <a:ext cx="7772400" cy="5741115"/>
          </a:xfrm>
          <a:prstGeom prst="rect">
            <a:avLst/>
          </a:prstGeom>
        </p:spPr>
      </p:pic>
      <p:graphicFrame>
        <p:nvGraphicFramePr>
          <p:cNvPr id="6" name="Table 5">
            <a:extLst>
              <a:ext uri="{FF2B5EF4-FFF2-40B4-BE49-F238E27FC236}">
                <a16:creationId xmlns:a16="http://schemas.microsoft.com/office/drawing/2014/main" id="{0A9D07AB-4BF4-0821-2E7D-FD253C1DA262}"/>
              </a:ext>
            </a:extLst>
          </p:cNvPr>
          <p:cNvGraphicFramePr>
            <a:graphicFrameLocks noGrp="1"/>
          </p:cNvGraphicFramePr>
          <p:nvPr>
            <p:extLst>
              <p:ext uri="{D42A27DB-BD31-4B8C-83A1-F6EECF244321}">
                <p14:modId xmlns:p14="http://schemas.microsoft.com/office/powerpoint/2010/main" val="2746300971"/>
              </p:ext>
            </p:extLst>
          </p:nvPr>
        </p:nvGraphicFramePr>
        <p:xfrm>
          <a:off x="370703" y="1194613"/>
          <a:ext cx="1294624" cy="4921992"/>
        </p:xfrm>
        <a:graphic>
          <a:graphicData uri="http://schemas.openxmlformats.org/drawingml/2006/table">
            <a:tbl>
              <a:tblPr>
                <a:tableStyleId>{5C22544A-7EE6-4342-B048-85BDC9FD1C3A}</a:tableStyleId>
              </a:tblPr>
              <a:tblGrid>
                <a:gridCol w="1294624">
                  <a:extLst>
                    <a:ext uri="{9D8B030D-6E8A-4147-A177-3AD203B41FA5}">
                      <a16:colId xmlns:a16="http://schemas.microsoft.com/office/drawing/2014/main" val="882105388"/>
                    </a:ext>
                  </a:extLst>
                </a:gridCol>
              </a:tblGrid>
              <a:tr h="182296">
                <a:tc>
                  <a:txBody>
                    <a:bodyPr/>
                    <a:lstStyle/>
                    <a:p>
                      <a:pPr algn="l" fontAlgn="b"/>
                      <a:r>
                        <a:rPr lang="en-GB" sz="900" u="none" strike="noStrike" dirty="0">
                          <a:effectLst/>
                        </a:rPr>
                        <a:t>Zoho</a:t>
                      </a:r>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216022485"/>
                  </a:ext>
                </a:extLst>
              </a:tr>
              <a:tr h="182296">
                <a:tc>
                  <a:txBody>
                    <a:bodyPr/>
                    <a:lstStyle/>
                    <a:p>
                      <a:pPr algn="l" fontAlgn="b"/>
                      <a:r>
                        <a:rPr lang="en-GB" sz="900" u="none" strike="noStrike" dirty="0">
                          <a:effectLst/>
                        </a:rPr>
                        <a:t>Workday</a:t>
                      </a:r>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1498768813"/>
                  </a:ext>
                </a:extLst>
              </a:tr>
              <a:tr h="182296">
                <a:tc>
                  <a:txBody>
                    <a:bodyPr/>
                    <a:lstStyle/>
                    <a:p>
                      <a:pPr algn="l" fontAlgn="b"/>
                      <a:r>
                        <a:rPr lang="en-GB" sz="900" u="none" strike="noStrike">
                          <a:effectLst/>
                        </a:rPr>
                        <a:t>Tencent Cloud</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402874218"/>
                  </a:ext>
                </a:extLst>
              </a:tr>
              <a:tr h="182296">
                <a:tc>
                  <a:txBody>
                    <a:bodyPr/>
                    <a:lstStyle/>
                    <a:p>
                      <a:pPr algn="l" fontAlgn="b"/>
                      <a:r>
                        <a:rPr lang="en-GB" sz="900" u="none" strike="noStrike">
                          <a:effectLst/>
                        </a:rPr>
                        <a:t>ServiceNow</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410703973"/>
                  </a:ext>
                </a:extLst>
              </a:tr>
              <a:tr h="182296">
                <a:tc>
                  <a:txBody>
                    <a:bodyPr/>
                    <a:lstStyle/>
                    <a:p>
                      <a:pPr algn="l" fontAlgn="b"/>
                      <a:r>
                        <a:rPr lang="en-GB" sz="900" u="none" strike="noStrike">
                          <a:effectLst/>
                        </a:rPr>
                        <a:t>SAS</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501681871"/>
                  </a:ext>
                </a:extLst>
              </a:tr>
              <a:tr h="182296">
                <a:tc>
                  <a:txBody>
                    <a:bodyPr/>
                    <a:lstStyle/>
                    <a:p>
                      <a:pPr algn="l" fontAlgn="b"/>
                      <a:r>
                        <a:rPr lang="en-GB" sz="900" u="none" strike="noStrike">
                          <a:effectLst/>
                        </a:rPr>
                        <a:t>SAP</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206239918"/>
                  </a:ext>
                </a:extLst>
              </a:tr>
              <a:tr h="182296">
                <a:tc>
                  <a:txBody>
                    <a:bodyPr/>
                    <a:lstStyle/>
                    <a:p>
                      <a:pPr algn="l" fontAlgn="b"/>
                      <a:r>
                        <a:rPr lang="en-GB" sz="900" u="none" strike="noStrike">
                          <a:effectLst/>
                        </a:rPr>
                        <a:t>Salesforce</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957284443"/>
                  </a:ext>
                </a:extLst>
              </a:tr>
              <a:tr h="182296">
                <a:tc>
                  <a:txBody>
                    <a:bodyPr/>
                    <a:lstStyle/>
                    <a:p>
                      <a:pPr algn="l" fontAlgn="b"/>
                      <a:r>
                        <a:rPr lang="en-GB" sz="900" u="none" strike="noStrike">
                          <a:effectLst/>
                        </a:rPr>
                        <a:t>Qlik</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27174165"/>
                  </a:ext>
                </a:extLst>
              </a:tr>
              <a:tr h="182296">
                <a:tc>
                  <a:txBody>
                    <a:bodyPr/>
                    <a:lstStyle/>
                    <a:p>
                      <a:pPr algn="l" fontAlgn="b"/>
                      <a:r>
                        <a:rPr lang="en-GB" sz="900" u="none" strike="noStrike">
                          <a:effectLst/>
                        </a:rPr>
                        <a:t>Precisely</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4255656466"/>
                  </a:ext>
                </a:extLst>
              </a:tr>
              <a:tr h="182296">
                <a:tc>
                  <a:txBody>
                    <a:bodyPr/>
                    <a:lstStyle/>
                    <a:p>
                      <a:pPr algn="l" fontAlgn="b"/>
                      <a:r>
                        <a:rPr lang="en-GB" sz="900" u="none" strike="noStrike">
                          <a:effectLst/>
                        </a:rPr>
                        <a:t>Pegasystems</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173776290"/>
                  </a:ext>
                </a:extLst>
              </a:tr>
              <a:tr h="182296">
                <a:tc>
                  <a:txBody>
                    <a:bodyPr/>
                    <a:lstStyle/>
                    <a:p>
                      <a:pPr algn="l" fontAlgn="b"/>
                      <a:r>
                        <a:rPr lang="en-GB" sz="900" u="none" strike="noStrike">
                          <a:effectLst/>
                        </a:rPr>
                        <a:t>Oracle</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51272114"/>
                  </a:ext>
                </a:extLst>
              </a:tr>
              <a:tr h="182296">
                <a:tc>
                  <a:txBody>
                    <a:bodyPr/>
                    <a:lstStyle/>
                    <a:p>
                      <a:pPr algn="l" fontAlgn="b"/>
                      <a:r>
                        <a:rPr lang="en-GB" sz="900" u="none" strike="noStrike">
                          <a:effectLst/>
                        </a:rPr>
                        <a:t>Neo4j</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904068270"/>
                  </a:ext>
                </a:extLst>
              </a:tr>
              <a:tr h="182296">
                <a:tc>
                  <a:txBody>
                    <a:bodyPr/>
                    <a:lstStyle/>
                    <a:p>
                      <a:pPr algn="l" fontAlgn="b"/>
                      <a:r>
                        <a:rPr lang="en-GB" sz="900" u="none" strike="noStrike">
                          <a:effectLst/>
                        </a:rPr>
                        <a:t>Microsoft</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803092159"/>
                  </a:ext>
                </a:extLst>
              </a:tr>
              <a:tr h="182296">
                <a:tc>
                  <a:txBody>
                    <a:bodyPr/>
                    <a:lstStyle/>
                    <a:p>
                      <a:pPr algn="l" fontAlgn="b"/>
                      <a:r>
                        <a:rPr lang="en-GB" sz="900" u="none" strike="noStrike">
                          <a:effectLst/>
                        </a:rPr>
                        <a:t>InterSystems</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509803740"/>
                  </a:ext>
                </a:extLst>
              </a:tr>
              <a:tr h="182296">
                <a:tc>
                  <a:txBody>
                    <a:bodyPr/>
                    <a:lstStyle/>
                    <a:p>
                      <a:pPr algn="l" fontAlgn="b"/>
                      <a:r>
                        <a:rPr lang="en-GB" sz="900" u="none" strike="noStrike">
                          <a:effectLst/>
                        </a:rPr>
                        <a:t>Informatica</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592520367"/>
                  </a:ext>
                </a:extLst>
              </a:tr>
              <a:tr h="182296">
                <a:tc>
                  <a:txBody>
                    <a:bodyPr/>
                    <a:lstStyle/>
                    <a:p>
                      <a:pPr algn="l" fontAlgn="b"/>
                      <a:r>
                        <a:rPr lang="en-GB" sz="900" u="none" strike="noStrike">
                          <a:effectLst/>
                        </a:rPr>
                        <a:t>Infor</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646777865"/>
                  </a:ext>
                </a:extLst>
              </a:tr>
              <a:tr h="182296">
                <a:tc>
                  <a:txBody>
                    <a:bodyPr/>
                    <a:lstStyle/>
                    <a:p>
                      <a:pPr algn="l" fontAlgn="b"/>
                      <a:r>
                        <a:rPr lang="en-GB" sz="900" u="none" strike="noStrike">
                          <a:effectLst/>
                        </a:rPr>
                        <a:t>IBM</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731884982"/>
                  </a:ext>
                </a:extLst>
              </a:tr>
              <a:tr h="182296">
                <a:tc>
                  <a:txBody>
                    <a:bodyPr/>
                    <a:lstStyle/>
                    <a:p>
                      <a:pPr algn="l" fontAlgn="b"/>
                      <a:r>
                        <a:rPr lang="en-GB" sz="900" u="none" strike="noStrike">
                          <a:effectLst/>
                        </a:rPr>
                        <a:t>Huawei Cloud</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65245149"/>
                  </a:ext>
                </a:extLst>
              </a:tr>
              <a:tr h="182296">
                <a:tc>
                  <a:txBody>
                    <a:bodyPr/>
                    <a:lstStyle/>
                    <a:p>
                      <a:pPr algn="l" fontAlgn="b"/>
                      <a:r>
                        <a:rPr lang="en-GB" sz="900" u="none" strike="noStrike">
                          <a:effectLst/>
                        </a:rPr>
                        <a:t>H2O.ai</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528233842"/>
                  </a:ext>
                </a:extLst>
              </a:tr>
              <a:tr h="182296">
                <a:tc>
                  <a:txBody>
                    <a:bodyPr/>
                    <a:lstStyle/>
                    <a:p>
                      <a:pPr algn="l" fontAlgn="b"/>
                      <a:r>
                        <a:rPr lang="en-GB" sz="900" u="none" strike="noStrike">
                          <a:effectLst/>
                        </a:rPr>
                        <a:t>Google</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514288951"/>
                  </a:ext>
                </a:extLst>
              </a:tr>
              <a:tr h="182296">
                <a:tc>
                  <a:txBody>
                    <a:bodyPr/>
                    <a:lstStyle/>
                    <a:p>
                      <a:pPr algn="l" fontAlgn="b"/>
                      <a:r>
                        <a:rPr lang="en-GB" sz="900" u="none" strike="noStrike">
                          <a:effectLst/>
                        </a:rPr>
                        <a:t>EDB</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888577194"/>
                  </a:ext>
                </a:extLst>
              </a:tr>
              <a:tr h="182296">
                <a:tc>
                  <a:txBody>
                    <a:bodyPr/>
                    <a:lstStyle/>
                    <a:p>
                      <a:pPr algn="l" fontAlgn="b"/>
                      <a:r>
                        <a:rPr lang="en-GB" sz="900" u="none" strike="noStrike">
                          <a:effectLst/>
                        </a:rPr>
                        <a:t>Databricks</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299967036"/>
                  </a:ext>
                </a:extLst>
              </a:tr>
              <a:tr h="182296">
                <a:tc>
                  <a:txBody>
                    <a:bodyPr/>
                    <a:lstStyle/>
                    <a:p>
                      <a:pPr algn="l" fontAlgn="b"/>
                      <a:r>
                        <a:rPr lang="en-GB" sz="900" u="none" strike="noStrike">
                          <a:effectLst/>
                        </a:rPr>
                        <a:t>Couchbase</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255662019"/>
                  </a:ext>
                </a:extLst>
              </a:tr>
              <a:tr h="182296">
                <a:tc>
                  <a:txBody>
                    <a:bodyPr/>
                    <a:lstStyle/>
                    <a:p>
                      <a:pPr algn="l" fontAlgn="b"/>
                      <a:r>
                        <a:rPr lang="en-GB" sz="900" u="none" strike="noStrike">
                          <a:effectLst/>
                        </a:rPr>
                        <a:t>Cloudera</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615165210"/>
                  </a:ext>
                </a:extLst>
              </a:tr>
              <a:tr h="182296">
                <a:tc>
                  <a:txBody>
                    <a:bodyPr/>
                    <a:lstStyle/>
                    <a:p>
                      <a:pPr algn="l" fontAlgn="b"/>
                      <a:r>
                        <a:rPr lang="en-GB" sz="900" u="none" strike="noStrike">
                          <a:effectLst/>
                        </a:rPr>
                        <a:t>Appian</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85904892"/>
                  </a:ext>
                </a:extLst>
              </a:tr>
              <a:tr h="182296">
                <a:tc>
                  <a:txBody>
                    <a:bodyPr/>
                    <a:lstStyle/>
                    <a:p>
                      <a:pPr algn="l" fontAlgn="b"/>
                      <a:r>
                        <a:rPr lang="en-GB" sz="900" u="none" strike="noStrike">
                          <a:effectLst/>
                        </a:rPr>
                        <a:t>Amazon Web Services</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325889925"/>
                  </a:ext>
                </a:extLst>
              </a:tr>
              <a:tr h="182296">
                <a:tc>
                  <a:txBody>
                    <a:bodyPr/>
                    <a:lstStyle/>
                    <a:p>
                      <a:pPr algn="l" fontAlgn="b"/>
                      <a:r>
                        <a:rPr lang="en-GB" sz="900" u="none" strike="noStrike" dirty="0">
                          <a:effectLst/>
                        </a:rPr>
                        <a:t>Alibaba Cloud</a:t>
                      </a:r>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13288036"/>
                  </a:ext>
                </a:extLst>
              </a:tr>
            </a:tbl>
          </a:graphicData>
        </a:graphic>
      </p:graphicFrame>
    </p:spTree>
    <p:extLst>
      <p:ext uri="{BB962C8B-B14F-4D97-AF65-F5344CB8AC3E}">
        <p14:creationId xmlns:p14="http://schemas.microsoft.com/office/powerpoint/2010/main" val="213033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14B58-37B3-3752-86D0-BEEEC063D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70405-2343-008D-A4FA-6435919D7944}"/>
              </a:ext>
            </a:extLst>
          </p:cNvPr>
          <p:cNvSpPr>
            <a:spLocks noGrp="1"/>
          </p:cNvSpPr>
          <p:nvPr>
            <p:ph type="title"/>
          </p:nvPr>
        </p:nvSpPr>
        <p:spPr/>
        <p:txBody>
          <a:bodyPr/>
          <a:lstStyle/>
          <a:p>
            <a:r>
              <a:rPr lang="en-US" dirty="0"/>
              <a:t>…of those just FIVE have an cloud ecosystem that includes BOTH data and analytics, and enterprise applications …</a:t>
            </a:r>
          </a:p>
        </p:txBody>
      </p:sp>
      <p:pic>
        <p:nvPicPr>
          <p:cNvPr id="4" name="Picture 3">
            <a:extLst>
              <a:ext uri="{FF2B5EF4-FFF2-40B4-BE49-F238E27FC236}">
                <a16:creationId xmlns:a16="http://schemas.microsoft.com/office/drawing/2014/main" id="{0B1B1E46-5B9F-D28D-19F0-E086D6F6A9E9}"/>
              </a:ext>
            </a:extLst>
          </p:cNvPr>
          <p:cNvPicPr>
            <a:picLocks noChangeAspect="1"/>
          </p:cNvPicPr>
          <p:nvPr/>
        </p:nvPicPr>
        <p:blipFill>
          <a:blip r:embed="rId3"/>
          <a:stretch>
            <a:fillRect/>
          </a:stretch>
        </p:blipFill>
        <p:spPr>
          <a:xfrm>
            <a:off x="2209800" y="1123216"/>
            <a:ext cx="7772400" cy="5741115"/>
          </a:xfrm>
          <a:prstGeom prst="rect">
            <a:avLst/>
          </a:prstGeom>
        </p:spPr>
      </p:pic>
      <p:graphicFrame>
        <p:nvGraphicFramePr>
          <p:cNvPr id="6" name="Table 5">
            <a:extLst>
              <a:ext uri="{FF2B5EF4-FFF2-40B4-BE49-F238E27FC236}">
                <a16:creationId xmlns:a16="http://schemas.microsoft.com/office/drawing/2014/main" id="{452497E1-F06C-A948-4D57-1F66C54D536E}"/>
              </a:ext>
            </a:extLst>
          </p:cNvPr>
          <p:cNvGraphicFramePr>
            <a:graphicFrameLocks noGrp="1"/>
          </p:cNvGraphicFramePr>
          <p:nvPr>
            <p:extLst>
              <p:ext uri="{D42A27DB-BD31-4B8C-83A1-F6EECF244321}">
                <p14:modId xmlns:p14="http://schemas.microsoft.com/office/powerpoint/2010/main" val="2919026809"/>
              </p:ext>
            </p:extLst>
          </p:nvPr>
        </p:nvGraphicFramePr>
        <p:xfrm>
          <a:off x="370703" y="1194613"/>
          <a:ext cx="1294624" cy="4921992"/>
        </p:xfrm>
        <a:graphic>
          <a:graphicData uri="http://schemas.openxmlformats.org/drawingml/2006/table">
            <a:tbl>
              <a:tblPr>
                <a:tableStyleId>{5C22544A-7EE6-4342-B048-85BDC9FD1C3A}</a:tableStyleId>
              </a:tblPr>
              <a:tblGrid>
                <a:gridCol w="1294624">
                  <a:extLst>
                    <a:ext uri="{9D8B030D-6E8A-4147-A177-3AD203B41FA5}">
                      <a16:colId xmlns:a16="http://schemas.microsoft.com/office/drawing/2014/main" val="882105388"/>
                    </a:ext>
                  </a:extLst>
                </a:gridCol>
              </a:tblGrid>
              <a:tr h="182296">
                <a:tc>
                  <a:txBody>
                    <a:bodyPr/>
                    <a:lstStyle/>
                    <a:p>
                      <a:pPr algn="l" fontAlgn="b"/>
                      <a:r>
                        <a:rPr lang="en-GB" sz="900" u="none" strike="noStrike" dirty="0">
                          <a:effectLst/>
                        </a:rPr>
                        <a:t>Zoho</a:t>
                      </a:r>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216022485"/>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1498768813"/>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402874218"/>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410703973"/>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501681871"/>
                  </a:ext>
                </a:extLst>
              </a:tr>
              <a:tr h="182296">
                <a:tc>
                  <a:txBody>
                    <a:bodyPr/>
                    <a:lstStyle/>
                    <a:p>
                      <a:pPr algn="l" fontAlgn="b"/>
                      <a:r>
                        <a:rPr lang="en-GB" sz="900" u="none" strike="noStrike">
                          <a:effectLst/>
                        </a:rPr>
                        <a:t>SAP</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206239918"/>
                  </a:ext>
                </a:extLst>
              </a:tr>
              <a:tr h="182296">
                <a:tc>
                  <a:txBody>
                    <a:bodyPr/>
                    <a:lstStyle/>
                    <a:p>
                      <a:pPr algn="l" fontAlgn="b"/>
                      <a:r>
                        <a:rPr lang="en-GB" sz="900" u="none" strike="noStrike">
                          <a:effectLst/>
                        </a:rPr>
                        <a:t>Salesforce</a:t>
                      </a:r>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957284443"/>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27174165"/>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4255656466"/>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173776290"/>
                  </a:ext>
                </a:extLst>
              </a:tr>
              <a:tr h="182296">
                <a:tc>
                  <a:txBody>
                    <a:bodyPr/>
                    <a:lstStyle/>
                    <a:p>
                      <a:pPr algn="l" fontAlgn="b"/>
                      <a:r>
                        <a:rPr lang="en-GB" sz="900" u="none" strike="noStrike" dirty="0">
                          <a:effectLst/>
                        </a:rPr>
                        <a:t>Oracle</a:t>
                      </a:r>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51272114"/>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904068270"/>
                  </a:ext>
                </a:extLst>
              </a:tr>
              <a:tr h="182296">
                <a:tc>
                  <a:txBody>
                    <a:bodyPr/>
                    <a:lstStyle/>
                    <a:p>
                      <a:pPr algn="l" fontAlgn="b"/>
                      <a:r>
                        <a:rPr lang="en-GB" sz="900" u="none" strike="noStrike" dirty="0">
                          <a:effectLst/>
                        </a:rPr>
                        <a:t>Microsoft</a:t>
                      </a:r>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803092159"/>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509803740"/>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592520367"/>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646777865"/>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731884982"/>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65245149"/>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528233842"/>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514288951"/>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888577194"/>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299967036"/>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255662019"/>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615165210"/>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85904892"/>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325889925"/>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13288036"/>
                  </a:ext>
                </a:extLst>
              </a:tr>
            </a:tbl>
          </a:graphicData>
        </a:graphic>
      </p:graphicFrame>
    </p:spTree>
    <p:extLst>
      <p:ext uri="{BB962C8B-B14F-4D97-AF65-F5344CB8AC3E}">
        <p14:creationId xmlns:p14="http://schemas.microsoft.com/office/powerpoint/2010/main" val="192336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D7595-21BE-6654-6A98-F3377530E2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904756-E305-6F8E-C7E9-D4AF018BEF45}"/>
              </a:ext>
            </a:extLst>
          </p:cNvPr>
          <p:cNvSpPr>
            <a:spLocks noGrp="1"/>
          </p:cNvSpPr>
          <p:nvPr>
            <p:ph type="title"/>
          </p:nvPr>
        </p:nvSpPr>
        <p:spPr>
          <a:xfrm>
            <a:off x="768875" y="182403"/>
            <a:ext cx="10930066" cy="822960"/>
          </a:xfrm>
        </p:spPr>
        <p:txBody>
          <a:bodyPr/>
          <a:lstStyle/>
          <a:p>
            <a:r>
              <a:rPr lang="en-US" dirty="0"/>
              <a:t>…lastly, only TWO can run in their OWN hyperscale cloud infrastructure…</a:t>
            </a:r>
          </a:p>
        </p:txBody>
      </p:sp>
      <p:pic>
        <p:nvPicPr>
          <p:cNvPr id="3" name="Picture 2">
            <a:extLst>
              <a:ext uri="{FF2B5EF4-FFF2-40B4-BE49-F238E27FC236}">
                <a16:creationId xmlns:a16="http://schemas.microsoft.com/office/drawing/2014/main" id="{C325251B-3259-D957-3483-8DE8C8B0491D}"/>
              </a:ext>
            </a:extLst>
          </p:cNvPr>
          <p:cNvPicPr>
            <a:picLocks noChangeAspect="1"/>
          </p:cNvPicPr>
          <p:nvPr/>
        </p:nvPicPr>
        <p:blipFill>
          <a:blip r:embed="rId3"/>
          <a:stretch>
            <a:fillRect/>
          </a:stretch>
        </p:blipFill>
        <p:spPr>
          <a:xfrm>
            <a:off x="2209800" y="1123216"/>
            <a:ext cx="7772400" cy="5741115"/>
          </a:xfrm>
          <a:prstGeom prst="rect">
            <a:avLst/>
          </a:prstGeom>
        </p:spPr>
      </p:pic>
      <p:graphicFrame>
        <p:nvGraphicFramePr>
          <p:cNvPr id="7" name="Table 6">
            <a:extLst>
              <a:ext uri="{FF2B5EF4-FFF2-40B4-BE49-F238E27FC236}">
                <a16:creationId xmlns:a16="http://schemas.microsoft.com/office/drawing/2014/main" id="{EF5EBE92-5ADB-CE11-F446-500ABB78FD43}"/>
              </a:ext>
            </a:extLst>
          </p:cNvPr>
          <p:cNvGraphicFramePr>
            <a:graphicFrameLocks noGrp="1"/>
          </p:cNvGraphicFramePr>
          <p:nvPr>
            <p:extLst>
              <p:ext uri="{D42A27DB-BD31-4B8C-83A1-F6EECF244321}">
                <p14:modId xmlns:p14="http://schemas.microsoft.com/office/powerpoint/2010/main" val="391652353"/>
              </p:ext>
            </p:extLst>
          </p:nvPr>
        </p:nvGraphicFramePr>
        <p:xfrm>
          <a:off x="370703" y="1194613"/>
          <a:ext cx="1294624" cy="4921992"/>
        </p:xfrm>
        <a:graphic>
          <a:graphicData uri="http://schemas.openxmlformats.org/drawingml/2006/table">
            <a:tbl>
              <a:tblPr>
                <a:tableStyleId>{5C22544A-7EE6-4342-B048-85BDC9FD1C3A}</a:tableStyleId>
              </a:tblPr>
              <a:tblGrid>
                <a:gridCol w="1294624">
                  <a:extLst>
                    <a:ext uri="{9D8B030D-6E8A-4147-A177-3AD203B41FA5}">
                      <a16:colId xmlns:a16="http://schemas.microsoft.com/office/drawing/2014/main" val="882105388"/>
                    </a:ext>
                  </a:extLst>
                </a:gridCol>
              </a:tblGrid>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216022485"/>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1498768813"/>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402874218"/>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410703973"/>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501681871"/>
                  </a:ext>
                </a:extLst>
              </a:tr>
              <a:tr h="182296">
                <a:tc>
                  <a:txBody>
                    <a:bodyPr/>
                    <a:lstStyle/>
                    <a:p>
                      <a:pPr algn="l" fontAlgn="b"/>
                      <a:endParaRPr lang="en-GB" sz="900" b="0" i="0" u="none" strike="noStrike">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206239918"/>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957284443"/>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27174165"/>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4255656466"/>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173776290"/>
                  </a:ext>
                </a:extLst>
              </a:tr>
              <a:tr h="182296">
                <a:tc>
                  <a:txBody>
                    <a:bodyPr/>
                    <a:lstStyle/>
                    <a:p>
                      <a:pPr algn="l" fontAlgn="b"/>
                      <a:r>
                        <a:rPr lang="en-GB" sz="900" u="none" strike="noStrike" dirty="0">
                          <a:effectLst/>
                        </a:rPr>
                        <a:t>Oracle</a:t>
                      </a:r>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51272114"/>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904068270"/>
                  </a:ext>
                </a:extLst>
              </a:tr>
              <a:tr h="182296">
                <a:tc>
                  <a:txBody>
                    <a:bodyPr/>
                    <a:lstStyle/>
                    <a:p>
                      <a:pPr algn="l" fontAlgn="b"/>
                      <a:r>
                        <a:rPr lang="en-GB" sz="900" u="none" strike="noStrike" dirty="0">
                          <a:effectLst/>
                        </a:rPr>
                        <a:t>Microsoft</a:t>
                      </a:r>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803092159"/>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509803740"/>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592520367"/>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646777865"/>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731884982"/>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65245149"/>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528233842"/>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514288951"/>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888577194"/>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299967036"/>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2255662019"/>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615165210"/>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85904892"/>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325889925"/>
                  </a:ext>
                </a:extLst>
              </a:tr>
              <a:tr h="182296">
                <a:tc>
                  <a:txBody>
                    <a:bodyPr/>
                    <a:lstStyle/>
                    <a:p>
                      <a:pPr algn="l" fontAlgn="b"/>
                      <a:endParaRPr lang="en-GB" sz="900" b="0" i="0" u="none" strike="noStrike" dirty="0">
                        <a:solidFill>
                          <a:srgbClr val="000000"/>
                        </a:solidFill>
                        <a:effectLst/>
                        <a:latin typeface="Aptos Narrow" panose="020B0004020202020204" pitchFamily="34" charset="0"/>
                      </a:endParaRPr>
                    </a:p>
                  </a:txBody>
                  <a:tcPr marL="6964" marR="6964" marT="6964" marB="0" anchor="b"/>
                </a:tc>
                <a:extLst>
                  <a:ext uri="{0D108BD9-81ED-4DB2-BD59-A6C34878D82A}">
                    <a16:rowId xmlns:a16="http://schemas.microsoft.com/office/drawing/2014/main" val="313288036"/>
                  </a:ext>
                </a:extLst>
              </a:tr>
            </a:tbl>
          </a:graphicData>
        </a:graphic>
      </p:graphicFrame>
    </p:spTree>
    <p:extLst>
      <p:ext uri="{BB962C8B-B14F-4D97-AF65-F5344CB8AC3E}">
        <p14:creationId xmlns:p14="http://schemas.microsoft.com/office/powerpoint/2010/main" val="246612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93A3-8CCD-586F-7503-8A4140EA4B54}"/>
              </a:ext>
            </a:extLst>
          </p:cNvPr>
          <p:cNvSpPr>
            <a:spLocks noGrp="1"/>
          </p:cNvSpPr>
          <p:nvPr>
            <p:ph type="title"/>
          </p:nvPr>
        </p:nvSpPr>
        <p:spPr/>
        <p:txBody>
          <a:bodyPr/>
          <a:lstStyle/>
          <a:p>
            <a:r>
              <a:rPr lang="en-US" dirty="0"/>
              <a:t>Alternative version…</a:t>
            </a:r>
          </a:p>
        </p:txBody>
      </p:sp>
      <p:sp>
        <p:nvSpPr>
          <p:cNvPr id="3" name="Text Placeholder 2">
            <a:extLst>
              <a:ext uri="{FF2B5EF4-FFF2-40B4-BE49-F238E27FC236}">
                <a16:creationId xmlns:a16="http://schemas.microsoft.com/office/drawing/2014/main" id="{A46AFF4F-39DC-B580-686D-3A3DCAFD5C13}"/>
              </a:ext>
            </a:extLst>
          </p:cNvPr>
          <p:cNvSpPr>
            <a:spLocks noGrp="1"/>
          </p:cNvSpPr>
          <p:nvPr>
            <p:ph type="body" sz="quarter" idx="33"/>
          </p:nvPr>
        </p:nvSpPr>
        <p:spPr/>
        <p:txBody>
          <a:bodyPr/>
          <a:lstStyle/>
          <a:p>
            <a:endParaRPr lang="en-US"/>
          </a:p>
        </p:txBody>
      </p:sp>
      <p:sp>
        <p:nvSpPr>
          <p:cNvPr id="4" name="Slide Number Placeholder 3">
            <a:extLst>
              <a:ext uri="{FF2B5EF4-FFF2-40B4-BE49-F238E27FC236}">
                <a16:creationId xmlns:a16="http://schemas.microsoft.com/office/drawing/2014/main" id="{3EBFE911-E8B8-D1F8-232D-2E9F08A6F1B5}"/>
              </a:ext>
            </a:extLst>
          </p:cNvPr>
          <p:cNvSpPr>
            <a:spLocks noGrp="1"/>
          </p:cNvSpPr>
          <p:nvPr>
            <p:ph type="sldNum" sz="quarter" idx="12"/>
          </p:nvPr>
        </p:nvSpPr>
        <p:spPr/>
        <p:txBody>
          <a:bodyPr/>
          <a:lstStyle/>
          <a:p>
            <a:fld id="{345D60D9-5372-5F40-9443-0F9AE5BDC3C8}" type="slidenum">
              <a:rPr lang="en-US" smtClean="0"/>
              <a:pPr/>
              <a:t>19</a:t>
            </a:fld>
            <a:endParaRPr lang="en-US" dirty="0"/>
          </a:p>
        </p:txBody>
      </p:sp>
      <p:sp>
        <p:nvSpPr>
          <p:cNvPr id="5" name="Footer Placeholder 4">
            <a:extLst>
              <a:ext uri="{FF2B5EF4-FFF2-40B4-BE49-F238E27FC236}">
                <a16:creationId xmlns:a16="http://schemas.microsoft.com/office/drawing/2014/main" id="{860C1135-D32D-E58E-05B1-2F7151A68A4A}"/>
              </a:ext>
            </a:extLst>
          </p:cNvPr>
          <p:cNvSpPr>
            <a:spLocks noGrp="1"/>
          </p:cNvSpPr>
          <p:nvPr>
            <p:ph type="ftr" sz="quarter" idx="11"/>
          </p:nvPr>
        </p:nvSpPr>
        <p:spPr/>
        <p:txBody>
          <a:bodyPr/>
          <a:lstStyle/>
          <a:p>
            <a:r>
              <a:rPr lang="en-US"/>
              <a:t>Copyright © 2023, Oracle and/or its affiliates  |  Confidential: Internal/Restricted/Highly Restricted</a:t>
            </a:r>
            <a:endParaRPr lang="en-US" dirty="0"/>
          </a:p>
        </p:txBody>
      </p:sp>
      <p:sp>
        <p:nvSpPr>
          <p:cNvPr id="6" name="Date Placeholder 5">
            <a:extLst>
              <a:ext uri="{FF2B5EF4-FFF2-40B4-BE49-F238E27FC236}">
                <a16:creationId xmlns:a16="http://schemas.microsoft.com/office/drawing/2014/main" id="{645AF7DB-B855-886E-DA3F-DC540E6E7F48}"/>
              </a:ext>
            </a:extLst>
          </p:cNvPr>
          <p:cNvSpPr>
            <a:spLocks noGrp="1"/>
          </p:cNvSpPr>
          <p:nvPr>
            <p:ph type="dt" sz="half" idx="10"/>
          </p:nvPr>
        </p:nvSpPr>
        <p:spPr/>
        <p:txBody>
          <a:bodyPr/>
          <a:lstStyle/>
          <a:p>
            <a:r>
              <a:rPr lang="en-IN"/>
              <a:t>[Date]</a:t>
            </a:r>
            <a:endParaRPr lang="en-US" dirty="0"/>
          </a:p>
        </p:txBody>
      </p:sp>
    </p:spTree>
    <p:extLst>
      <p:ext uri="{BB962C8B-B14F-4D97-AF65-F5344CB8AC3E}">
        <p14:creationId xmlns:p14="http://schemas.microsoft.com/office/powerpoint/2010/main" val="282305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65B-E90B-EE7B-E183-0B91A5C268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2E07F-159E-571D-28C2-0EC8AE3E8E69}"/>
              </a:ext>
            </a:extLst>
          </p:cNvPr>
          <p:cNvSpPr>
            <a:spLocks noGrp="1"/>
          </p:cNvSpPr>
          <p:nvPr>
            <p:ph type="title"/>
          </p:nvPr>
        </p:nvSpPr>
        <p:spPr/>
        <p:txBody>
          <a:bodyPr/>
          <a:lstStyle/>
          <a:p>
            <a:r>
              <a:rPr lang="en-US"/>
              <a:t>Data/Info </a:t>
            </a:r>
            <a:r>
              <a:rPr lang="en-US" dirty="0"/>
              <a:t>we need</a:t>
            </a:r>
          </a:p>
        </p:txBody>
      </p:sp>
      <p:sp>
        <p:nvSpPr>
          <p:cNvPr id="3" name="Content Placeholder 2">
            <a:extLst>
              <a:ext uri="{FF2B5EF4-FFF2-40B4-BE49-F238E27FC236}">
                <a16:creationId xmlns:a16="http://schemas.microsoft.com/office/drawing/2014/main" id="{2EBED51F-A4D9-1EBD-4466-ED6EEC8AF39B}"/>
              </a:ext>
            </a:extLst>
          </p:cNvPr>
          <p:cNvSpPr>
            <a:spLocks noGrp="1"/>
          </p:cNvSpPr>
          <p:nvPr>
            <p:ph sz="quarter" idx="13"/>
          </p:nvPr>
        </p:nvSpPr>
        <p:spPr>
          <a:xfrm>
            <a:off x="757237" y="1175004"/>
            <a:ext cx="10677525" cy="4507992"/>
          </a:xfrm>
        </p:spPr>
        <p:txBody>
          <a:bodyPr/>
          <a:lstStyle/>
          <a:p>
            <a:pPr marL="342900" indent="-342900">
              <a:buFont typeface="Arial" panose="020B0604020202020204" pitchFamily="34" charset="0"/>
              <a:buChar char="•"/>
            </a:pPr>
            <a:r>
              <a:rPr lang="en-US" dirty="0"/>
              <a:t>We'll need to speak to momentum and specifically follow-up on the increased investment we spoke about last year - 4x investment, Sprints, etc. We'll need to show how this is moving the needle now this year...</a:t>
            </a:r>
          </a:p>
          <a:p>
            <a:pPr marL="342900" indent="-342900">
              <a:buFont typeface="Arial" panose="020B0604020202020204" pitchFamily="34" charset="0"/>
              <a:buChar char="•"/>
            </a:pPr>
            <a:r>
              <a:rPr lang="en-US" dirty="0"/>
              <a:t>X-hundred Sprints this year</a:t>
            </a:r>
          </a:p>
          <a:p>
            <a:pPr marL="342900" indent="-342900">
              <a:buFont typeface="Arial" panose="020B0604020202020204" pitchFamily="34" charset="0"/>
              <a:buChar char="•"/>
            </a:pPr>
            <a:r>
              <a:rPr lang="en-US" dirty="0"/>
              <a:t>Y% Sprint growth</a:t>
            </a:r>
          </a:p>
          <a:p>
            <a:pPr marL="342900" indent="-342900">
              <a:buFont typeface="Arial" panose="020B0604020202020204" pitchFamily="34" charset="0"/>
              <a:buChar char="•"/>
            </a:pPr>
            <a:r>
              <a:rPr lang="en-US" dirty="0"/>
              <a:t>Z-growth in FDI business ($ / Customers)</a:t>
            </a:r>
          </a:p>
          <a:p>
            <a:pPr marL="342900" indent="-342900">
              <a:buFont typeface="Arial" panose="020B0604020202020204" pitchFamily="34" charset="0"/>
              <a:buChar char="•"/>
            </a:pPr>
            <a:r>
              <a:rPr lang="en-US" dirty="0"/>
              <a:t>3-5 self-reported customer FDI testimonials</a:t>
            </a:r>
          </a:p>
          <a:p>
            <a:pPr marL="342900" indent="-342900">
              <a:buFont typeface="Arial" panose="020B0604020202020204" pitchFamily="34" charset="0"/>
              <a:buChar char="•"/>
            </a:pPr>
            <a:r>
              <a:rPr lang="en-US" dirty="0"/>
              <a:t>Logo slide of big names adopting OA (FDI and thus, OAC)</a:t>
            </a:r>
          </a:p>
          <a:p>
            <a:pPr marL="342900" indent="-342900">
              <a:buFont typeface="Arial" panose="020B0604020202020204" pitchFamily="34" charset="0"/>
              <a:buChar char="•"/>
            </a:pPr>
            <a:r>
              <a:rPr lang="en-US" dirty="0"/>
              <a:t>Competitive wins (from Matt) vs. other ABI vendors and why</a:t>
            </a:r>
          </a:p>
          <a:p>
            <a:pPr marL="342900" indent="-342900">
              <a:buFont typeface="Arial" panose="020B0604020202020204" pitchFamily="34" charset="0"/>
              <a:buChar char="•"/>
            </a:pPr>
            <a:r>
              <a:rPr lang="en-US" dirty="0"/>
              <a:t>3X growth for FDI verification</a:t>
            </a:r>
          </a:p>
          <a:p>
            <a:pPr marL="342900" indent="-342900">
              <a:buFont typeface="Arial" panose="020B0604020202020204" pitchFamily="34" charset="0"/>
              <a:buChar char="•"/>
            </a:pPr>
            <a:r>
              <a:rPr lang="en-US" dirty="0"/>
              <a:t>FDI to vanilla OAC growth </a:t>
            </a:r>
          </a:p>
          <a:p>
            <a:pPr marL="342900" indent="-342900">
              <a:buFont typeface="Arial" panose="020B0604020202020204" pitchFamily="34" charset="0"/>
              <a:buChar char="•"/>
            </a:pPr>
            <a:r>
              <a:rPr lang="en-US" dirty="0"/>
              <a:t>Cross pillar usage – any stories (Daimler?)</a:t>
            </a:r>
          </a:p>
          <a:p>
            <a:pPr marL="342900" indent="-342900">
              <a:buFont typeface="Arial" panose="020B0604020202020204" pitchFamily="34" charset="0"/>
              <a:buChar char="•"/>
            </a:pPr>
            <a:r>
              <a:rPr lang="en-US" dirty="0"/>
              <a:t>Evaluation route for FDI</a:t>
            </a:r>
          </a:p>
          <a:p>
            <a:pPr marL="342900" indent="-342900">
              <a:buFont typeface="Arial" panose="020B0604020202020204" pitchFamily="34" charset="0"/>
              <a:buChar char="•"/>
            </a:pPr>
            <a:r>
              <a:rPr lang="en-US" dirty="0"/>
              <a:t>NS customer number and growth</a:t>
            </a:r>
          </a:p>
          <a:p>
            <a:pPr marL="342900" indent="-342900">
              <a:buFont typeface="Arial" panose="020B0604020202020204" pitchFamily="34" charset="0"/>
              <a:buChar char="•"/>
            </a:pPr>
            <a:r>
              <a:rPr lang="en-US" dirty="0"/>
              <a:t>Govt. size Albania/Saudi – country size deployments</a:t>
            </a:r>
          </a:p>
          <a:p>
            <a:pPr marL="342900" indent="-342900">
              <a:buFont typeface="Arial" panose="020B0604020202020204" pitchFamily="34" charset="0"/>
              <a:buChar char="•"/>
            </a:pPr>
            <a:r>
              <a:rPr lang="en-US" dirty="0"/>
              <a:t>Connect with Brett/Santosh re vision IDL</a:t>
            </a:r>
          </a:p>
        </p:txBody>
      </p:sp>
      <p:sp>
        <p:nvSpPr>
          <p:cNvPr id="4" name="Slide Number Placeholder 3">
            <a:extLst>
              <a:ext uri="{FF2B5EF4-FFF2-40B4-BE49-F238E27FC236}">
                <a16:creationId xmlns:a16="http://schemas.microsoft.com/office/drawing/2014/main" id="{73EE1372-C496-097C-4986-E9DADA03728F}"/>
              </a:ext>
            </a:extLst>
          </p:cNvPr>
          <p:cNvSpPr>
            <a:spLocks noGrp="1"/>
          </p:cNvSpPr>
          <p:nvPr>
            <p:ph type="sldNum" sz="quarter" idx="4"/>
          </p:nvPr>
        </p:nvSpPr>
        <p:spPr/>
        <p:txBody>
          <a:bodyPr/>
          <a:lstStyle/>
          <a:p>
            <a:fld id="{345D60D9-5372-5F40-9443-0F9AE5BDC3C8}" type="slidenum">
              <a:rPr lang="en-US" smtClean="0"/>
              <a:pPr/>
              <a:t>2</a:t>
            </a:fld>
            <a:endParaRPr lang="en-US" dirty="0"/>
          </a:p>
        </p:txBody>
      </p:sp>
      <p:sp>
        <p:nvSpPr>
          <p:cNvPr id="5" name="Footer Placeholder 4">
            <a:extLst>
              <a:ext uri="{FF2B5EF4-FFF2-40B4-BE49-F238E27FC236}">
                <a16:creationId xmlns:a16="http://schemas.microsoft.com/office/drawing/2014/main" id="{FB003D05-7EBE-170D-5041-BC5870264D36}"/>
              </a:ext>
            </a:extLst>
          </p:cNvPr>
          <p:cNvSpPr>
            <a:spLocks noGrp="1"/>
          </p:cNvSpPr>
          <p:nvPr>
            <p:ph type="ftr" sz="quarter" idx="3"/>
          </p:nvPr>
        </p:nvSpPr>
        <p:spPr/>
        <p:txBody>
          <a:bodyPr/>
          <a:lstStyle/>
          <a:p>
            <a:r>
              <a:rPr lang="en-US"/>
              <a:t>Copyright © 2023, Oracle and/or its affiliates  |  Confidential: Internal/Restricted/Highly Restricted</a:t>
            </a:r>
            <a:endParaRPr lang="en-US" dirty="0"/>
          </a:p>
        </p:txBody>
      </p:sp>
      <p:sp>
        <p:nvSpPr>
          <p:cNvPr id="6" name="Date Placeholder 5">
            <a:extLst>
              <a:ext uri="{FF2B5EF4-FFF2-40B4-BE49-F238E27FC236}">
                <a16:creationId xmlns:a16="http://schemas.microsoft.com/office/drawing/2014/main" id="{90776539-1807-FCD3-98F0-47AC09C3892D}"/>
              </a:ext>
            </a:extLst>
          </p:cNvPr>
          <p:cNvSpPr>
            <a:spLocks noGrp="1"/>
          </p:cNvSpPr>
          <p:nvPr>
            <p:ph type="dt" sz="half" idx="2"/>
          </p:nvPr>
        </p:nvSpPr>
        <p:spPr/>
        <p:txBody>
          <a:bodyPr/>
          <a:lstStyle/>
          <a:p>
            <a:r>
              <a:rPr lang="en-IN"/>
              <a:t>[Date]</a:t>
            </a:r>
            <a:endParaRPr lang="en-US" dirty="0"/>
          </a:p>
        </p:txBody>
      </p:sp>
    </p:spTree>
    <p:extLst>
      <p:ext uri="{BB962C8B-B14F-4D97-AF65-F5344CB8AC3E}">
        <p14:creationId xmlns:p14="http://schemas.microsoft.com/office/powerpoint/2010/main" val="241593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501F8-03CA-967C-1333-3399AD4B69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18435C-8956-2BA9-652F-0C4448FCFF60}"/>
              </a:ext>
            </a:extLst>
          </p:cNvPr>
          <p:cNvSpPr>
            <a:spLocks noGrp="1"/>
          </p:cNvSpPr>
          <p:nvPr>
            <p:ph type="title"/>
          </p:nvPr>
        </p:nvSpPr>
        <p:spPr/>
        <p:txBody>
          <a:bodyPr/>
          <a:lstStyle/>
          <a:p>
            <a:r>
              <a:rPr lang="en-US" dirty="0"/>
              <a:t>Gartner included 20 vendors in the 2024 ABI Platforms MQ. Here are their Critical Capabilities scores…</a:t>
            </a:r>
          </a:p>
        </p:txBody>
      </p:sp>
      <p:pic>
        <p:nvPicPr>
          <p:cNvPr id="3" name="Picture 2">
            <a:extLst>
              <a:ext uri="{FF2B5EF4-FFF2-40B4-BE49-F238E27FC236}">
                <a16:creationId xmlns:a16="http://schemas.microsoft.com/office/drawing/2014/main" id="{A4AC8959-1F2C-A13F-41AA-A950FADFD719}"/>
              </a:ext>
            </a:extLst>
          </p:cNvPr>
          <p:cNvPicPr>
            <a:picLocks noChangeAspect="1"/>
          </p:cNvPicPr>
          <p:nvPr/>
        </p:nvPicPr>
        <p:blipFill>
          <a:blip r:embed="rId3"/>
          <a:stretch>
            <a:fillRect/>
          </a:stretch>
        </p:blipFill>
        <p:spPr>
          <a:xfrm>
            <a:off x="2218199" y="1306286"/>
            <a:ext cx="7772400" cy="5551714"/>
          </a:xfrm>
          <a:prstGeom prst="rect">
            <a:avLst/>
          </a:prstGeom>
        </p:spPr>
      </p:pic>
    </p:spTree>
    <p:extLst>
      <p:ext uri="{BB962C8B-B14F-4D97-AF65-F5344CB8AC3E}">
        <p14:creationId xmlns:p14="http://schemas.microsoft.com/office/powerpoint/2010/main" val="264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0B7D3-F020-86C8-E799-4FEB78553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AA12F-4293-CE58-8CEC-8E462D28ED14}"/>
              </a:ext>
            </a:extLst>
          </p:cNvPr>
          <p:cNvSpPr>
            <a:spLocks noGrp="1"/>
          </p:cNvSpPr>
          <p:nvPr>
            <p:ph type="title"/>
          </p:nvPr>
        </p:nvSpPr>
        <p:spPr/>
        <p:txBody>
          <a:bodyPr/>
          <a:lstStyle/>
          <a:p>
            <a:r>
              <a:rPr lang="en-US" dirty="0"/>
              <a:t>Gartner places ABI Platforms within wider D&amp;A Ecosystems…</a:t>
            </a:r>
          </a:p>
        </p:txBody>
      </p:sp>
      <p:pic>
        <p:nvPicPr>
          <p:cNvPr id="5" name="Picture 4">
            <a:extLst>
              <a:ext uri="{FF2B5EF4-FFF2-40B4-BE49-F238E27FC236}">
                <a16:creationId xmlns:a16="http://schemas.microsoft.com/office/drawing/2014/main" id="{546BDB34-B9F0-8FE2-5D6A-8CD9F4BCB389}"/>
              </a:ext>
            </a:extLst>
          </p:cNvPr>
          <p:cNvPicPr>
            <a:picLocks noChangeAspect="1"/>
          </p:cNvPicPr>
          <p:nvPr/>
        </p:nvPicPr>
        <p:blipFill>
          <a:blip r:embed="rId3"/>
          <a:stretch>
            <a:fillRect/>
          </a:stretch>
        </p:blipFill>
        <p:spPr>
          <a:xfrm>
            <a:off x="1609542" y="1244065"/>
            <a:ext cx="8972916" cy="5021816"/>
          </a:xfrm>
          <a:prstGeom prst="rect">
            <a:avLst/>
          </a:prstGeom>
        </p:spPr>
      </p:pic>
    </p:spTree>
    <p:extLst>
      <p:ext uri="{BB962C8B-B14F-4D97-AF65-F5344CB8AC3E}">
        <p14:creationId xmlns:p14="http://schemas.microsoft.com/office/powerpoint/2010/main" val="38715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2D20B-2DE9-8742-ADD9-F0F58BB82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5EFCB-00CE-7184-F93C-A5A3E2B7F680}"/>
              </a:ext>
            </a:extLst>
          </p:cNvPr>
          <p:cNvSpPr>
            <a:spLocks noGrp="1"/>
          </p:cNvSpPr>
          <p:nvPr>
            <p:ph type="title"/>
          </p:nvPr>
        </p:nvSpPr>
        <p:spPr/>
        <p:txBody>
          <a:bodyPr/>
          <a:lstStyle/>
          <a:p>
            <a:r>
              <a:rPr lang="en-US" dirty="0"/>
              <a:t>…and it’s evident that D&amp;A ecosystems are influencing the ABI Platforms organizations choose to invest in</a:t>
            </a:r>
          </a:p>
        </p:txBody>
      </p:sp>
      <p:pic>
        <p:nvPicPr>
          <p:cNvPr id="4" name="Picture 3">
            <a:extLst>
              <a:ext uri="{FF2B5EF4-FFF2-40B4-BE49-F238E27FC236}">
                <a16:creationId xmlns:a16="http://schemas.microsoft.com/office/drawing/2014/main" id="{164678BA-B463-5CDD-9FBA-970FB9418B83}"/>
              </a:ext>
            </a:extLst>
          </p:cNvPr>
          <p:cNvPicPr>
            <a:picLocks noChangeAspect="1"/>
          </p:cNvPicPr>
          <p:nvPr/>
        </p:nvPicPr>
        <p:blipFill>
          <a:blip r:embed="rId3"/>
          <a:stretch>
            <a:fillRect/>
          </a:stretch>
        </p:blipFill>
        <p:spPr>
          <a:xfrm>
            <a:off x="1486884" y="1257299"/>
            <a:ext cx="9218232" cy="4343402"/>
          </a:xfrm>
          <a:prstGeom prst="rect">
            <a:avLst/>
          </a:prstGeom>
        </p:spPr>
      </p:pic>
    </p:spTree>
    <p:extLst>
      <p:ext uri="{BB962C8B-B14F-4D97-AF65-F5344CB8AC3E}">
        <p14:creationId xmlns:p14="http://schemas.microsoft.com/office/powerpoint/2010/main" val="222133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95AA2-7527-6F26-4B61-B4617F483D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A1AA8-B941-2BD4-02D7-8BC8A19FF0FA}"/>
              </a:ext>
            </a:extLst>
          </p:cNvPr>
          <p:cNvSpPr>
            <a:spLocks noGrp="1"/>
          </p:cNvSpPr>
          <p:nvPr>
            <p:ph type="title"/>
          </p:nvPr>
        </p:nvSpPr>
        <p:spPr/>
        <p:txBody>
          <a:bodyPr/>
          <a:lstStyle/>
          <a:p>
            <a:r>
              <a:rPr lang="en-US" dirty="0"/>
              <a:t>Here Gartner CC scores shows ABI vendors in their wider D&amp;A Ecosystem Context…only 9 vendors really qualify, by offering more than ABI alone…</a:t>
            </a:r>
          </a:p>
        </p:txBody>
      </p:sp>
      <p:pic>
        <p:nvPicPr>
          <p:cNvPr id="4" name="Picture 3">
            <a:extLst>
              <a:ext uri="{FF2B5EF4-FFF2-40B4-BE49-F238E27FC236}">
                <a16:creationId xmlns:a16="http://schemas.microsoft.com/office/drawing/2014/main" id="{E11B17A1-D83D-D544-920B-59F229B689E9}"/>
              </a:ext>
            </a:extLst>
          </p:cNvPr>
          <p:cNvPicPr>
            <a:picLocks noChangeAspect="1"/>
          </p:cNvPicPr>
          <p:nvPr/>
        </p:nvPicPr>
        <p:blipFill>
          <a:blip r:embed="rId3"/>
          <a:stretch>
            <a:fillRect/>
          </a:stretch>
        </p:blipFill>
        <p:spPr>
          <a:xfrm>
            <a:off x="2218199" y="1145647"/>
            <a:ext cx="7755602" cy="6304261"/>
          </a:xfrm>
          <a:prstGeom prst="rect">
            <a:avLst/>
          </a:prstGeom>
        </p:spPr>
      </p:pic>
    </p:spTree>
    <p:extLst>
      <p:ext uri="{BB962C8B-B14F-4D97-AF65-F5344CB8AC3E}">
        <p14:creationId xmlns:p14="http://schemas.microsoft.com/office/powerpoint/2010/main" val="127178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A6AAB-453B-1532-6B32-9BA836891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742D2-2B09-B2C2-7F4D-6D96AB7AAE9F}"/>
              </a:ext>
            </a:extLst>
          </p:cNvPr>
          <p:cNvSpPr>
            <a:spLocks noGrp="1"/>
          </p:cNvSpPr>
          <p:nvPr>
            <p:ph type="title"/>
          </p:nvPr>
        </p:nvSpPr>
        <p:spPr>
          <a:xfrm>
            <a:off x="768875" y="182403"/>
            <a:ext cx="10671048" cy="822960"/>
          </a:xfrm>
        </p:spPr>
        <p:txBody>
          <a:bodyPr anchor="b">
            <a:normAutofit/>
          </a:bodyPr>
          <a:lstStyle/>
          <a:p>
            <a:r>
              <a:rPr lang="en-US" dirty="0"/>
              <a:t>For enterprises though, vendor ecosystem considerations go beyond D&amp;A, to include systems of record, workflow and process</a:t>
            </a:r>
          </a:p>
        </p:txBody>
      </p:sp>
      <p:sp>
        <p:nvSpPr>
          <p:cNvPr id="11" name="Slide Number Placeholder 4">
            <a:extLst>
              <a:ext uri="{FF2B5EF4-FFF2-40B4-BE49-F238E27FC236}">
                <a16:creationId xmlns:a16="http://schemas.microsoft.com/office/drawing/2014/main" id="{9CC47509-20AA-88A4-8100-FE95A11B38AE}"/>
              </a:ext>
            </a:extLst>
          </p:cNvPr>
          <p:cNvSpPr>
            <a:spLocks noGrp="1"/>
          </p:cNvSpPr>
          <p:nvPr>
            <p:ph type="sldNum" sz="quarter" idx="17"/>
          </p:nvPr>
        </p:nvSpPr>
        <p:spPr>
          <a:xfrm>
            <a:off x="762000" y="6423660"/>
            <a:ext cx="365760" cy="365760"/>
          </a:xfrm>
        </p:spPr>
        <p:txBody>
          <a:bodyPr/>
          <a:lstStyle/>
          <a:p>
            <a:pPr>
              <a:spcAft>
                <a:spcPts val="600"/>
              </a:spcAft>
            </a:pPr>
            <a:fld id="{345D60D9-5372-5F40-9443-0F9AE5BDC3C8}" type="slidenum">
              <a:rPr lang="en-US" smtClean="0"/>
              <a:pPr>
                <a:spcAft>
                  <a:spcPts val="600"/>
                </a:spcAft>
              </a:pPr>
              <a:t>24</a:t>
            </a:fld>
            <a:endParaRPr lang="en-US"/>
          </a:p>
        </p:txBody>
      </p:sp>
      <p:sp>
        <p:nvSpPr>
          <p:cNvPr id="13" name="Footer Placeholder 5">
            <a:extLst>
              <a:ext uri="{FF2B5EF4-FFF2-40B4-BE49-F238E27FC236}">
                <a16:creationId xmlns:a16="http://schemas.microsoft.com/office/drawing/2014/main" id="{32A90BC7-6946-E843-0BFB-E544F208D673}"/>
              </a:ext>
            </a:extLst>
          </p:cNvPr>
          <p:cNvSpPr>
            <a:spLocks noGrp="1"/>
          </p:cNvSpPr>
          <p:nvPr>
            <p:ph type="ftr" sz="quarter" idx="16"/>
          </p:nvPr>
        </p:nvSpPr>
        <p:spPr>
          <a:xfrm>
            <a:off x="1127760" y="6423979"/>
            <a:ext cx="5745379" cy="365125"/>
          </a:xfrm>
        </p:spPr>
        <p:txBody>
          <a:bodyPr/>
          <a:lstStyle/>
          <a:p>
            <a:pPr>
              <a:spcAft>
                <a:spcPts val="600"/>
              </a:spcAft>
            </a:pPr>
            <a:r>
              <a:rPr lang="en-US"/>
              <a:t>Copyright © 2023, Oracle and/or its affiliates  |  Confidential: Internal/Restricted/Highly Restricted</a:t>
            </a:r>
          </a:p>
        </p:txBody>
      </p:sp>
      <p:sp>
        <p:nvSpPr>
          <p:cNvPr id="15" name="Date Placeholder 6">
            <a:extLst>
              <a:ext uri="{FF2B5EF4-FFF2-40B4-BE49-F238E27FC236}">
                <a16:creationId xmlns:a16="http://schemas.microsoft.com/office/drawing/2014/main" id="{D891DBD4-F5EF-716F-70C3-C6139397C29C}"/>
              </a:ext>
            </a:extLst>
          </p:cNvPr>
          <p:cNvSpPr>
            <a:spLocks noGrp="1"/>
          </p:cNvSpPr>
          <p:nvPr>
            <p:ph type="dt" sz="half" idx="15"/>
          </p:nvPr>
        </p:nvSpPr>
        <p:spPr>
          <a:xfrm>
            <a:off x="6873138" y="6425604"/>
            <a:ext cx="2743200" cy="363500"/>
          </a:xfrm>
        </p:spPr>
        <p:txBody>
          <a:bodyPr/>
          <a:lstStyle/>
          <a:p>
            <a:pPr>
              <a:spcAft>
                <a:spcPts val="600"/>
              </a:spcAft>
            </a:pPr>
            <a:r>
              <a:rPr lang="en-IN"/>
              <a:t>[Date]</a:t>
            </a:r>
          </a:p>
        </p:txBody>
      </p:sp>
      <p:graphicFrame>
        <p:nvGraphicFramePr>
          <p:cNvPr id="5" name="Content Placeholder 2">
            <a:extLst>
              <a:ext uri="{FF2B5EF4-FFF2-40B4-BE49-F238E27FC236}">
                <a16:creationId xmlns:a16="http://schemas.microsoft.com/office/drawing/2014/main" id="{17810EFB-218B-A069-3CB0-5427D86BEABB}"/>
              </a:ext>
            </a:extLst>
          </p:cNvPr>
          <p:cNvGraphicFramePr>
            <a:graphicFrameLocks noGrp="1"/>
          </p:cNvGraphicFramePr>
          <p:nvPr>
            <p:ph sz="quarter" idx="14"/>
            <p:extLst>
              <p:ext uri="{D42A27DB-BD31-4B8C-83A1-F6EECF244321}">
                <p14:modId xmlns:p14="http://schemas.microsoft.com/office/powerpoint/2010/main" val="912127419"/>
              </p:ext>
            </p:extLst>
          </p:nvPr>
        </p:nvGraphicFramePr>
        <p:xfrm>
          <a:off x="766764" y="1600199"/>
          <a:ext cx="10671175" cy="4507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373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90336-A712-B697-0588-B82D25F0A5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947D8-A148-E5E9-3F21-64A3AD2813F8}"/>
              </a:ext>
            </a:extLst>
          </p:cNvPr>
          <p:cNvSpPr>
            <a:spLocks noGrp="1"/>
          </p:cNvSpPr>
          <p:nvPr>
            <p:ph type="title"/>
          </p:nvPr>
        </p:nvSpPr>
        <p:spPr/>
        <p:txBody>
          <a:bodyPr/>
          <a:lstStyle/>
          <a:p>
            <a:r>
              <a:rPr lang="en-US" dirty="0"/>
              <a:t>Using Gartner CC’s scores lets put ABI Platform vendors in their wider Enterprise Application Ecosystem Context…only 5 ABI vendors offer apps</a:t>
            </a:r>
          </a:p>
        </p:txBody>
      </p:sp>
      <p:pic>
        <p:nvPicPr>
          <p:cNvPr id="5" name="Picture 4">
            <a:extLst>
              <a:ext uri="{FF2B5EF4-FFF2-40B4-BE49-F238E27FC236}">
                <a16:creationId xmlns:a16="http://schemas.microsoft.com/office/drawing/2014/main" id="{CC0F3E5E-42EF-C6A1-861A-26F8E4526A5B}"/>
              </a:ext>
            </a:extLst>
          </p:cNvPr>
          <p:cNvPicPr>
            <a:picLocks noChangeAspect="1"/>
          </p:cNvPicPr>
          <p:nvPr/>
        </p:nvPicPr>
        <p:blipFill>
          <a:blip r:embed="rId3"/>
          <a:stretch>
            <a:fillRect/>
          </a:stretch>
        </p:blipFill>
        <p:spPr>
          <a:xfrm>
            <a:off x="2218199" y="1145647"/>
            <a:ext cx="7730268" cy="5349282"/>
          </a:xfrm>
          <a:prstGeom prst="rect">
            <a:avLst/>
          </a:prstGeom>
        </p:spPr>
      </p:pic>
    </p:spTree>
    <p:extLst>
      <p:ext uri="{BB962C8B-B14F-4D97-AF65-F5344CB8AC3E}">
        <p14:creationId xmlns:p14="http://schemas.microsoft.com/office/powerpoint/2010/main" val="395454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9818-9176-5F0D-85B5-CD4BBD87D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C8C5F-C076-4B63-42C8-30AC2A2C33BF}"/>
              </a:ext>
            </a:extLst>
          </p:cNvPr>
          <p:cNvSpPr>
            <a:spLocks noGrp="1"/>
          </p:cNvSpPr>
          <p:nvPr>
            <p:ph type="title"/>
          </p:nvPr>
        </p:nvSpPr>
        <p:spPr/>
        <p:txBody>
          <a:bodyPr/>
          <a:lstStyle/>
          <a:p>
            <a:r>
              <a:rPr lang="en-US" dirty="0"/>
              <a:t>The power of Oracle’s total D&amp;A </a:t>
            </a:r>
            <a:r>
              <a:rPr lang="en-US" i="1" u="sng" dirty="0"/>
              <a:t>and</a:t>
            </a:r>
            <a:r>
              <a:rPr lang="en-US" dirty="0"/>
              <a:t> Enterprise Apps ecosystem is why organizations are selecting OAC without looking at competitor ABI tools</a:t>
            </a:r>
          </a:p>
        </p:txBody>
      </p:sp>
      <p:grpSp>
        <p:nvGrpSpPr>
          <p:cNvPr id="12" name="Group 11">
            <a:extLst>
              <a:ext uri="{FF2B5EF4-FFF2-40B4-BE49-F238E27FC236}">
                <a16:creationId xmlns:a16="http://schemas.microsoft.com/office/drawing/2014/main" id="{FE98555A-8057-DE78-4A5F-D72D79EC6C75}"/>
              </a:ext>
            </a:extLst>
          </p:cNvPr>
          <p:cNvGrpSpPr/>
          <p:nvPr/>
        </p:nvGrpSpPr>
        <p:grpSpPr>
          <a:xfrm>
            <a:off x="2501152" y="1005363"/>
            <a:ext cx="7207623" cy="5852637"/>
            <a:chOff x="177481" y="232098"/>
            <a:chExt cx="7890076" cy="6427690"/>
          </a:xfrm>
        </p:grpSpPr>
        <p:pic>
          <p:nvPicPr>
            <p:cNvPr id="6" name="Graphic 5">
              <a:extLst>
                <a:ext uri="{FF2B5EF4-FFF2-40B4-BE49-F238E27FC236}">
                  <a16:creationId xmlns:a16="http://schemas.microsoft.com/office/drawing/2014/main" id="{22B4F631-0429-EC11-C6AD-E60E2CB6E4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481" y="232098"/>
              <a:ext cx="7890076" cy="6427690"/>
            </a:xfrm>
            <a:prstGeom prst="rect">
              <a:avLst/>
            </a:prstGeom>
          </p:spPr>
        </p:pic>
        <p:sp>
          <p:nvSpPr>
            <p:cNvPr id="7" name="Rectangle 6">
              <a:extLst>
                <a:ext uri="{FF2B5EF4-FFF2-40B4-BE49-F238E27FC236}">
                  <a16:creationId xmlns:a16="http://schemas.microsoft.com/office/drawing/2014/main" id="{1D46214C-92CD-55BF-3E5F-E673F313C008}"/>
                </a:ext>
              </a:extLst>
            </p:cNvPr>
            <p:cNvSpPr/>
            <p:nvPr/>
          </p:nvSpPr>
          <p:spPr>
            <a:xfrm>
              <a:off x="787078" y="5463250"/>
              <a:ext cx="879676" cy="586953"/>
            </a:xfrm>
            <a:prstGeom prst="rect">
              <a:avLst/>
            </a:prstGeom>
            <a:no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7DB0B6-C090-1E98-2268-CC79A1713E4E}"/>
                </a:ext>
              </a:extLst>
            </p:cNvPr>
            <p:cNvSpPr/>
            <p:nvPr/>
          </p:nvSpPr>
          <p:spPr>
            <a:xfrm>
              <a:off x="787077" y="5266481"/>
              <a:ext cx="2146867" cy="783723"/>
            </a:xfrm>
            <a:prstGeom prst="rect">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3344AE-5445-73D5-9111-49E2E9AA989D}"/>
                </a:ext>
              </a:extLst>
            </p:cNvPr>
            <p:cNvSpPr/>
            <p:nvPr/>
          </p:nvSpPr>
          <p:spPr>
            <a:xfrm>
              <a:off x="787076" y="983849"/>
              <a:ext cx="2997846" cy="506635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385C7A-484B-9BEE-6964-092C7C1B41B0}"/>
                </a:ext>
              </a:extLst>
            </p:cNvPr>
            <p:cNvSpPr/>
            <p:nvPr/>
          </p:nvSpPr>
          <p:spPr>
            <a:xfrm>
              <a:off x="787073" y="2372810"/>
              <a:ext cx="5903093" cy="3677394"/>
            </a:xfrm>
            <a:prstGeom prst="rect">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79204C-89CF-32BB-0331-B4EE2CB59EFE}"/>
                </a:ext>
              </a:extLst>
            </p:cNvPr>
            <p:cNvSpPr/>
            <p:nvPr/>
          </p:nvSpPr>
          <p:spPr>
            <a:xfrm>
              <a:off x="787074" y="1724628"/>
              <a:ext cx="6400804" cy="43255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310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25CD-B0ED-005C-EF1F-01735D2B8F58}"/>
              </a:ext>
            </a:extLst>
          </p:cNvPr>
          <p:cNvSpPr>
            <a:spLocks noGrp="1"/>
          </p:cNvSpPr>
          <p:nvPr>
            <p:ph type="title"/>
          </p:nvPr>
        </p:nvSpPr>
        <p:spPr/>
        <p:txBody>
          <a:bodyPr/>
          <a:lstStyle/>
          <a:p>
            <a:r>
              <a:rPr lang="en-US" dirty="0"/>
              <a:t>Overall flow (45 mins)</a:t>
            </a:r>
          </a:p>
        </p:txBody>
      </p:sp>
      <p:sp>
        <p:nvSpPr>
          <p:cNvPr id="3" name="Text Placeholder 2">
            <a:extLst>
              <a:ext uri="{FF2B5EF4-FFF2-40B4-BE49-F238E27FC236}">
                <a16:creationId xmlns:a16="http://schemas.microsoft.com/office/drawing/2014/main" id="{34D11CAF-28EA-9B6C-165B-A51326CD5207}"/>
              </a:ext>
            </a:extLst>
          </p:cNvPr>
          <p:cNvSpPr>
            <a:spLocks noGrp="1"/>
          </p:cNvSpPr>
          <p:nvPr>
            <p:ph type="body" sz="quarter" idx="11"/>
          </p:nvPr>
        </p:nvSpPr>
        <p:spPr/>
        <p:txBody>
          <a:bodyPr/>
          <a:lstStyle/>
          <a:p>
            <a:r>
              <a:rPr lang="en-US" dirty="0"/>
              <a:t>Assuming Gartner ask for the same info…</a:t>
            </a:r>
          </a:p>
        </p:txBody>
      </p:sp>
      <p:sp>
        <p:nvSpPr>
          <p:cNvPr id="4" name="Content Placeholder 3">
            <a:extLst>
              <a:ext uri="{FF2B5EF4-FFF2-40B4-BE49-F238E27FC236}">
                <a16:creationId xmlns:a16="http://schemas.microsoft.com/office/drawing/2014/main" id="{8DD46E11-D04E-F014-D1E0-8BA0705AE14D}"/>
              </a:ext>
            </a:extLst>
          </p:cNvPr>
          <p:cNvSpPr>
            <a:spLocks noGrp="1"/>
          </p:cNvSpPr>
          <p:nvPr>
            <p:ph sz="quarter" idx="14"/>
          </p:nvPr>
        </p:nvSpPr>
        <p:spPr/>
        <p:txBody>
          <a:bodyPr/>
          <a:lstStyle/>
          <a:p>
            <a:pPr marL="285750" indent="-285750">
              <a:buFont typeface="Arial" panose="020B0604020202020204" pitchFamily="34" charset="0"/>
              <a:buChar char="•"/>
            </a:pPr>
            <a:r>
              <a:rPr lang="en-US" sz="1600" dirty="0"/>
              <a:t>Intro:</a:t>
            </a:r>
          </a:p>
          <a:p>
            <a:pPr marL="651437" lvl="1" indent="-285750"/>
            <a:r>
              <a:rPr lang="en-US" sz="1600" dirty="0"/>
              <a:t>2 Minute animated intro video delivering key messages re vision and momentum</a:t>
            </a:r>
          </a:p>
          <a:p>
            <a:pPr marL="285750" indent="-285750">
              <a:buFont typeface="Arial" panose="020B0604020202020204" pitchFamily="34" charset="0"/>
              <a:buChar char="•"/>
            </a:pPr>
            <a:r>
              <a:rPr lang="en-US" sz="1600" dirty="0"/>
              <a:t>Momentum section:</a:t>
            </a:r>
          </a:p>
          <a:p>
            <a:pPr marL="651437" lvl="1" indent="-285750"/>
            <a:r>
              <a:rPr lang="en-US" sz="1600" dirty="0"/>
              <a:t>OAC Roadmap update</a:t>
            </a:r>
          </a:p>
          <a:p>
            <a:pPr marL="833328" lvl="2" indent="-285750"/>
            <a:r>
              <a:rPr lang="en-US" sz="1400" dirty="0"/>
              <a:t>Bake Off win – with actual data -</a:t>
            </a:r>
          </a:p>
          <a:p>
            <a:pPr marL="651437" lvl="1" indent="-285750"/>
            <a:r>
              <a:rPr lang="en-US" sz="1600" dirty="0"/>
              <a:t>Proof of FDI/HDI/NS (and so OAC) growth -  address suspicion word directly, “Fact is…”</a:t>
            </a:r>
          </a:p>
          <a:p>
            <a:pPr marL="833328" lvl="2" indent="-285750"/>
            <a:r>
              <a:rPr lang="en-US" sz="1400" dirty="0"/>
              <a:t>(avatar of Kurt ”one of these isn’t real! Guess which?’)</a:t>
            </a:r>
          </a:p>
          <a:p>
            <a:pPr marL="651437" lvl="1" indent="-285750"/>
            <a:r>
              <a:rPr lang="en-US" sz="1600" dirty="0"/>
              <a:t>Ecosystem power:</a:t>
            </a:r>
          </a:p>
          <a:p>
            <a:pPr marL="833328" lvl="2" indent="-285750"/>
            <a:r>
              <a:rPr lang="en-US" sz="1400" dirty="0"/>
              <a:t>MQ of MQs OR animated data story  (both using CC data)</a:t>
            </a:r>
          </a:p>
          <a:p>
            <a:pPr marL="833328" lvl="2" indent="-285750"/>
            <a:r>
              <a:rPr lang="en-US" sz="1400" dirty="0"/>
              <a:t>5 to 10 </a:t>
            </a:r>
            <a:r>
              <a:rPr lang="en-US" sz="1400" dirty="0" err="1"/>
              <a:t>voxpops</a:t>
            </a:r>
            <a:r>
              <a:rPr lang="en-US" sz="1400" dirty="0"/>
              <a:t>/quote slides on HOW FDI is selected</a:t>
            </a:r>
          </a:p>
          <a:p>
            <a:pPr marL="833328" lvl="2" indent="-285750"/>
            <a:r>
              <a:rPr lang="en-US" sz="1400" dirty="0"/>
              <a:t>Community/Partner growth</a:t>
            </a:r>
          </a:p>
          <a:p>
            <a:pPr marL="833328" lvl="2" indent="-285750"/>
            <a:r>
              <a:rPr lang="en-US" sz="1400" dirty="0"/>
              <a:t>We want this – frictionless, and no race to the bottom on price</a:t>
            </a:r>
          </a:p>
          <a:p>
            <a:pPr marL="285750" indent="-285750">
              <a:buFont typeface="Arial" panose="020B0604020202020204" pitchFamily="34" charset="0"/>
              <a:buChar char="•"/>
            </a:pPr>
            <a:r>
              <a:rPr lang="en-US" sz="1600" dirty="0"/>
              <a:t>Vision section</a:t>
            </a:r>
          </a:p>
          <a:p>
            <a:pPr marL="651437" lvl="1" indent="-285750"/>
            <a:r>
              <a:rPr lang="en-US" sz="1600" dirty="0"/>
              <a:t>Overall Data Intelligence Story</a:t>
            </a:r>
          </a:p>
          <a:p>
            <a:pPr marL="651437" lvl="1" indent="-285750"/>
            <a:r>
              <a:rPr lang="en-US" sz="1600" dirty="0"/>
              <a:t>Intelligent Apps AND Decision intelligence thinking</a:t>
            </a:r>
          </a:p>
          <a:p>
            <a:pPr marL="651437" lvl="1" indent="-285750"/>
            <a:r>
              <a:rPr lang="en-US" sz="1600" dirty="0"/>
              <a:t>Approach to AI in OAC</a:t>
            </a:r>
          </a:p>
          <a:p>
            <a:pPr marL="285750" indent="-285750">
              <a:buFont typeface="Arial" panose="020B0604020202020204" pitchFamily="34" charset="0"/>
              <a:buChar char="•"/>
            </a:pPr>
            <a:r>
              <a:rPr lang="en-US" sz="1600" dirty="0"/>
              <a:t>Summary</a:t>
            </a:r>
          </a:p>
        </p:txBody>
      </p:sp>
      <p:sp>
        <p:nvSpPr>
          <p:cNvPr id="5" name="Slide Number Placeholder 4">
            <a:extLst>
              <a:ext uri="{FF2B5EF4-FFF2-40B4-BE49-F238E27FC236}">
                <a16:creationId xmlns:a16="http://schemas.microsoft.com/office/drawing/2014/main" id="{03193603-DF9D-8526-3882-ED51C1E9AB23}"/>
              </a:ext>
            </a:extLst>
          </p:cNvPr>
          <p:cNvSpPr>
            <a:spLocks noGrp="1"/>
          </p:cNvSpPr>
          <p:nvPr>
            <p:ph type="sldNum" sz="quarter" idx="17"/>
          </p:nvPr>
        </p:nvSpPr>
        <p:spPr/>
        <p:txBody>
          <a:bodyPr/>
          <a:lstStyle/>
          <a:p>
            <a:fld id="{345D60D9-5372-5F40-9443-0F9AE5BDC3C8}" type="slidenum">
              <a:rPr lang="en-US" smtClean="0"/>
              <a:pPr/>
              <a:t>3</a:t>
            </a:fld>
            <a:endParaRPr lang="en-US" dirty="0"/>
          </a:p>
        </p:txBody>
      </p:sp>
      <p:sp>
        <p:nvSpPr>
          <p:cNvPr id="6" name="Footer Placeholder 5">
            <a:extLst>
              <a:ext uri="{FF2B5EF4-FFF2-40B4-BE49-F238E27FC236}">
                <a16:creationId xmlns:a16="http://schemas.microsoft.com/office/drawing/2014/main" id="{52683354-1E5F-5614-CAEB-EDCFA3958FF0}"/>
              </a:ext>
            </a:extLst>
          </p:cNvPr>
          <p:cNvSpPr>
            <a:spLocks noGrp="1"/>
          </p:cNvSpPr>
          <p:nvPr>
            <p:ph type="ftr" sz="quarter" idx="16"/>
          </p:nvPr>
        </p:nvSpPr>
        <p:spPr/>
        <p:txBody>
          <a:bodyPr/>
          <a:lstStyle/>
          <a:p>
            <a:r>
              <a:rPr lang="en-US"/>
              <a:t>Copyright © 2023, Oracle and/or its affiliates  |  Confidential: Internal/Restricted/Highly Restricted</a:t>
            </a:r>
            <a:endParaRPr lang="en-US" dirty="0"/>
          </a:p>
        </p:txBody>
      </p:sp>
      <p:sp>
        <p:nvSpPr>
          <p:cNvPr id="7" name="Date Placeholder 6">
            <a:extLst>
              <a:ext uri="{FF2B5EF4-FFF2-40B4-BE49-F238E27FC236}">
                <a16:creationId xmlns:a16="http://schemas.microsoft.com/office/drawing/2014/main" id="{53E224E3-DD13-E7EB-42BA-BC03E6D9BA5C}"/>
              </a:ext>
            </a:extLst>
          </p:cNvPr>
          <p:cNvSpPr>
            <a:spLocks noGrp="1"/>
          </p:cNvSpPr>
          <p:nvPr>
            <p:ph type="dt" sz="half" idx="15"/>
          </p:nvPr>
        </p:nvSpPr>
        <p:spPr/>
        <p:txBody>
          <a:bodyPr/>
          <a:lstStyle/>
          <a:p>
            <a:r>
              <a:rPr lang="en-IN"/>
              <a:t>[Date]</a:t>
            </a:r>
            <a:endParaRPr lang="en-IN" dirty="0"/>
          </a:p>
        </p:txBody>
      </p:sp>
    </p:spTree>
    <p:extLst>
      <p:ext uri="{BB962C8B-B14F-4D97-AF65-F5344CB8AC3E}">
        <p14:creationId xmlns:p14="http://schemas.microsoft.com/office/powerpoint/2010/main" val="222264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A5BDD1-2858-4F5E-3953-1F1C37F8341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8B8580"/>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700" b="0" i="0" u="none" strike="noStrike" kern="1200" cap="none" spc="0" normalizeH="0" baseline="0" noProof="0" dirty="0">
              <a:ln>
                <a:noFill/>
              </a:ln>
              <a:solidFill>
                <a:srgbClr val="8B8580"/>
              </a:solidFill>
              <a:effectLst/>
              <a:uLnTx/>
              <a:uFillTx/>
              <a:latin typeface="Oracle Sans"/>
              <a:ea typeface="+mn-ea"/>
              <a:cs typeface="+mn-cs"/>
            </a:endParaRPr>
          </a:p>
        </p:txBody>
      </p:sp>
      <p:sp>
        <p:nvSpPr>
          <p:cNvPr id="3" name="Footer Placeholder 2">
            <a:extLst>
              <a:ext uri="{FF2B5EF4-FFF2-40B4-BE49-F238E27FC236}">
                <a16:creationId xmlns:a16="http://schemas.microsoft.com/office/drawing/2014/main" id="{EB6AF754-CCDE-03CF-2671-5174507017A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8B8580"/>
                </a:solidFill>
                <a:effectLst/>
                <a:uLnTx/>
                <a:uFillTx/>
                <a:latin typeface="Oracle Sans"/>
                <a:ea typeface="+mn-ea"/>
                <a:cs typeface="+mn-cs"/>
              </a:rPr>
              <a:t>Copyright © 2024, Oracle and/or its affiliates  |  Confidential: Restricted</a:t>
            </a:r>
            <a:endParaRPr kumimoji="0" lang="en-US" sz="700" b="0" i="0" u="none" strike="noStrike" kern="1200" cap="none" spc="0" normalizeH="0" baseline="0" noProof="0" dirty="0">
              <a:ln>
                <a:noFill/>
              </a:ln>
              <a:solidFill>
                <a:srgbClr val="8B8580"/>
              </a:solidFill>
              <a:effectLst/>
              <a:uLnTx/>
              <a:uFillTx/>
              <a:latin typeface="Oracle Sans"/>
              <a:ea typeface="+mn-ea"/>
              <a:cs typeface="+mn-cs"/>
            </a:endParaRPr>
          </a:p>
        </p:txBody>
      </p:sp>
      <p:sp>
        <p:nvSpPr>
          <p:cNvPr id="4" name="Title 3">
            <a:extLst>
              <a:ext uri="{FF2B5EF4-FFF2-40B4-BE49-F238E27FC236}">
                <a16:creationId xmlns:a16="http://schemas.microsoft.com/office/drawing/2014/main" id="{E4733B31-7244-651D-61ED-DD87F5180F4D}"/>
              </a:ext>
            </a:extLst>
          </p:cNvPr>
          <p:cNvSpPr>
            <a:spLocks noGrp="1"/>
          </p:cNvSpPr>
          <p:nvPr>
            <p:ph type="title"/>
          </p:nvPr>
        </p:nvSpPr>
        <p:spPr/>
        <p:txBody>
          <a:bodyPr/>
          <a:lstStyle/>
          <a:p>
            <a:r>
              <a:rPr lang="en-US" dirty="0"/>
              <a:t>Oracle Data Intelligence – DRAFT top level story</a:t>
            </a:r>
          </a:p>
        </p:txBody>
      </p:sp>
      <p:sp>
        <p:nvSpPr>
          <p:cNvPr id="5" name="Text Placeholder 4">
            <a:extLst>
              <a:ext uri="{FF2B5EF4-FFF2-40B4-BE49-F238E27FC236}">
                <a16:creationId xmlns:a16="http://schemas.microsoft.com/office/drawing/2014/main" id="{A8BDF59F-5DC5-0B93-0C84-46574D95A11D}"/>
              </a:ext>
            </a:extLst>
          </p:cNvPr>
          <p:cNvSpPr>
            <a:spLocks noGrp="1"/>
          </p:cNvSpPr>
          <p:nvPr>
            <p:ph type="body" sz="quarter" idx="43"/>
          </p:nvPr>
        </p:nvSpPr>
        <p:spPr/>
        <p:txBody>
          <a:bodyPr/>
          <a:lstStyle/>
          <a:p>
            <a:pPr marL="0" indent="0">
              <a:buNone/>
            </a:pPr>
            <a:r>
              <a:rPr lang="en-US" dirty="0"/>
              <a:t>Data is effectively infinite. Time to use it isn’t.</a:t>
            </a:r>
          </a:p>
          <a:p>
            <a:pPr marL="0" indent="0">
              <a:buNone/>
            </a:pPr>
            <a:r>
              <a:rPr lang="en-US" dirty="0"/>
              <a:t>Decisions have deadlines.  Some short, some long.</a:t>
            </a:r>
          </a:p>
          <a:p>
            <a:pPr marL="0" indent="0">
              <a:buNone/>
            </a:pPr>
            <a:r>
              <a:rPr lang="en-US" dirty="0"/>
              <a:t>But in every case, to make the most effective decision the time available needs to be used to its maximum efficiency: more iterations through data, more AI models run, more context added, more collaboration, more best practices applied, more hypotheses tested, more questions asked.</a:t>
            </a:r>
          </a:p>
          <a:p>
            <a:pPr marL="0" indent="0">
              <a:buNone/>
            </a:pPr>
            <a:r>
              <a:rPr lang="en-US" dirty="0"/>
              <a:t>That’s why most data and analytics ecosystems, most data intelligence offerings, aren’t doing enough – because at best they only speed up part of what organizations need.</a:t>
            </a:r>
          </a:p>
          <a:p>
            <a:pPr marL="0" indent="0">
              <a:buNone/>
            </a:pPr>
            <a:r>
              <a:rPr lang="en-US" dirty="0"/>
              <a:t>Only Oracle Data Intelligence can help your organization use the finite time window to the utmost.</a:t>
            </a:r>
          </a:p>
          <a:p>
            <a:pPr marL="0" indent="0">
              <a:buNone/>
            </a:pPr>
            <a:r>
              <a:rPr lang="en-US" dirty="0"/>
              <a:t>Why? </a:t>
            </a:r>
          </a:p>
          <a:p>
            <a:pPr marL="0" indent="0">
              <a:buNone/>
            </a:pPr>
            <a:r>
              <a:rPr lang="en-US" dirty="0"/>
              <a:t>Because only Oracle Data Intelligence combines data, analytics and AI platform capabilities AND data, analytics and AI SaaS applications.</a:t>
            </a:r>
          </a:p>
          <a:p>
            <a:pPr marL="0" indent="0">
              <a:buNone/>
            </a:pPr>
            <a:r>
              <a:rPr lang="en-US" dirty="0"/>
              <a:t>This unique combination powers the rapid building and deployment of customized data products AND supplies the advantages of deep prepackaged content - fast time to value, best practice knowhow and role-specific AI.</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B2D06D44-1A40-BDE6-4B3C-35730EDEBE8D}"/>
              </a:ext>
            </a:extLst>
          </p:cNvPr>
          <p:cNvSpPr txBox="1"/>
          <p:nvPr/>
        </p:nvSpPr>
        <p:spPr>
          <a:xfrm>
            <a:off x="8830514" y="-12879"/>
            <a:ext cx="3320948" cy="73866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a:ea typeface="+mn-ea"/>
                <a:cs typeface="+mn-cs"/>
              </a:rPr>
              <a:t>&gt;&gt;I can wordsmith this more, but the concept is clear, I think.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12D2A"/>
              </a:solidFill>
              <a:effectLst/>
              <a:uLnTx/>
              <a:uFillTx/>
              <a:latin typeface="Oracle Sans"/>
              <a:ea typeface="+mn-ea"/>
              <a:cs typeface="+mn-cs"/>
            </a:endParaRPr>
          </a:p>
        </p:txBody>
      </p:sp>
    </p:spTree>
    <p:extLst>
      <p:ext uri="{BB962C8B-B14F-4D97-AF65-F5344CB8AC3E}">
        <p14:creationId xmlns:p14="http://schemas.microsoft.com/office/powerpoint/2010/main" val="195224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C5DD46-F110-5784-7DE8-B09E06A18071}"/>
              </a:ext>
            </a:extLst>
          </p:cNvPr>
          <p:cNvSpPr>
            <a:spLocks noGrp="1"/>
          </p:cNvSpPr>
          <p:nvPr>
            <p:ph type="body" sz="quarter" idx="37"/>
          </p:nvPr>
        </p:nvSpPr>
        <p:spPr/>
        <p:txBody>
          <a:bodyPr/>
          <a:lstStyle/>
          <a:p>
            <a:endParaRPr lang="en-US"/>
          </a:p>
        </p:txBody>
      </p:sp>
      <p:sp>
        <p:nvSpPr>
          <p:cNvPr id="3" name="Text Placeholder 2">
            <a:extLst>
              <a:ext uri="{FF2B5EF4-FFF2-40B4-BE49-F238E27FC236}">
                <a16:creationId xmlns:a16="http://schemas.microsoft.com/office/drawing/2014/main" id="{0B09E1E6-E854-77BF-E837-46FE69755C38}"/>
              </a:ext>
            </a:extLst>
          </p:cNvPr>
          <p:cNvSpPr>
            <a:spLocks noGrp="1"/>
          </p:cNvSpPr>
          <p:nvPr>
            <p:ph type="body" sz="quarter" idx="36"/>
          </p:nvPr>
        </p:nvSpPr>
        <p:spPr/>
        <p:txBody>
          <a:bodyPr/>
          <a:lstStyle/>
          <a:p>
            <a:endParaRPr lang="en-US"/>
          </a:p>
        </p:txBody>
      </p:sp>
      <p:sp>
        <p:nvSpPr>
          <p:cNvPr id="5" name="Text Placeholder 4">
            <a:extLst>
              <a:ext uri="{FF2B5EF4-FFF2-40B4-BE49-F238E27FC236}">
                <a16:creationId xmlns:a16="http://schemas.microsoft.com/office/drawing/2014/main" id="{769CFC8F-0CAC-4DA7-2647-7A3A12D32BF3}"/>
              </a:ext>
            </a:extLst>
          </p:cNvPr>
          <p:cNvSpPr>
            <a:spLocks noGrp="1"/>
          </p:cNvSpPr>
          <p:nvPr>
            <p:ph type="body" sz="quarter" idx="39"/>
          </p:nvPr>
        </p:nvSpPr>
        <p:spPr>
          <a:xfrm>
            <a:off x="592661" y="1828800"/>
            <a:ext cx="11053239" cy="2027238"/>
          </a:xfrm>
        </p:spPr>
        <p:txBody>
          <a:bodyPr/>
          <a:lstStyle/>
          <a:p>
            <a:r>
              <a:rPr lang="en-US" dirty="0"/>
              <a:t>FDI is “embedded into our HCM processes... It was not an isolated evaluation process, it was part of our HR technology selection, and analytics was part of our requirements.”</a:t>
            </a:r>
          </a:p>
        </p:txBody>
      </p:sp>
      <p:pic>
        <p:nvPicPr>
          <p:cNvPr id="4098" name="Picture 2" descr="Penske Corporation">
            <a:extLst>
              <a:ext uri="{FF2B5EF4-FFF2-40B4-BE49-F238E27FC236}">
                <a16:creationId xmlns:a16="http://schemas.microsoft.com/office/drawing/2014/main" id="{23A31788-1E36-5F75-6F7D-AE70DED3794E}"/>
              </a:ext>
            </a:extLst>
          </p:cNvPr>
          <p:cNvPicPr>
            <a:picLocks noGrp="1" noChangeAspect="1" noChangeArrowheads="1"/>
          </p:cNvPicPr>
          <p:nvPr>
            <p:ph type="pic" sz="quarter" idx="38"/>
          </p:nvPr>
        </p:nvPicPr>
        <p:blipFill>
          <a:blip r:embed="rId2">
            <a:extLst>
              <a:ext uri="{28A0092B-C50C-407E-A947-70E740481C1C}">
                <a14:useLocalDpi xmlns:a14="http://schemas.microsoft.com/office/drawing/2010/main" val="0"/>
              </a:ext>
            </a:extLst>
          </a:blip>
          <a:srcRect t="13518" b="1351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539183-027E-2CCF-8AAE-498593FC145D}"/>
              </a:ext>
            </a:extLst>
          </p:cNvPr>
          <p:cNvSpPr txBox="1"/>
          <p:nvPr/>
        </p:nvSpPr>
        <p:spPr>
          <a:xfrm>
            <a:off x="8830514" y="-12879"/>
            <a:ext cx="3320948" cy="73866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a:ea typeface="+mn-ea"/>
                <a:cs typeface="+mn-cs"/>
              </a:rPr>
              <a:t>&gt;&gt;Example from Penske interview last week.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12D2A"/>
              </a:solidFill>
              <a:effectLst/>
              <a:uLnTx/>
              <a:uFillTx/>
              <a:latin typeface="Oracle Sans"/>
              <a:ea typeface="+mn-ea"/>
              <a:cs typeface="+mn-cs"/>
            </a:endParaRPr>
          </a:p>
        </p:txBody>
      </p:sp>
    </p:spTree>
    <p:extLst>
      <p:ext uri="{BB962C8B-B14F-4D97-AF65-F5344CB8AC3E}">
        <p14:creationId xmlns:p14="http://schemas.microsoft.com/office/powerpoint/2010/main" val="3546375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4825F-FFC5-9C74-AF45-F6579B4B83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BA1C5C-4F43-0FEC-2820-FAAA8AFF29C6}"/>
              </a:ext>
            </a:extLst>
          </p:cNvPr>
          <p:cNvSpPr>
            <a:spLocks noGrp="1"/>
          </p:cNvSpPr>
          <p:nvPr>
            <p:ph type="title" idx="4294967295"/>
          </p:nvPr>
        </p:nvSpPr>
        <p:spPr>
          <a:xfrm>
            <a:off x="674682" y="342900"/>
            <a:ext cx="8042281" cy="928688"/>
          </a:xfrm>
        </p:spPr>
        <p:txBody>
          <a:bodyPr/>
          <a:lstStyle/>
          <a:p>
            <a:r>
              <a:rPr lang="en-US" dirty="0"/>
              <a:t>Data Intelligence v2</a:t>
            </a:r>
            <a:br>
              <a:rPr lang="en-US" dirty="0"/>
            </a:br>
            <a:endParaRPr lang="en-US" dirty="0"/>
          </a:p>
        </p:txBody>
      </p:sp>
      <p:pic>
        <p:nvPicPr>
          <p:cNvPr id="12" name="Graphic 11">
            <a:extLst>
              <a:ext uri="{FF2B5EF4-FFF2-40B4-BE49-F238E27FC236}">
                <a16:creationId xmlns:a16="http://schemas.microsoft.com/office/drawing/2014/main" id="{FB73E71F-0DEA-DE79-E5D9-06CF6BFED0D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4682" y="3829091"/>
            <a:ext cx="10818252" cy="111297"/>
          </a:xfrm>
          <a:prstGeom prst="rect">
            <a:avLst/>
          </a:prstGeom>
        </p:spPr>
      </p:pic>
      <p:sp>
        <p:nvSpPr>
          <p:cNvPr id="84" name="TextBox 83">
            <a:extLst>
              <a:ext uri="{FF2B5EF4-FFF2-40B4-BE49-F238E27FC236}">
                <a16:creationId xmlns:a16="http://schemas.microsoft.com/office/drawing/2014/main" id="{BD4D119D-31CC-5090-8C9C-2FB44D70E4D9}"/>
              </a:ext>
            </a:extLst>
          </p:cNvPr>
          <p:cNvSpPr txBox="1"/>
          <p:nvPr/>
        </p:nvSpPr>
        <p:spPr>
          <a:xfrm>
            <a:off x="7324725" y="30447"/>
            <a:ext cx="4867274"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a:ea typeface="+mn-ea"/>
                <a:cs typeface="+mn-cs"/>
              </a:rPr>
              <a:t>Write 3 defining characteristics for both the DI platform and DI apps, and then add a benefit statement for each</a:t>
            </a:r>
            <a:endParaRPr kumimoji="0" lang="en-US" sz="1100" b="0" i="0" u="none" strike="noStrike" kern="1200" cap="none" spc="0" normalizeH="0" baseline="0" noProof="0" dirty="0">
              <a:ln>
                <a:noFill/>
              </a:ln>
              <a:solidFill>
                <a:srgbClr val="312D2A"/>
              </a:solidFill>
              <a:effectLst/>
              <a:uLnTx/>
              <a:uFillTx/>
              <a:latin typeface="Oracle Sans"/>
              <a:ea typeface="+mn-ea"/>
              <a:cs typeface="+mn-cs"/>
            </a:endParaRPr>
          </a:p>
        </p:txBody>
      </p:sp>
      <p:sp>
        <p:nvSpPr>
          <p:cNvPr id="24" name="object 11">
            <a:extLst>
              <a:ext uri="{FF2B5EF4-FFF2-40B4-BE49-F238E27FC236}">
                <a16:creationId xmlns:a16="http://schemas.microsoft.com/office/drawing/2014/main" id="{D144E021-A6A7-4FBA-37A4-B1E01E7B0F6E}"/>
              </a:ext>
            </a:extLst>
          </p:cNvPr>
          <p:cNvSpPr txBox="1"/>
          <p:nvPr/>
        </p:nvSpPr>
        <p:spPr>
          <a:xfrm>
            <a:off x="674681" y="1109298"/>
            <a:ext cx="2400947" cy="228261"/>
          </a:xfrm>
          <a:prstGeom prst="rect">
            <a:avLst/>
          </a:prstGeom>
        </p:spPr>
        <p:txBody>
          <a:bodyPr vert="horz" wrap="square" lIns="0" tIns="12693" rIns="0" bIns="0" rtlCol="0">
            <a:spAutoFit/>
          </a:bodyPr>
          <a:lstStyle/>
          <a:p>
            <a:pPr marL="12690" marR="0" lvl="0" indent="0" algn="l" defTabSz="914012"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Data Intelligence </a:t>
            </a:r>
            <a:r>
              <a:rPr kumimoji="0" lang="en-US" sz="1400" b="1"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Apps</a:t>
            </a:r>
            <a:endParaRPr kumimoji="0" sz="14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25" name="object 11">
            <a:extLst>
              <a:ext uri="{FF2B5EF4-FFF2-40B4-BE49-F238E27FC236}">
                <a16:creationId xmlns:a16="http://schemas.microsoft.com/office/drawing/2014/main" id="{16171CD6-F5E3-5CAF-E031-D8C479FC4B59}"/>
              </a:ext>
            </a:extLst>
          </p:cNvPr>
          <p:cNvSpPr txBox="1"/>
          <p:nvPr/>
        </p:nvSpPr>
        <p:spPr>
          <a:xfrm>
            <a:off x="674681" y="4006359"/>
            <a:ext cx="2400947" cy="228261"/>
          </a:xfrm>
          <a:prstGeom prst="rect">
            <a:avLst/>
          </a:prstGeom>
        </p:spPr>
        <p:txBody>
          <a:bodyPr vert="horz" wrap="square" lIns="0" tIns="12693" rIns="0" bIns="0" rtlCol="0">
            <a:spAutoFit/>
          </a:bodyPr>
          <a:lstStyle/>
          <a:p>
            <a:pPr marL="12690" marR="0" lvl="0" indent="0" algn="l" defTabSz="914012"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Data Intelligence </a:t>
            </a:r>
            <a:r>
              <a:rPr kumimoji="0" lang="en-US" sz="1400" b="1"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Platform</a:t>
            </a:r>
            <a:endParaRPr kumimoji="0" sz="14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graphicFrame>
        <p:nvGraphicFramePr>
          <p:cNvPr id="28" name="Table 27">
            <a:extLst>
              <a:ext uri="{FF2B5EF4-FFF2-40B4-BE49-F238E27FC236}">
                <a16:creationId xmlns:a16="http://schemas.microsoft.com/office/drawing/2014/main" id="{2FF4F47F-F7E4-7555-483F-441EB0952BD9}"/>
              </a:ext>
            </a:extLst>
          </p:cNvPr>
          <p:cNvGraphicFramePr>
            <a:graphicFrameLocks noGrp="1"/>
          </p:cNvGraphicFramePr>
          <p:nvPr/>
        </p:nvGraphicFramePr>
        <p:xfrm>
          <a:off x="3048000" y="4050407"/>
          <a:ext cx="9143999" cy="2778760"/>
        </p:xfrm>
        <a:graphic>
          <a:graphicData uri="http://schemas.openxmlformats.org/drawingml/2006/table">
            <a:tbl>
              <a:tblPr firstRow="1" bandRow="1">
                <a:tableStyleId>{5940675A-B579-460E-94D1-54222C63F5DA}</a:tableStyleId>
              </a:tblPr>
              <a:tblGrid>
                <a:gridCol w="4000500">
                  <a:extLst>
                    <a:ext uri="{9D8B030D-6E8A-4147-A177-3AD203B41FA5}">
                      <a16:colId xmlns:a16="http://schemas.microsoft.com/office/drawing/2014/main" val="3856627582"/>
                    </a:ext>
                  </a:extLst>
                </a:gridCol>
                <a:gridCol w="5143499">
                  <a:extLst>
                    <a:ext uri="{9D8B030D-6E8A-4147-A177-3AD203B41FA5}">
                      <a16:colId xmlns:a16="http://schemas.microsoft.com/office/drawing/2014/main" val="3350741973"/>
                    </a:ext>
                  </a:extLst>
                </a:gridCol>
              </a:tblGrid>
              <a:tr h="370840">
                <a:tc>
                  <a:txBody>
                    <a:bodyPr/>
                    <a:lstStyle/>
                    <a:p>
                      <a:r>
                        <a:rPr lang="en-US" sz="1400" b="1" dirty="0">
                          <a:solidFill>
                            <a:schemeClr val="bg2"/>
                          </a:solidFill>
                        </a:rPr>
                        <a:t>Characteristics</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2"/>
                          </a:solidFill>
                        </a:rPr>
                        <a:t>Benefits</a:t>
                      </a:r>
                    </a:p>
                  </a:txBody>
                  <a:tcPr>
                    <a:solidFill>
                      <a:schemeClr val="accent4"/>
                    </a:solidFill>
                  </a:tcPr>
                </a:tc>
                <a:extLst>
                  <a:ext uri="{0D108BD9-81ED-4DB2-BD59-A6C34878D82A}">
                    <a16:rowId xmlns:a16="http://schemas.microsoft.com/office/drawing/2014/main" val="27204181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Common </a:t>
                      </a:r>
                      <a:r>
                        <a:rPr lang="en-US" sz="1400" baseline="0" dirty="0"/>
                        <a:t>platform and integrated user experience across end to end data, analytics and AI.</a:t>
                      </a:r>
                      <a:r>
                        <a:rPr lang="en-US" sz="1400" dirty="0"/>
                        <a:t> Unified metadata, data catalog, integration,  governance and data science.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Speeds the time to transform data into value, increase teams’ productivity and ability to deploy customized data products. Safe guardrails for usage and compliance. AI ready data safe for use. </a:t>
                      </a:r>
                      <a:r>
                        <a:rPr lang="en-US" sz="1400" baseline="0" dirty="0"/>
                        <a:t>Transparent monitoring for usage &amp; a cost advantage.</a:t>
                      </a:r>
                      <a:endParaRPr lang="en-US" sz="1400" dirty="0"/>
                    </a:p>
                  </a:txBody>
                  <a:tcPr/>
                </a:tc>
                <a:extLst>
                  <a:ext uri="{0D108BD9-81ED-4DB2-BD59-A6C34878D82A}">
                    <a16:rowId xmlns:a16="http://schemas.microsoft.com/office/drawing/2014/main" val="1937173534"/>
                  </a:ext>
                </a:extLst>
              </a:tr>
              <a:tr h="370840">
                <a:tc>
                  <a:txBody>
                    <a:bodyPr/>
                    <a:lstStyle/>
                    <a:p>
                      <a:r>
                        <a:rPr lang="en-US" sz="1400" dirty="0"/>
                        <a:t>Modern, best-in-class, AI enabled analytics. Self-service and governed analytics, in one platform. </a:t>
                      </a:r>
                    </a:p>
                  </a:txBody>
                  <a:tcPr/>
                </a:tc>
                <a:tc>
                  <a:txBody>
                    <a:bodyPr/>
                    <a:lstStyle/>
                    <a:p>
                      <a:r>
                        <a:rPr lang="en-US" sz="1400" dirty="0"/>
                        <a:t>Gives business people the ability to model, explore, understand and collaborate quickly and easily around human or AI found insights, leading to better, faster decisions.</a:t>
                      </a:r>
                    </a:p>
                  </a:txBody>
                  <a:tcPr/>
                </a:tc>
                <a:extLst>
                  <a:ext uri="{0D108BD9-81ED-4DB2-BD59-A6C34878D82A}">
                    <a16:rowId xmlns:a16="http://schemas.microsoft.com/office/drawing/2014/main" val="311473866"/>
                  </a:ext>
                </a:extLst>
              </a:tr>
              <a:tr h="370840">
                <a:tc>
                  <a:txBody>
                    <a:bodyPr/>
                    <a:lstStyle/>
                    <a:p>
                      <a:r>
                        <a:rPr lang="en-US" sz="1400" dirty="0"/>
                        <a:t>Seamless developer experience for data engineers and scientists. No-code UI for data integration and transformation. </a:t>
                      </a:r>
                    </a:p>
                  </a:txBody>
                  <a:tcPr/>
                </a:tc>
                <a:tc>
                  <a:txBody>
                    <a:bodyPr/>
                    <a:lstStyle/>
                    <a:p>
                      <a:r>
                        <a:rPr lang="en-US" sz="1400" dirty="0"/>
                        <a:t>Familiar and easy to use data environment increases speed of adoption and efficiency when developing and deploying data, analytics and AI to the business.</a:t>
                      </a:r>
                    </a:p>
                  </a:txBody>
                  <a:tcPr/>
                </a:tc>
                <a:extLst>
                  <a:ext uri="{0D108BD9-81ED-4DB2-BD59-A6C34878D82A}">
                    <a16:rowId xmlns:a16="http://schemas.microsoft.com/office/drawing/2014/main" val="833235004"/>
                  </a:ext>
                </a:extLst>
              </a:tr>
            </a:tbl>
          </a:graphicData>
        </a:graphic>
      </p:graphicFrame>
      <p:graphicFrame>
        <p:nvGraphicFramePr>
          <p:cNvPr id="29" name="Table 28">
            <a:extLst>
              <a:ext uri="{FF2B5EF4-FFF2-40B4-BE49-F238E27FC236}">
                <a16:creationId xmlns:a16="http://schemas.microsoft.com/office/drawing/2014/main" id="{833440ED-820A-04CF-3F18-AB2C96A985E6}"/>
              </a:ext>
            </a:extLst>
          </p:cNvPr>
          <p:cNvGraphicFramePr>
            <a:graphicFrameLocks noGrp="1"/>
          </p:cNvGraphicFramePr>
          <p:nvPr/>
        </p:nvGraphicFramePr>
        <p:xfrm>
          <a:off x="3076575" y="1060067"/>
          <a:ext cx="9115425" cy="2565400"/>
        </p:xfrm>
        <a:graphic>
          <a:graphicData uri="http://schemas.openxmlformats.org/drawingml/2006/table">
            <a:tbl>
              <a:tblPr firstRow="1" bandRow="1">
                <a:tableStyleId>{5940675A-B579-460E-94D1-54222C63F5DA}</a:tableStyleId>
              </a:tblPr>
              <a:tblGrid>
                <a:gridCol w="3952875">
                  <a:extLst>
                    <a:ext uri="{9D8B030D-6E8A-4147-A177-3AD203B41FA5}">
                      <a16:colId xmlns:a16="http://schemas.microsoft.com/office/drawing/2014/main" val="3856627582"/>
                    </a:ext>
                  </a:extLst>
                </a:gridCol>
                <a:gridCol w="5162550">
                  <a:extLst>
                    <a:ext uri="{9D8B030D-6E8A-4147-A177-3AD203B41FA5}">
                      <a16:colId xmlns:a16="http://schemas.microsoft.com/office/drawing/2014/main" val="3350741973"/>
                    </a:ext>
                  </a:extLst>
                </a:gridCol>
              </a:tblGrid>
              <a:tr h="370840">
                <a:tc>
                  <a:txBody>
                    <a:bodyPr/>
                    <a:lstStyle/>
                    <a:p>
                      <a:r>
                        <a:rPr lang="en-US" sz="1400" b="1" dirty="0">
                          <a:solidFill>
                            <a:schemeClr val="bg2"/>
                          </a:solidFill>
                        </a:rPr>
                        <a:t>Characteristics</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2"/>
                          </a:solidFill>
                        </a:rPr>
                        <a:t>Benefits</a:t>
                      </a:r>
                    </a:p>
                  </a:txBody>
                  <a:tcPr>
                    <a:solidFill>
                      <a:schemeClr val="accent4"/>
                    </a:solidFill>
                  </a:tcPr>
                </a:tc>
                <a:extLst>
                  <a:ext uri="{0D108BD9-81ED-4DB2-BD59-A6C34878D82A}">
                    <a16:rowId xmlns:a16="http://schemas.microsoft.com/office/drawing/2014/main" val="2720418135"/>
                  </a:ext>
                </a:extLst>
              </a:tr>
              <a:tr h="370840">
                <a:tc>
                  <a:txBody>
                    <a:bodyPr/>
                    <a:lstStyle/>
                    <a:p>
                      <a:r>
                        <a:rPr lang="en-US" sz="1400" dirty="0"/>
                        <a:t>Role specific AI powered Intelligent Analytics &amp; Apps with certified, industry proven KPIs &amp; Metrics, dashboards and AI use cases.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Reach a much wider range of roles in organizations and so impact more decisions, with business relevant, in context insights.</a:t>
                      </a:r>
                      <a:r>
                        <a:rPr lang="en-US" sz="1400" baseline="0" dirty="0"/>
                        <a:t> </a:t>
                      </a:r>
                    </a:p>
                  </a:txBody>
                  <a:tcPr/>
                </a:tc>
                <a:extLst>
                  <a:ext uri="{0D108BD9-81ED-4DB2-BD59-A6C34878D82A}">
                    <a16:rowId xmlns:a16="http://schemas.microsoft.com/office/drawing/2014/main" val="19371735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Timely </a:t>
                      </a:r>
                      <a:r>
                        <a:rPr lang="en-US" sz="1400" baseline="0" dirty="0"/>
                        <a:t>c</a:t>
                      </a:r>
                      <a:r>
                        <a:rPr lang="en-US" sz="1400" dirty="0"/>
                        <a:t>ross pillar/functional insight, with prebuilt hierarchies, snapshots, buckets, calculated metrics.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Total visibility across the entire data value chain. No blind spots</a:t>
                      </a:r>
                      <a:r>
                        <a:rPr lang="en-US" sz="1400" baseline="0" dirty="0"/>
                        <a:t> when making business decisions. </a:t>
                      </a:r>
                      <a:r>
                        <a:rPr lang="en-US" sz="1400" dirty="0"/>
                        <a:t>So you don’t miss your window of opportunity</a:t>
                      </a:r>
                    </a:p>
                  </a:txBody>
                  <a:tcPr/>
                </a:tc>
                <a:extLst>
                  <a:ext uri="{0D108BD9-81ED-4DB2-BD59-A6C34878D82A}">
                    <a16:rowId xmlns:a16="http://schemas.microsoft.com/office/drawing/2014/main" val="3114738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Connected &amp;</a:t>
                      </a:r>
                      <a:r>
                        <a:rPr lang="en-US" sz="1400" baseline="0" dirty="0"/>
                        <a:t> continuous, s</a:t>
                      </a:r>
                      <a:r>
                        <a:rPr lang="en-US" sz="1400" dirty="0"/>
                        <a:t>elf-adapting Data &amp; Analytics as a service, with fully managed data pipelines, in an open data lake.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Zero downtime, backward &amp; forward compatibility, doesn’t break when underlying op systems change. Much lower cost of deployment.</a:t>
                      </a:r>
                    </a:p>
                  </a:txBody>
                  <a:tcPr/>
                </a:tc>
                <a:extLst>
                  <a:ext uri="{0D108BD9-81ED-4DB2-BD59-A6C34878D82A}">
                    <a16:rowId xmlns:a16="http://schemas.microsoft.com/office/drawing/2014/main" val="833235004"/>
                  </a:ext>
                </a:extLst>
              </a:tr>
            </a:tbl>
          </a:graphicData>
        </a:graphic>
      </p:graphicFrame>
      <p:sp>
        <p:nvSpPr>
          <p:cNvPr id="4" name="TextBox 3">
            <a:extLst>
              <a:ext uri="{FF2B5EF4-FFF2-40B4-BE49-F238E27FC236}">
                <a16:creationId xmlns:a16="http://schemas.microsoft.com/office/drawing/2014/main" id="{72E576A7-843F-0F17-2556-1A97B79006CC}"/>
              </a:ext>
            </a:extLst>
          </p:cNvPr>
          <p:cNvSpPr txBox="1"/>
          <p:nvPr/>
        </p:nvSpPr>
        <p:spPr>
          <a:xfrm>
            <a:off x="674680" y="4307900"/>
            <a:ext cx="1352550" cy="338554"/>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12D2A"/>
                </a:solidFill>
                <a:effectLst/>
                <a:uLnTx/>
                <a:uFillTx/>
                <a:latin typeface="Oracle Sans"/>
                <a:ea typeface="+mn-ea"/>
                <a:cs typeface="+mn-cs"/>
              </a:rPr>
              <a:t>BUILD</a:t>
            </a:r>
          </a:p>
        </p:txBody>
      </p:sp>
      <p:sp>
        <p:nvSpPr>
          <p:cNvPr id="31" name="TextBox 30">
            <a:extLst>
              <a:ext uri="{FF2B5EF4-FFF2-40B4-BE49-F238E27FC236}">
                <a16:creationId xmlns:a16="http://schemas.microsoft.com/office/drawing/2014/main" id="{957DD496-EBE4-BD70-BE9F-7F56F65AC55F}"/>
              </a:ext>
            </a:extLst>
          </p:cNvPr>
          <p:cNvSpPr txBox="1"/>
          <p:nvPr/>
        </p:nvSpPr>
        <p:spPr>
          <a:xfrm>
            <a:off x="674680" y="1384639"/>
            <a:ext cx="1352550" cy="338554"/>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12D2A"/>
                </a:solidFill>
                <a:effectLst/>
                <a:uLnTx/>
                <a:uFillTx/>
                <a:latin typeface="Oracle Sans"/>
                <a:ea typeface="+mn-ea"/>
                <a:cs typeface="+mn-cs"/>
              </a:rPr>
              <a:t>BUY</a:t>
            </a:r>
          </a:p>
        </p:txBody>
      </p:sp>
      <p:sp>
        <p:nvSpPr>
          <p:cNvPr id="32" name="TextBox 31">
            <a:extLst>
              <a:ext uri="{FF2B5EF4-FFF2-40B4-BE49-F238E27FC236}">
                <a16:creationId xmlns:a16="http://schemas.microsoft.com/office/drawing/2014/main" id="{2E507F23-3E8E-BE37-3D20-A89EEB29C886}"/>
              </a:ext>
            </a:extLst>
          </p:cNvPr>
          <p:cNvSpPr txBox="1"/>
          <p:nvPr/>
        </p:nvSpPr>
        <p:spPr>
          <a:xfrm>
            <a:off x="3849688" y="208888"/>
            <a:ext cx="3274222" cy="73866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2D2A"/>
                </a:solidFill>
                <a:effectLst/>
                <a:uLnTx/>
                <a:uFillTx/>
                <a:latin typeface="Oracle Sans"/>
                <a:ea typeface="+mn-ea"/>
                <a:cs typeface="+mn-cs"/>
              </a:rPr>
              <a:t>Win the race to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2D2A"/>
                </a:solidFill>
                <a:effectLst/>
                <a:uLnTx/>
                <a:uFillTx/>
                <a:latin typeface="Oracle Sans"/>
                <a:ea typeface="+mn-ea"/>
                <a:cs typeface="+mn-cs"/>
              </a:rPr>
              <a:t>No need to duplicate effort across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2D2A"/>
                </a:solidFill>
                <a:effectLst/>
                <a:uLnTx/>
                <a:uFillTx/>
                <a:latin typeface="Oracle Sans"/>
                <a:ea typeface="+mn-ea"/>
                <a:cs typeface="+mn-cs"/>
              </a:rPr>
              <a:t>Chose your path to value</a:t>
            </a:r>
          </a:p>
        </p:txBody>
      </p:sp>
      <p:sp>
        <p:nvSpPr>
          <p:cNvPr id="33" name="TextBox 32">
            <a:extLst>
              <a:ext uri="{FF2B5EF4-FFF2-40B4-BE49-F238E27FC236}">
                <a16:creationId xmlns:a16="http://schemas.microsoft.com/office/drawing/2014/main" id="{C09698A4-72F0-7817-F571-94C7FE1AC030}"/>
              </a:ext>
            </a:extLst>
          </p:cNvPr>
          <p:cNvSpPr txBox="1"/>
          <p:nvPr/>
        </p:nvSpPr>
        <p:spPr>
          <a:xfrm>
            <a:off x="247650" y="1790376"/>
            <a:ext cx="2613025" cy="1569660"/>
          </a:xfrm>
          <a:prstGeom prst="rect">
            <a:avLst/>
          </a:prstGeom>
          <a:solidFill>
            <a:srgbClr val="FACD62"/>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2D2A"/>
                </a:solidFill>
                <a:effectLst/>
                <a:uLnTx/>
                <a:uFillTx/>
                <a:latin typeface="Oracle Sans"/>
                <a:ea typeface="+mn-ea"/>
                <a:cs typeface="+mn-cs"/>
              </a:rPr>
              <a:t>Prebuilt for job roles, tasks, workflows and industry needs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2D2A"/>
                </a:solidFill>
                <a:effectLst/>
                <a:uLnTx/>
                <a:uFillTx/>
                <a:latin typeface="Oracle Sans"/>
                <a:ea typeface="+mn-ea"/>
                <a:cs typeface="+mn-cs"/>
              </a:rPr>
              <a:t>People can see/visualize the outcome/impact before making taking action (simulation twin)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2D2A"/>
                </a:solidFill>
                <a:effectLst/>
                <a:uLnTx/>
                <a:uFillTx/>
                <a:latin typeface="Oracle Sans"/>
                <a:ea typeface="+mn-ea"/>
                <a:cs typeface="+mn-cs"/>
              </a:rPr>
              <a:t>Closed loop decisions with direct ties to operational action</a:t>
            </a:r>
            <a:endParaRPr kumimoji="0" lang="en-US" sz="1050" b="0" i="0" u="none" strike="noStrike" kern="1200" cap="none" spc="0" normalizeH="0" baseline="0" noProof="0" dirty="0">
              <a:ln>
                <a:noFill/>
              </a:ln>
              <a:solidFill>
                <a:srgbClr val="312D2A"/>
              </a:solidFill>
              <a:effectLst/>
              <a:uLnTx/>
              <a:uFillTx/>
              <a:latin typeface="Oracle Sans"/>
              <a:ea typeface="+mn-ea"/>
              <a:cs typeface="+mn-cs"/>
            </a:endParaRPr>
          </a:p>
        </p:txBody>
      </p:sp>
      <p:sp>
        <p:nvSpPr>
          <p:cNvPr id="35" name="TextBox 34">
            <a:extLst>
              <a:ext uri="{FF2B5EF4-FFF2-40B4-BE49-F238E27FC236}">
                <a16:creationId xmlns:a16="http://schemas.microsoft.com/office/drawing/2014/main" id="{EA8E63D2-0050-D746-59B6-0A968D2A431C}"/>
              </a:ext>
            </a:extLst>
          </p:cNvPr>
          <p:cNvSpPr txBox="1"/>
          <p:nvPr/>
        </p:nvSpPr>
        <p:spPr>
          <a:xfrm>
            <a:off x="247649" y="4740663"/>
            <a:ext cx="2613025" cy="1938992"/>
          </a:xfrm>
          <a:prstGeom prst="rect">
            <a:avLst/>
          </a:prstGeom>
          <a:solidFill>
            <a:srgbClr val="FACD62"/>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2D2A"/>
                </a:solidFill>
                <a:effectLst/>
                <a:uLnTx/>
                <a:uFillTx/>
                <a:latin typeface="Oracle Sans"/>
                <a:ea typeface="+mn-ea"/>
                <a:cs typeface="+mn-cs"/>
              </a:rPr>
              <a:t>Single, integrated data ecosystem working from the moment data is born (in Apps) to when it’s applied to decisions &amp; 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2D2A"/>
                </a:solidFill>
                <a:effectLst/>
                <a:uLnTx/>
                <a:uFillTx/>
                <a:latin typeface="Oracle Sans"/>
                <a:ea typeface="+mn-ea"/>
                <a:cs typeface="+mn-cs"/>
              </a:rPr>
              <a:t>Enables all types of data, analytics and AI workflows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2D2A"/>
                </a:solidFill>
                <a:effectLst/>
                <a:uLnTx/>
                <a:uFillTx/>
                <a:latin typeface="Oracle Sans"/>
                <a:ea typeface="+mn-ea"/>
                <a:cs typeface="+mn-cs"/>
              </a:rPr>
              <a:t>Full visibility and traceability without having to move data around and redefine metadata</a:t>
            </a:r>
          </a:p>
        </p:txBody>
      </p:sp>
    </p:spTree>
    <p:extLst>
      <p:ext uri="{BB962C8B-B14F-4D97-AF65-F5344CB8AC3E}">
        <p14:creationId xmlns:p14="http://schemas.microsoft.com/office/powerpoint/2010/main" val="273083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EBF7B-537F-2E9C-CD78-3C9CF3A3F1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E76AEA-010E-97EB-266F-D87899FF547E}"/>
              </a:ext>
            </a:extLst>
          </p:cNvPr>
          <p:cNvSpPr>
            <a:spLocks noGrp="1"/>
          </p:cNvSpPr>
          <p:nvPr>
            <p:ph type="title" idx="4294967295"/>
          </p:nvPr>
        </p:nvSpPr>
        <p:spPr>
          <a:xfrm>
            <a:off x="674682" y="342900"/>
            <a:ext cx="8042281" cy="928688"/>
          </a:xfrm>
        </p:spPr>
        <p:txBody>
          <a:bodyPr/>
          <a:lstStyle/>
          <a:p>
            <a:r>
              <a:rPr lang="en-US" dirty="0"/>
              <a:t>Oracle Data Intelligence</a:t>
            </a:r>
          </a:p>
        </p:txBody>
      </p:sp>
      <p:grpSp>
        <p:nvGrpSpPr>
          <p:cNvPr id="54" name="Group 53">
            <a:extLst>
              <a:ext uri="{FF2B5EF4-FFF2-40B4-BE49-F238E27FC236}">
                <a16:creationId xmlns:a16="http://schemas.microsoft.com/office/drawing/2014/main" id="{50D4458B-DB56-9AAA-EFFA-A239E9B8F800}"/>
              </a:ext>
            </a:extLst>
          </p:cNvPr>
          <p:cNvGrpSpPr/>
          <p:nvPr/>
        </p:nvGrpSpPr>
        <p:grpSpPr>
          <a:xfrm>
            <a:off x="4848604" y="1870356"/>
            <a:ext cx="1514489" cy="1521469"/>
            <a:chOff x="3656773" y="1453582"/>
            <a:chExt cx="1135867" cy="1141102"/>
          </a:xfrm>
        </p:grpSpPr>
        <p:pic>
          <p:nvPicPr>
            <p:cNvPr id="55" name="Picture 54">
              <a:extLst>
                <a:ext uri="{FF2B5EF4-FFF2-40B4-BE49-F238E27FC236}">
                  <a16:creationId xmlns:a16="http://schemas.microsoft.com/office/drawing/2014/main" id="{D3350CAB-D7AF-3A53-8386-8B239FBE5E1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36663" y="1453582"/>
              <a:ext cx="649688" cy="629635"/>
            </a:xfrm>
            <a:prstGeom prst="rect">
              <a:avLst/>
            </a:prstGeom>
          </p:spPr>
        </p:pic>
        <p:sp>
          <p:nvSpPr>
            <p:cNvPr id="56" name="object 11">
              <a:extLst>
                <a:ext uri="{FF2B5EF4-FFF2-40B4-BE49-F238E27FC236}">
                  <a16:creationId xmlns:a16="http://schemas.microsoft.com/office/drawing/2014/main" id="{A23CB1B4-E1CF-A955-B228-F5FEF91A7774}"/>
                </a:ext>
              </a:extLst>
            </p:cNvPr>
            <p:cNvSpPr txBox="1">
              <a:spLocks/>
            </p:cNvSpPr>
            <p:nvPr/>
          </p:nvSpPr>
          <p:spPr>
            <a:xfrm>
              <a:off x="3656773" y="2162809"/>
              <a:ext cx="1135867" cy="431875"/>
            </a:xfrm>
            <a:prstGeom prst="rect">
              <a:avLst/>
            </a:prstGeom>
          </p:spPr>
          <p:txBody>
            <a:bodyPr vert="horz" wrap="square" lIns="0" tIns="16925" rIns="0" bIns="0" rtlCol="0">
              <a:spAutoFit/>
            </a:bodyPr>
            <a:lstStyle/>
            <a:p>
              <a:pPr marL="16922" marR="0" lvl="0" indent="0" algn="ctr" defTabSz="1218652" rtl="0" eaLnBrk="1" fontAlgn="auto" latinLnBrk="0" hangingPunct="1">
                <a:lnSpc>
                  <a:spcPct val="90000"/>
                </a:lnSpc>
                <a:spcBef>
                  <a:spcPts val="133"/>
                </a:spcBef>
                <a:spcAft>
                  <a:spcPts val="0"/>
                </a:spcAft>
                <a:buClrTx/>
                <a:buSzTx/>
                <a:buFontTx/>
                <a:buNone/>
                <a:tabLst/>
                <a:defRPr/>
              </a:pP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Broad Horizontal Data, Analytics &amp; AI Content</a:t>
              </a:r>
            </a:p>
          </p:txBody>
        </p:sp>
      </p:grpSp>
      <p:grpSp>
        <p:nvGrpSpPr>
          <p:cNvPr id="58" name="Group 57">
            <a:extLst>
              <a:ext uri="{FF2B5EF4-FFF2-40B4-BE49-F238E27FC236}">
                <a16:creationId xmlns:a16="http://schemas.microsoft.com/office/drawing/2014/main" id="{75108D74-BCB9-6752-2E7D-05E0DCA31229}"/>
              </a:ext>
            </a:extLst>
          </p:cNvPr>
          <p:cNvGrpSpPr/>
          <p:nvPr/>
        </p:nvGrpSpPr>
        <p:grpSpPr>
          <a:xfrm>
            <a:off x="6938177" y="1872651"/>
            <a:ext cx="1489388" cy="1527532"/>
            <a:chOff x="5203631" y="1455304"/>
            <a:chExt cx="1117041" cy="1145649"/>
          </a:xfrm>
        </p:grpSpPr>
        <p:pic>
          <p:nvPicPr>
            <p:cNvPr id="59" name="Picture 58">
              <a:extLst>
                <a:ext uri="{FF2B5EF4-FFF2-40B4-BE49-F238E27FC236}">
                  <a16:creationId xmlns:a16="http://schemas.microsoft.com/office/drawing/2014/main" id="{4B23F8E2-F9A5-1249-14B2-CC2436D5463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53005" y="1455304"/>
              <a:ext cx="649687" cy="630000"/>
            </a:xfrm>
            <a:prstGeom prst="rect">
              <a:avLst/>
            </a:prstGeom>
          </p:spPr>
        </p:pic>
        <p:sp>
          <p:nvSpPr>
            <p:cNvPr id="60" name="object 11">
              <a:extLst>
                <a:ext uri="{FF2B5EF4-FFF2-40B4-BE49-F238E27FC236}">
                  <a16:creationId xmlns:a16="http://schemas.microsoft.com/office/drawing/2014/main" id="{81AED6D9-7231-0E1D-3AF8-5601B2797644}"/>
                </a:ext>
              </a:extLst>
            </p:cNvPr>
            <p:cNvSpPr txBox="1">
              <a:spLocks/>
            </p:cNvSpPr>
            <p:nvPr/>
          </p:nvSpPr>
          <p:spPr>
            <a:xfrm>
              <a:off x="5203631" y="2159460"/>
              <a:ext cx="1117041" cy="441493"/>
            </a:xfrm>
            <a:prstGeom prst="rect">
              <a:avLst/>
            </a:prstGeom>
            <a:noFill/>
          </p:spPr>
          <p:txBody>
            <a:bodyPr vert="horz" wrap="square" lIns="0" tIns="16925" rIns="0" bIns="0" rtlCol="0">
              <a:spAutoFit/>
            </a:bodyPr>
            <a:lstStyle/>
            <a:p>
              <a:pPr marL="16922" marR="0" lvl="0" indent="0" algn="ctr" defTabSz="1218652" rtl="0" eaLnBrk="1" fontAlgn="auto" latinLnBrk="0" hangingPunct="1">
                <a:lnSpc>
                  <a:spcPct val="90000"/>
                </a:lnSpc>
                <a:spcBef>
                  <a:spcPts val="133"/>
                </a:spcBef>
                <a:spcAft>
                  <a:spcPts val="0"/>
                </a:spcAft>
                <a:buClrTx/>
                <a:buSzTx/>
                <a:buFontTx/>
                <a:buNone/>
                <a:tabLst/>
                <a:defRPr/>
              </a:pP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Deep Industry</a:t>
              </a:r>
            </a:p>
            <a:p>
              <a:pPr marL="16922" marR="0" lvl="0" indent="0" algn="ctr" defTabSz="1218652" rtl="0" eaLnBrk="1" fontAlgn="auto" latinLnBrk="0" hangingPunct="1">
                <a:lnSpc>
                  <a:spcPct val="90000"/>
                </a:lnSpc>
                <a:spcBef>
                  <a:spcPts val="133"/>
                </a:spcBef>
                <a:spcAft>
                  <a:spcPts val="0"/>
                </a:spcAft>
                <a:buClrTx/>
                <a:buSzTx/>
                <a:buFontTx/>
                <a:buNone/>
                <a:tabLst/>
                <a:defRPr/>
              </a:pP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Analytics &amp; AI Content </a:t>
              </a:r>
            </a:p>
          </p:txBody>
        </p:sp>
      </p:grpSp>
      <p:grpSp>
        <p:nvGrpSpPr>
          <p:cNvPr id="47" name="Group 46">
            <a:extLst>
              <a:ext uri="{FF2B5EF4-FFF2-40B4-BE49-F238E27FC236}">
                <a16:creationId xmlns:a16="http://schemas.microsoft.com/office/drawing/2014/main" id="{EBC710E2-FE51-7E6E-512D-EAF7D8DAF481}"/>
              </a:ext>
            </a:extLst>
          </p:cNvPr>
          <p:cNvGrpSpPr/>
          <p:nvPr/>
        </p:nvGrpSpPr>
        <p:grpSpPr>
          <a:xfrm>
            <a:off x="4554141" y="4322569"/>
            <a:ext cx="1890233" cy="1733785"/>
            <a:chOff x="3293872" y="3206521"/>
            <a:chExt cx="1417675" cy="1300339"/>
          </a:xfrm>
        </p:grpSpPr>
        <p:pic>
          <p:nvPicPr>
            <p:cNvPr id="48" name="Picture 47" descr="A blue and black striped object&#10;&#10;Description automatically generated">
              <a:extLst>
                <a:ext uri="{FF2B5EF4-FFF2-40B4-BE49-F238E27FC236}">
                  <a16:creationId xmlns:a16="http://schemas.microsoft.com/office/drawing/2014/main" id="{5C546518-AE5E-67F0-284B-771181E560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76675" y="3206521"/>
              <a:ext cx="750851" cy="646187"/>
            </a:xfrm>
            <a:prstGeom prst="rect">
              <a:avLst/>
            </a:prstGeom>
          </p:spPr>
        </p:pic>
        <p:sp>
          <p:nvSpPr>
            <p:cNvPr id="66" name="TextBox 65">
              <a:extLst>
                <a:ext uri="{FF2B5EF4-FFF2-40B4-BE49-F238E27FC236}">
                  <a16:creationId xmlns:a16="http://schemas.microsoft.com/office/drawing/2014/main" id="{A2E9729F-E5C9-0CAE-8921-FEA5ECA6A072}"/>
                </a:ext>
              </a:extLst>
            </p:cNvPr>
            <p:cNvSpPr txBox="1"/>
            <p:nvPr/>
          </p:nvSpPr>
          <p:spPr>
            <a:xfrm>
              <a:off x="3293872" y="3976089"/>
              <a:ext cx="1417675" cy="530771"/>
            </a:xfrm>
            <a:prstGeom prst="rect">
              <a:avLst/>
            </a:prstGeom>
            <a:noFill/>
          </p:spPr>
          <p:txBody>
            <a:bodyPr wrap="square" rtlCol="0">
              <a:spAutoFit/>
            </a:bodyPr>
            <a:lstStyle/>
            <a:p>
              <a:pPr marL="0" marR="0" lvl="0" indent="0" algn="ctr" defTabSz="1199393"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Powerful Data Management Capabilities</a:t>
              </a:r>
            </a:p>
          </p:txBody>
        </p:sp>
      </p:grpSp>
      <p:grpSp>
        <p:nvGrpSpPr>
          <p:cNvPr id="73" name="Group 72">
            <a:extLst>
              <a:ext uri="{FF2B5EF4-FFF2-40B4-BE49-F238E27FC236}">
                <a16:creationId xmlns:a16="http://schemas.microsoft.com/office/drawing/2014/main" id="{D2752C72-33ED-4896-C741-902812AE990D}"/>
              </a:ext>
            </a:extLst>
          </p:cNvPr>
          <p:cNvGrpSpPr/>
          <p:nvPr/>
        </p:nvGrpSpPr>
        <p:grpSpPr>
          <a:xfrm>
            <a:off x="6637540" y="4322665"/>
            <a:ext cx="1890233" cy="1754095"/>
            <a:chOff x="4875207" y="3210106"/>
            <a:chExt cx="1417675" cy="1315572"/>
          </a:xfrm>
        </p:grpSpPr>
        <p:sp>
          <p:nvSpPr>
            <p:cNvPr id="74" name="TextBox 73">
              <a:extLst>
                <a:ext uri="{FF2B5EF4-FFF2-40B4-BE49-F238E27FC236}">
                  <a16:creationId xmlns:a16="http://schemas.microsoft.com/office/drawing/2014/main" id="{E0040AB4-95F3-C6D1-F867-20645E2F2C4E}"/>
                </a:ext>
              </a:extLst>
            </p:cNvPr>
            <p:cNvSpPr txBox="1"/>
            <p:nvPr/>
          </p:nvSpPr>
          <p:spPr>
            <a:xfrm>
              <a:off x="4875207" y="4018135"/>
              <a:ext cx="1417675" cy="507543"/>
            </a:xfrm>
            <a:prstGeom prst="rect">
              <a:avLst/>
            </a:prstGeom>
            <a:noFill/>
          </p:spPr>
          <p:txBody>
            <a:bodyPr wrap="square" rtlCol="0">
              <a:spAutoFit/>
            </a:bodyPr>
            <a:lstStyle/>
            <a:p>
              <a:pPr marL="22562" marR="0" lvl="0" indent="0" algn="ctr" defTabSz="1624829" rtl="0" eaLnBrk="1" fontAlgn="auto" latinLnBrk="0" hangingPunct="1">
                <a:lnSpc>
                  <a:spcPct val="90000"/>
                </a:lnSpc>
                <a:spcBef>
                  <a:spcPts val="177"/>
                </a:spcBef>
                <a:spcAft>
                  <a:spcPts val="0"/>
                </a:spcAft>
                <a:buClrTx/>
                <a:buSzTx/>
                <a:buFontTx/>
                <a:buNone/>
                <a:tabLst/>
                <a:defRPr/>
              </a:pP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Insightful </a:t>
              </a:r>
              <a:b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b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Analytics &amp; AI</a:t>
              </a:r>
            </a:p>
            <a:p>
              <a:pPr marL="22562" marR="0" lvl="0" indent="0" algn="ctr" defTabSz="1624829" rtl="0" eaLnBrk="1" fontAlgn="auto" latinLnBrk="0" hangingPunct="1">
                <a:lnSpc>
                  <a:spcPct val="90000"/>
                </a:lnSpc>
                <a:spcBef>
                  <a:spcPts val="177"/>
                </a:spcBef>
                <a:spcAft>
                  <a:spcPts val="0"/>
                </a:spcAft>
                <a:buClrTx/>
                <a:buSzTx/>
                <a:buFontTx/>
                <a:buNone/>
                <a:tabLst/>
                <a:defRPr/>
              </a:pP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Capabilities</a:t>
              </a:r>
            </a:p>
          </p:txBody>
        </p:sp>
        <p:pic>
          <p:nvPicPr>
            <p:cNvPr id="76" name="Picture 75" descr="A blue and black geometrical design&#10;&#10;Description automatically generated">
              <a:extLst>
                <a:ext uri="{FF2B5EF4-FFF2-40B4-BE49-F238E27FC236}">
                  <a16:creationId xmlns:a16="http://schemas.microsoft.com/office/drawing/2014/main" id="{B9A6F4EA-2FAD-1348-5BA4-F76CC01981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7736" y="3210106"/>
              <a:ext cx="792619" cy="699631"/>
            </a:xfrm>
            <a:prstGeom prst="rect">
              <a:avLst/>
            </a:prstGeom>
          </p:spPr>
        </p:pic>
      </p:grpSp>
      <p:pic>
        <p:nvPicPr>
          <p:cNvPr id="12" name="Graphic 11">
            <a:extLst>
              <a:ext uri="{FF2B5EF4-FFF2-40B4-BE49-F238E27FC236}">
                <a16:creationId xmlns:a16="http://schemas.microsoft.com/office/drawing/2014/main" id="{29B02A8D-38F6-B372-57DA-A60468F594F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4682" y="3695741"/>
            <a:ext cx="10818252" cy="111297"/>
          </a:xfrm>
          <a:prstGeom prst="rect">
            <a:avLst/>
          </a:prstGeom>
        </p:spPr>
      </p:pic>
      <p:sp>
        <p:nvSpPr>
          <p:cNvPr id="84" name="TextBox 83">
            <a:extLst>
              <a:ext uri="{FF2B5EF4-FFF2-40B4-BE49-F238E27FC236}">
                <a16:creationId xmlns:a16="http://schemas.microsoft.com/office/drawing/2014/main" id="{1199B150-828E-DDAE-BD3A-832EBBC3292C}"/>
              </a:ext>
            </a:extLst>
          </p:cNvPr>
          <p:cNvSpPr txBox="1"/>
          <p:nvPr/>
        </p:nvSpPr>
        <p:spPr>
          <a:xfrm>
            <a:off x="8830514" y="-12879"/>
            <a:ext cx="3320948" cy="307777"/>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a:ea typeface="+mn-ea"/>
                <a:cs typeface="+mn-cs"/>
              </a:rPr>
              <a:t>Simplified version</a:t>
            </a:r>
          </a:p>
        </p:txBody>
      </p:sp>
      <p:sp>
        <p:nvSpPr>
          <p:cNvPr id="3" name="object 11">
            <a:extLst>
              <a:ext uri="{FF2B5EF4-FFF2-40B4-BE49-F238E27FC236}">
                <a16:creationId xmlns:a16="http://schemas.microsoft.com/office/drawing/2014/main" id="{CA15965F-1689-9739-8075-1A7DF2FE39AA}"/>
              </a:ext>
            </a:extLst>
          </p:cNvPr>
          <p:cNvSpPr txBox="1"/>
          <p:nvPr/>
        </p:nvSpPr>
        <p:spPr>
          <a:xfrm>
            <a:off x="650460" y="3372433"/>
            <a:ext cx="2861764" cy="228261"/>
          </a:xfrm>
          <a:prstGeom prst="rect">
            <a:avLst/>
          </a:prstGeom>
        </p:spPr>
        <p:txBody>
          <a:bodyPr vert="horz" wrap="square" lIns="0" tIns="12693" rIns="0" bIns="0" rtlCol="0">
            <a:spAutoFit/>
          </a:bodyPr>
          <a:lstStyle/>
          <a:p>
            <a:pPr marL="12690" marR="0" lvl="0" indent="0" algn="l" defTabSz="914012"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Data Intelligence </a:t>
            </a:r>
            <a:r>
              <a:rPr kumimoji="0" lang="en-US" sz="1400" b="1"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Applications</a:t>
            </a:r>
            <a:endParaRPr kumimoji="0" sz="14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4" name="object 11">
            <a:extLst>
              <a:ext uri="{FF2B5EF4-FFF2-40B4-BE49-F238E27FC236}">
                <a16:creationId xmlns:a16="http://schemas.microsoft.com/office/drawing/2014/main" id="{CCCFEB40-58EF-CBE9-32AF-C80E205F59C9}"/>
              </a:ext>
            </a:extLst>
          </p:cNvPr>
          <p:cNvSpPr txBox="1"/>
          <p:nvPr/>
        </p:nvSpPr>
        <p:spPr>
          <a:xfrm>
            <a:off x="650460" y="3899040"/>
            <a:ext cx="2400947" cy="228261"/>
          </a:xfrm>
          <a:prstGeom prst="rect">
            <a:avLst/>
          </a:prstGeom>
        </p:spPr>
        <p:txBody>
          <a:bodyPr vert="horz" wrap="square" lIns="0" tIns="12693" rIns="0" bIns="0" rtlCol="0">
            <a:spAutoFit/>
          </a:bodyPr>
          <a:lstStyle/>
          <a:p>
            <a:pPr marL="12690" marR="0" lvl="0" indent="0" algn="l" defTabSz="914012"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Data Intelligence </a:t>
            </a:r>
            <a:r>
              <a:rPr kumimoji="0" lang="en-US" sz="1400" b="1"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Platform</a:t>
            </a:r>
            <a:endParaRPr kumimoji="0" sz="14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Tree>
    <p:extLst>
      <p:ext uri="{BB962C8B-B14F-4D97-AF65-F5344CB8AC3E}">
        <p14:creationId xmlns:p14="http://schemas.microsoft.com/office/powerpoint/2010/main" val="254070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500"/>
                                        <p:tgtEl>
                                          <p:spTgt spid="7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EB74-29D4-97E9-385C-E495A4D35335}"/>
              </a:ext>
            </a:extLst>
          </p:cNvPr>
          <p:cNvSpPr>
            <a:spLocks noGrp="1"/>
          </p:cNvSpPr>
          <p:nvPr>
            <p:ph type="title" idx="4294967295"/>
          </p:nvPr>
        </p:nvSpPr>
        <p:spPr>
          <a:xfrm>
            <a:off x="674682" y="342900"/>
            <a:ext cx="8042281" cy="928688"/>
          </a:xfrm>
        </p:spPr>
        <p:txBody>
          <a:bodyPr/>
          <a:lstStyle/>
          <a:p>
            <a:r>
              <a:rPr lang="en-US" dirty="0"/>
              <a:t>Data Intelligence</a:t>
            </a:r>
          </a:p>
        </p:txBody>
      </p:sp>
      <p:grpSp>
        <p:nvGrpSpPr>
          <p:cNvPr id="54" name="Group 53">
            <a:extLst>
              <a:ext uri="{FF2B5EF4-FFF2-40B4-BE49-F238E27FC236}">
                <a16:creationId xmlns:a16="http://schemas.microsoft.com/office/drawing/2014/main" id="{F505D336-C81D-76F7-F562-673FC9DA41AC}"/>
              </a:ext>
            </a:extLst>
          </p:cNvPr>
          <p:cNvGrpSpPr/>
          <p:nvPr/>
        </p:nvGrpSpPr>
        <p:grpSpPr>
          <a:xfrm>
            <a:off x="4848604" y="1870356"/>
            <a:ext cx="1514489" cy="1521469"/>
            <a:chOff x="3656773" y="1453582"/>
            <a:chExt cx="1135867" cy="1141102"/>
          </a:xfrm>
        </p:grpSpPr>
        <p:pic>
          <p:nvPicPr>
            <p:cNvPr id="55" name="Picture 54">
              <a:extLst>
                <a:ext uri="{FF2B5EF4-FFF2-40B4-BE49-F238E27FC236}">
                  <a16:creationId xmlns:a16="http://schemas.microsoft.com/office/drawing/2014/main" id="{27A09574-8EE1-EB18-9AFC-739F6B166CB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36663" y="1453582"/>
              <a:ext cx="649688" cy="629635"/>
            </a:xfrm>
            <a:prstGeom prst="rect">
              <a:avLst/>
            </a:prstGeom>
          </p:spPr>
        </p:pic>
        <p:sp>
          <p:nvSpPr>
            <p:cNvPr id="56" name="object 11">
              <a:extLst>
                <a:ext uri="{FF2B5EF4-FFF2-40B4-BE49-F238E27FC236}">
                  <a16:creationId xmlns:a16="http://schemas.microsoft.com/office/drawing/2014/main" id="{CADACEC4-DA8D-12C0-D811-C10844595D59}"/>
                </a:ext>
              </a:extLst>
            </p:cNvPr>
            <p:cNvSpPr txBox="1">
              <a:spLocks/>
            </p:cNvSpPr>
            <p:nvPr/>
          </p:nvSpPr>
          <p:spPr>
            <a:xfrm>
              <a:off x="3656773" y="2162809"/>
              <a:ext cx="1135867" cy="431875"/>
            </a:xfrm>
            <a:prstGeom prst="rect">
              <a:avLst/>
            </a:prstGeom>
          </p:spPr>
          <p:txBody>
            <a:bodyPr vert="horz" wrap="square" lIns="0" tIns="16925" rIns="0" bIns="0" rtlCol="0">
              <a:spAutoFit/>
            </a:bodyPr>
            <a:lstStyle/>
            <a:p>
              <a:pPr marL="16922" marR="0" lvl="0" indent="0" algn="ctr" defTabSz="1218652" rtl="0" eaLnBrk="1" fontAlgn="auto" latinLnBrk="0" hangingPunct="1">
                <a:lnSpc>
                  <a:spcPct val="90000"/>
                </a:lnSpc>
                <a:spcBef>
                  <a:spcPts val="133"/>
                </a:spcBef>
                <a:spcAft>
                  <a:spcPts val="0"/>
                </a:spcAft>
                <a:buClrTx/>
                <a:buSzTx/>
                <a:buFontTx/>
                <a:buNone/>
                <a:tabLst/>
                <a:defRPr/>
              </a:pP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Broad Horizontal Data, Analytics &amp; AI Content</a:t>
              </a:r>
            </a:p>
          </p:txBody>
        </p:sp>
      </p:grpSp>
      <p:grpSp>
        <p:nvGrpSpPr>
          <p:cNvPr id="58" name="Group 57">
            <a:extLst>
              <a:ext uri="{FF2B5EF4-FFF2-40B4-BE49-F238E27FC236}">
                <a16:creationId xmlns:a16="http://schemas.microsoft.com/office/drawing/2014/main" id="{33FDE162-88F0-4EE6-15C5-1AB957537B5A}"/>
              </a:ext>
            </a:extLst>
          </p:cNvPr>
          <p:cNvGrpSpPr/>
          <p:nvPr/>
        </p:nvGrpSpPr>
        <p:grpSpPr>
          <a:xfrm>
            <a:off x="6938177" y="1872651"/>
            <a:ext cx="1489388" cy="1527532"/>
            <a:chOff x="5203631" y="1455304"/>
            <a:chExt cx="1117041" cy="1145649"/>
          </a:xfrm>
        </p:grpSpPr>
        <p:pic>
          <p:nvPicPr>
            <p:cNvPr id="59" name="Picture 58">
              <a:extLst>
                <a:ext uri="{FF2B5EF4-FFF2-40B4-BE49-F238E27FC236}">
                  <a16:creationId xmlns:a16="http://schemas.microsoft.com/office/drawing/2014/main" id="{9473C44A-E68A-C2FC-0A8B-D7138944A9B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53005" y="1455304"/>
              <a:ext cx="649687" cy="630000"/>
            </a:xfrm>
            <a:prstGeom prst="rect">
              <a:avLst/>
            </a:prstGeom>
          </p:spPr>
        </p:pic>
        <p:sp>
          <p:nvSpPr>
            <p:cNvPr id="60" name="object 11">
              <a:extLst>
                <a:ext uri="{FF2B5EF4-FFF2-40B4-BE49-F238E27FC236}">
                  <a16:creationId xmlns:a16="http://schemas.microsoft.com/office/drawing/2014/main" id="{0BE34A3A-BF65-1282-B9D1-4C2293751F11}"/>
                </a:ext>
              </a:extLst>
            </p:cNvPr>
            <p:cNvSpPr txBox="1">
              <a:spLocks/>
            </p:cNvSpPr>
            <p:nvPr/>
          </p:nvSpPr>
          <p:spPr>
            <a:xfrm>
              <a:off x="5203631" y="2159460"/>
              <a:ext cx="1117041" cy="441493"/>
            </a:xfrm>
            <a:prstGeom prst="rect">
              <a:avLst/>
            </a:prstGeom>
            <a:noFill/>
          </p:spPr>
          <p:txBody>
            <a:bodyPr vert="horz" wrap="square" lIns="0" tIns="16925" rIns="0" bIns="0" rtlCol="0">
              <a:spAutoFit/>
            </a:bodyPr>
            <a:lstStyle/>
            <a:p>
              <a:pPr marL="16922" marR="0" lvl="0" indent="0" algn="ctr" defTabSz="1218652" rtl="0" eaLnBrk="1" fontAlgn="auto" latinLnBrk="0" hangingPunct="1">
                <a:lnSpc>
                  <a:spcPct val="90000"/>
                </a:lnSpc>
                <a:spcBef>
                  <a:spcPts val="133"/>
                </a:spcBef>
                <a:spcAft>
                  <a:spcPts val="0"/>
                </a:spcAft>
                <a:buClrTx/>
                <a:buSzTx/>
                <a:buFontTx/>
                <a:buNone/>
                <a:tabLst/>
                <a:defRPr/>
              </a:pP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Deep Industry</a:t>
              </a:r>
            </a:p>
            <a:p>
              <a:pPr marL="16922" marR="0" lvl="0" indent="0" algn="ctr" defTabSz="1218652" rtl="0" eaLnBrk="1" fontAlgn="auto" latinLnBrk="0" hangingPunct="1">
                <a:lnSpc>
                  <a:spcPct val="90000"/>
                </a:lnSpc>
                <a:spcBef>
                  <a:spcPts val="133"/>
                </a:spcBef>
                <a:spcAft>
                  <a:spcPts val="0"/>
                </a:spcAft>
                <a:buClrTx/>
                <a:buSzTx/>
                <a:buFontTx/>
                <a:buNone/>
                <a:tabLst/>
                <a:defRPr/>
              </a:pP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Analytics &amp; AI Content </a:t>
              </a:r>
            </a:p>
          </p:txBody>
        </p:sp>
      </p:grpSp>
      <p:grpSp>
        <p:nvGrpSpPr>
          <p:cNvPr id="47" name="Group 46">
            <a:extLst>
              <a:ext uri="{FF2B5EF4-FFF2-40B4-BE49-F238E27FC236}">
                <a16:creationId xmlns:a16="http://schemas.microsoft.com/office/drawing/2014/main" id="{6D99BF55-2A47-2D09-E35C-007498D4914C}"/>
              </a:ext>
            </a:extLst>
          </p:cNvPr>
          <p:cNvGrpSpPr/>
          <p:nvPr/>
        </p:nvGrpSpPr>
        <p:grpSpPr>
          <a:xfrm>
            <a:off x="4554141" y="4322569"/>
            <a:ext cx="1890233" cy="1733785"/>
            <a:chOff x="3293872" y="3206521"/>
            <a:chExt cx="1417675" cy="1300339"/>
          </a:xfrm>
        </p:grpSpPr>
        <p:pic>
          <p:nvPicPr>
            <p:cNvPr id="48" name="Picture 47" descr="A blue and black striped object&#10;&#10;Description automatically generated">
              <a:extLst>
                <a:ext uri="{FF2B5EF4-FFF2-40B4-BE49-F238E27FC236}">
                  <a16:creationId xmlns:a16="http://schemas.microsoft.com/office/drawing/2014/main" id="{56DE8DAA-4461-757D-8BE9-8B930AC456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76675" y="3206521"/>
              <a:ext cx="750851" cy="646187"/>
            </a:xfrm>
            <a:prstGeom prst="rect">
              <a:avLst/>
            </a:prstGeom>
          </p:spPr>
        </p:pic>
        <p:sp>
          <p:nvSpPr>
            <p:cNvPr id="66" name="TextBox 65">
              <a:extLst>
                <a:ext uri="{FF2B5EF4-FFF2-40B4-BE49-F238E27FC236}">
                  <a16:creationId xmlns:a16="http://schemas.microsoft.com/office/drawing/2014/main" id="{68D1C0B5-58CB-6B49-13BE-ADB29151C288}"/>
                </a:ext>
              </a:extLst>
            </p:cNvPr>
            <p:cNvSpPr txBox="1"/>
            <p:nvPr/>
          </p:nvSpPr>
          <p:spPr>
            <a:xfrm>
              <a:off x="3293872" y="3976089"/>
              <a:ext cx="1417675" cy="530771"/>
            </a:xfrm>
            <a:prstGeom prst="rect">
              <a:avLst/>
            </a:prstGeom>
            <a:noFill/>
          </p:spPr>
          <p:txBody>
            <a:bodyPr wrap="square" rtlCol="0">
              <a:spAutoFit/>
            </a:bodyPr>
            <a:lstStyle/>
            <a:p>
              <a:pPr marL="0" marR="0" lvl="0" indent="0" algn="ctr" defTabSz="1199393"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Powerful Data Management Capabilities</a:t>
              </a:r>
            </a:p>
          </p:txBody>
        </p:sp>
      </p:grpSp>
      <p:grpSp>
        <p:nvGrpSpPr>
          <p:cNvPr id="73" name="Group 72">
            <a:extLst>
              <a:ext uri="{FF2B5EF4-FFF2-40B4-BE49-F238E27FC236}">
                <a16:creationId xmlns:a16="http://schemas.microsoft.com/office/drawing/2014/main" id="{BDC0D464-23B0-C6E4-F709-E39B92C5D752}"/>
              </a:ext>
            </a:extLst>
          </p:cNvPr>
          <p:cNvGrpSpPr/>
          <p:nvPr/>
        </p:nvGrpSpPr>
        <p:grpSpPr>
          <a:xfrm>
            <a:off x="6637540" y="4322665"/>
            <a:ext cx="1890233" cy="1754095"/>
            <a:chOff x="4875207" y="3210106"/>
            <a:chExt cx="1417675" cy="1315572"/>
          </a:xfrm>
        </p:grpSpPr>
        <p:sp>
          <p:nvSpPr>
            <p:cNvPr id="74" name="TextBox 73">
              <a:extLst>
                <a:ext uri="{FF2B5EF4-FFF2-40B4-BE49-F238E27FC236}">
                  <a16:creationId xmlns:a16="http://schemas.microsoft.com/office/drawing/2014/main" id="{84A6E366-0871-69CB-A907-418587486A64}"/>
                </a:ext>
              </a:extLst>
            </p:cNvPr>
            <p:cNvSpPr txBox="1"/>
            <p:nvPr/>
          </p:nvSpPr>
          <p:spPr>
            <a:xfrm>
              <a:off x="4875207" y="4018135"/>
              <a:ext cx="1417675" cy="507543"/>
            </a:xfrm>
            <a:prstGeom prst="rect">
              <a:avLst/>
            </a:prstGeom>
            <a:noFill/>
          </p:spPr>
          <p:txBody>
            <a:bodyPr wrap="square" rtlCol="0">
              <a:spAutoFit/>
            </a:bodyPr>
            <a:lstStyle/>
            <a:p>
              <a:pPr marL="22562" marR="0" lvl="0" indent="0" algn="ctr" defTabSz="1624829" rtl="0" eaLnBrk="1" fontAlgn="auto" latinLnBrk="0" hangingPunct="1">
                <a:lnSpc>
                  <a:spcPct val="90000"/>
                </a:lnSpc>
                <a:spcBef>
                  <a:spcPts val="177"/>
                </a:spcBef>
                <a:spcAft>
                  <a:spcPts val="0"/>
                </a:spcAft>
                <a:buClrTx/>
                <a:buSzTx/>
                <a:buFontTx/>
                <a:buNone/>
                <a:tabLst/>
                <a:defRPr/>
              </a:pP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Insightful </a:t>
              </a:r>
              <a:b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b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Analytics &amp; AI</a:t>
              </a:r>
            </a:p>
            <a:p>
              <a:pPr marL="22562" marR="0" lvl="0" indent="0" algn="ctr" defTabSz="1624829" rtl="0" eaLnBrk="1" fontAlgn="auto" latinLnBrk="0" hangingPunct="1">
                <a:lnSpc>
                  <a:spcPct val="90000"/>
                </a:lnSpc>
                <a:spcBef>
                  <a:spcPts val="177"/>
                </a:spcBef>
                <a:spcAft>
                  <a:spcPts val="0"/>
                </a:spcAft>
                <a:buClrTx/>
                <a:buSzTx/>
                <a:buFontTx/>
                <a:buNone/>
                <a:tabLst/>
                <a:defRPr/>
              </a:pPr>
              <a:r>
                <a:rPr kumimoji="0" lang="en-US" sz="1333" b="1"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Capabilities</a:t>
              </a:r>
            </a:p>
          </p:txBody>
        </p:sp>
        <p:pic>
          <p:nvPicPr>
            <p:cNvPr id="76" name="Picture 75" descr="A blue and black geometrical design&#10;&#10;Description automatically generated">
              <a:extLst>
                <a:ext uri="{FF2B5EF4-FFF2-40B4-BE49-F238E27FC236}">
                  <a16:creationId xmlns:a16="http://schemas.microsoft.com/office/drawing/2014/main" id="{80B35ACD-F1E5-56F0-A3E0-7974904AAB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7736" y="3210106"/>
              <a:ext cx="792619" cy="699631"/>
            </a:xfrm>
            <a:prstGeom prst="rect">
              <a:avLst/>
            </a:prstGeom>
          </p:spPr>
        </p:pic>
      </p:grpSp>
      <p:pic>
        <p:nvPicPr>
          <p:cNvPr id="12" name="Graphic 11">
            <a:extLst>
              <a:ext uri="{FF2B5EF4-FFF2-40B4-BE49-F238E27FC236}">
                <a16:creationId xmlns:a16="http://schemas.microsoft.com/office/drawing/2014/main" id="{53DAF492-84EB-DCE6-BA3B-49F45DC542F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4682" y="3695741"/>
            <a:ext cx="10818252" cy="111297"/>
          </a:xfrm>
          <a:prstGeom prst="rect">
            <a:avLst/>
          </a:prstGeom>
        </p:spPr>
      </p:pic>
      <p:grpSp>
        <p:nvGrpSpPr>
          <p:cNvPr id="9" name="Group 8"/>
          <p:cNvGrpSpPr/>
          <p:nvPr/>
        </p:nvGrpSpPr>
        <p:grpSpPr>
          <a:xfrm>
            <a:off x="3512224" y="1376932"/>
            <a:ext cx="1252743" cy="4409548"/>
            <a:chOff x="9027746" y="1546615"/>
            <a:chExt cx="1252743" cy="4409548"/>
          </a:xfrm>
        </p:grpSpPr>
        <p:sp>
          <p:nvSpPr>
            <p:cNvPr id="7" name="Up Arrow 6"/>
            <p:cNvSpPr/>
            <p:nvPr/>
          </p:nvSpPr>
          <p:spPr>
            <a:xfrm>
              <a:off x="9027746" y="1546615"/>
              <a:ext cx="1252743" cy="4409548"/>
            </a:xfrm>
            <a:prstGeom prst="upArrow">
              <a:avLst/>
            </a:prstGeom>
            <a:solidFill>
              <a:srgbClr val="CE9BA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12D2A"/>
                  </a:solidFill>
                  <a:effectLst/>
                  <a:uLnTx/>
                  <a:uFillTx/>
                  <a:latin typeface="Oracle Sans"/>
                  <a:ea typeface="+mn-ea"/>
                  <a:cs typeface="+mn-cs"/>
                </a:rPr>
                <a:t>The race to value</a:t>
              </a:r>
            </a:p>
          </p:txBody>
        </p:sp>
        <p:pic>
          <p:nvPicPr>
            <p:cNvPr id="8" name="Picture 7"/>
            <p:cNvPicPr>
              <a:picLocks noChangeAspect="1"/>
            </p:cNvPicPr>
            <p:nvPr/>
          </p:nvPicPr>
          <p:blipFill>
            <a:blip r:embed="rId9">
              <a:clrChange>
                <a:clrFrom>
                  <a:srgbClr val="FFFFFF"/>
                </a:clrFrom>
                <a:clrTo>
                  <a:srgbClr val="FFFFFF">
                    <a:alpha val="0"/>
                  </a:srgbClr>
                </a:clrTo>
              </a:clrChange>
            </a:blip>
            <a:stretch>
              <a:fillRect/>
            </a:stretch>
          </p:blipFill>
          <p:spPr>
            <a:xfrm>
              <a:off x="9252046" y="4951033"/>
              <a:ext cx="795252" cy="795252"/>
            </a:xfrm>
            <a:prstGeom prst="rect">
              <a:avLst/>
            </a:prstGeom>
          </p:spPr>
        </p:pic>
      </p:grpSp>
      <p:sp>
        <p:nvSpPr>
          <p:cNvPr id="84" name="TextBox 83"/>
          <p:cNvSpPr txBox="1"/>
          <p:nvPr/>
        </p:nvSpPr>
        <p:spPr>
          <a:xfrm>
            <a:off x="8830514" y="-12879"/>
            <a:ext cx="3320948" cy="954107"/>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a:ea typeface="+mn-ea"/>
                <a:cs typeface="+mn-cs"/>
              </a:rPr>
              <a:t>Build – adds value and differential between OAC &amp; FDI.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a:ea typeface="+mn-ea"/>
                <a:cs typeface="+mn-cs"/>
              </a:rPr>
              <a:t>OAC is an empty canvas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12D2A"/>
              </a:solidFill>
              <a:effectLst/>
              <a:uLnTx/>
              <a:uFillTx/>
              <a:latin typeface="Oracle Sans"/>
              <a:ea typeface="+mn-ea"/>
              <a:cs typeface="+mn-cs"/>
            </a:endParaRPr>
          </a:p>
        </p:txBody>
      </p:sp>
      <p:pic>
        <p:nvPicPr>
          <p:cNvPr id="10" name="Picture 9"/>
          <p:cNvPicPr>
            <a:picLocks noChangeAspect="1"/>
          </p:cNvPicPr>
          <p:nvPr/>
        </p:nvPicPr>
        <p:blipFill rotWithShape="1">
          <a:blip r:embed="rId10">
            <a:clrChange>
              <a:clrFrom>
                <a:srgbClr val="FFFFFF"/>
              </a:clrFrom>
              <a:clrTo>
                <a:srgbClr val="FFFFFF">
                  <a:alpha val="0"/>
                </a:srgbClr>
              </a:clrTo>
            </a:clrChange>
          </a:blip>
          <a:srcRect b="7242"/>
          <a:stretch/>
        </p:blipFill>
        <p:spPr>
          <a:xfrm>
            <a:off x="8695047" y="3953988"/>
            <a:ext cx="1691136" cy="1692126"/>
          </a:xfrm>
          <a:prstGeom prst="rect">
            <a:avLst/>
          </a:prstGeom>
        </p:spPr>
      </p:pic>
      <p:grpSp>
        <p:nvGrpSpPr>
          <p:cNvPr id="13" name="Group 12"/>
          <p:cNvGrpSpPr/>
          <p:nvPr/>
        </p:nvGrpSpPr>
        <p:grpSpPr>
          <a:xfrm>
            <a:off x="8637379" y="1637601"/>
            <a:ext cx="1691136" cy="1692126"/>
            <a:chOff x="8637379" y="1637601"/>
            <a:chExt cx="1691136" cy="1692126"/>
          </a:xfrm>
        </p:grpSpPr>
        <p:pic>
          <p:nvPicPr>
            <p:cNvPr id="85" name="Picture 84"/>
            <p:cNvPicPr>
              <a:picLocks noChangeAspect="1"/>
            </p:cNvPicPr>
            <p:nvPr/>
          </p:nvPicPr>
          <p:blipFill rotWithShape="1">
            <a:blip r:embed="rId10">
              <a:clrChange>
                <a:clrFrom>
                  <a:srgbClr val="FFFFFF"/>
                </a:clrFrom>
                <a:clrTo>
                  <a:srgbClr val="FFFFFF">
                    <a:alpha val="0"/>
                  </a:srgbClr>
                </a:clrTo>
              </a:clrChange>
            </a:blip>
            <a:srcRect b="7242"/>
            <a:stretch/>
          </p:blipFill>
          <p:spPr>
            <a:xfrm>
              <a:off x="8637379" y="1637601"/>
              <a:ext cx="1691136" cy="1692126"/>
            </a:xfrm>
            <a:prstGeom prst="rect">
              <a:avLst/>
            </a:prstGeom>
          </p:spPr>
        </p:pic>
        <p:pic>
          <p:nvPicPr>
            <p:cNvPr id="11" name="Picture 10"/>
            <p:cNvPicPr>
              <a:picLocks noChangeAspect="1"/>
            </p:cNvPicPr>
            <p:nvPr/>
          </p:nvPicPr>
          <p:blipFill>
            <a:blip r:embed="rId11">
              <a:clrChange>
                <a:clrFrom>
                  <a:srgbClr val="FFFFFF"/>
                </a:clrFrom>
                <a:clrTo>
                  <a:srgbClr val="FFFFFF">
                    <a:alpha val="0"/>
                  </a:srgbClr>
                </a:clrTo>
              </a:clrChange>
              <a:duotone>
                <a:schemeClr val="accent6">
                  <a:shade val="45000"/>
                  <a:satMod val="135000"/>
                </a:schemeClr>
                <a:prstClr val="white"/>
              </a:duotone>
            </a:blip>
            <a:stretch>
              <a:fillRect/>
            </a:stretch>
          </p:blipFill>
          <p:spPr>
            <a:xfrm>
              <a:off x="9148514" y="2031803"/>
              <a:ext cx="585931" cy="585931"/>
            </a:xfrm>
            <a:prstGeom prst="rect">
              <a:avLst/>
            </a:prstGeom>
          </p:spPr>
        </p:pic>
      </p:grpSp>
      <p:sp>
        <p:nvSpPr>
          <p:cNvPr id="3" name="object 11">
            <a:extLst>
              <a:ext uri="{FF2B5EF4-FFF2-40B4-BE49-F238E27FC236}">
                <a16:creationId xmlns:a16="http://schemas.microsoft.com/office/drawing/2014/main" id="{4BDDD903-3961-145B-F69D-946A52AC8310}"/>
              </a:ext>
            </a:extLst>
          </p:cNvPr>
          <p:cNvSpPr txBox="1"/>
          <p:nvPr/>
        </p:nvSpPr>
        <p:spPr>
          <a:xfrm>
            <a:off x="650460" y="3372433"/>
            <a:ext cx="2861764" cy="228261"/>
          </a:xfrm>
          <a:prstGeom prst="rect">
            <a:avLst/>
          </a:prstGeom>
        </p:spPr>
        <p:txBody>
          <a:bodyPr vert="horz" wrap="square" lIns="0" tIns="12693" rIns="0" bIns="0" rtlCol="0">
            <a:spAutoFit/>
          </a:bodyPr>
          <a:lstStyle/>
          <a:p>
            <a:pPr marL="12690" marR="0" lvl="0" indent="0" algn="l" defTabSz="914012"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Data Intelligence </a:t>
            </a:r>
            <a:r>
              <a:rPr kumimoji="0" lang="en-US" sz="1400" b="1"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Applications</a:t>
            </a:r>
            <a:endParaRPr kumimoji="0" sz="14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4" name="object 11">
            <a:extLst>
              <a:ext uri="{FF2B5EF4-FFF2-40B4-BE49-F238E27FC236}">
                <a16:creationId xmlns:a16="http://schemas.microsoft.com/office/drawing/2014/main" id="{FEB974C7-B91F-89E6-1341-F84EE3EE446A}"/>
              </a:ext>
            </a:extLst>
          </p:cNvPr>
          <p:cNvSpPr txBox="1"/>
          <p:nvPr/>
        </p:nvSpPr>
        <p:spPr>
          <a:xfrm>
            <a:off x="650460" y="3899040"/>
            <a:ext cx="2400947" cy="228261"/>
          </a:xfrm>
          <a:prstGeom prst="rect">
            <a:avLst/>
          </a:prstGeom>
        </p:spPr>
        <p:txBody>
          <a:bodyPr vert="horz" wrap="square" lIns="0" tIns="12693" rIns="0" bIns="0" rtlCol="0">
            <a:spAutoFit/>
          </a:bodyPr>
          <a:lstStyle/>
          <a:p>
            <a:pPr marL="12690" marR="0" lvl="0" indent="0" algn="l" defTabSz="914012"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Data Intelligence </a:t>
            </a:r>
            <a:r>
              <a:rPr kumimoji="0" lang="en-US" sz="1400" b="1"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Platform</a:t>
            </a:r>
            <a:endParaRPr kumimoji="0" sz="14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Tree>
    <p:extLst>
      <p:ext uri="{BB962C8B-B14F-4D97-AF65-F5344CB8AC3E}">
        <p14:creationId xmlns:p14="http://schemas.microsoft.com/office/powerpoint/2010/main" val="410863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500"/>
                                        <p:tgtEl>
                                          <p:spTgt spid="73"/>
                                        </p:tgtEl>
                                      </p:cBhvr>
                                    </p:animEffect>
                                  </p:childTnLst>
                                </p:cTn>
                              </p:par>
                            </p:childTnLst>
                          </p:cTn>
                        </p:par>
                        <p:par>
                          <p:cTn id="24" fill="hold">
                            <p:stCondLst>
                              <p:cond delay="2500"/>
                            </p:stCondLst>
                            <p:childTnLst>
                              <p:par>
                                <p:cTn id="25" presetID="1" presetClass="entr" presetSubtype="0" fill="hold" nodeType="afterEffect">
                                  <p:stCondLst>
                                    <p:cond delay="250"/>
                                  </p:stCondLst>
                                  <p:childTnLst>
                                    <p:set>
                                      <p:cBhvr>
                                        <p:cTn id="26" dur="1" fill="hold">
                                          <p:stCondLst>
                                            <p:cond delay="249"/>
                                          </p:stCondLst>
                                        </p:cTn>
                                        <p:tgtEl>
                                          <p:spTgt spid="10"/>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250"/>
                                  </p:stCondLst>
                                  <p:childTnLst>
                                    <p:set>
                                      <p:cBhvr>
                                        <p:cTn id="29" dur="1" fill="hold">
                                          <p:stCondLst>
                                            <p:cond delay="249"/>
                                          </p:stCondLst>
                                        </p:cTn>
                                        <p:tgtEl>
                                          <p:spTgt spid="13"/>
                                        </p:tgtEl>
                                        <p:attrNameLst>
                                          <p:attrName>style.visibility</p:attrName>
                                        </p:attrNameLst>
                                      </p:cBhvr>
                                      <p:to>
                                        <p:strVal val="visible"/>
                                      </p:to>
                                    </p:set>
                                  </p:childTnLst>
                                </p:cTn>
                              </p:par>
                            </p:childTnLst>
                          </p:cTn>
                        </p:par>
                        <p:par>
                          <p:cTn id="30" fill="hold">
                            <p:stCondLst>
                              <p:cond delay="3500"/>
                            </p:stCondLst>
                            <p:childTnLst>
                              <p:par>
                                <p:cTn id="31" presetID="2" presetClass="entr" presetSubtype="4"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4000"/>
                            </p:stCondLst>
                            <p:childTnLst>
                              <p:par>
                                <p:cTn id="36" presetID="22" presetClass="entr" presetSubtype="8"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19F43-4BBD-49A0-6352-AE09FB5F999C}"/>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DFA1AD59-6EC6-C13C-8CA8-A36C8B4BD6E5}"/>
              </a:ext>
            </a:extLst>
          </p:cNvPr>
          <p:cNvSpPr/>
          <p:nvPr/>
        </p:nvSpPr>
        <p:spPr>
          <a:xfrm>
            <a:off x="2607846" y="1328897"/>
            <a:ext cx="7964280" cy="503221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a:ea typeface="+mn-ea"/>
              <a:cs typeface="+mn-cs"/>
            </a:endParaRPr>
          </a:p>
        </p:txBody>
      </p:sp>
      <p:sp>
        <p:nvSpPr>
          <p:cNvPr id="3" name="Rounded Rectangle 2">
            <a:extLst>
              <a:ext uri="{FF2B5EF4-FFF2-40B4-BE49-F238E27FC236}">
                <a16:creationId xmlns:a16="http://schemas.microsoft.com/office/drawing/2014/main" id="{6BB47D2C-DB13-BB8C-2051-F436241C04C9}"/>
              </a:ext>
            </a:extLst>
          </p:cNvPr>
          <p:cNvSpPr/>
          <p:nvPr/>
        </p:nvSpPr>
        <p:spPr>
          <a:xfrm>
            <a:off x="2753710" y="3845004"/>
            <a:ext cx="7672552" cy="204076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a:ea typeface="+mn-ea"/>
              <a:cs typeface="+mn-cs"/>
            </a:endParaRPr>
          </a:p>
        </p:txBody>
      </p:sp>
      <p:sp>
        <p:nvSpPr>
          <p:cNvPr id="2" name="Title 1">
            <a:extLst>
              <a:ext uri="{FF2B5EF4-FFF2-40B4-BE49-F238E27FC236}">
                <a16:creationId xmlns:a16="http://schemas.microsoft.com/office/drawing/2014/main" id="{130869B3-CE70-87B1-59C7-E490DC1EC6C8}"/>
              </a:ext>
            </a:extLst>
          </p:cNvPr>
          <p:cNvSpPr>
            <a:spLocks noGrp="1"/>
          </p:cNvSpPr>
          <p:nvPr>
            <p:ph type="title" idx="4294967295"/>
          </p:nvPr>
        </p:nvSpPr>
        <p:spPr>
          <a:xfrm>
            <a:off x="674682" y="342900"/>
            <a:ext cx="8042281" cy="928688"/>
          </a:xfrm>
        </p:spPr>
        <p:txBody>
          <a:bodyPr/>
          <a:lstStyle/>
          <a:p>
            <a:r>
              <a:rPr lang="en-US" dirty="0"/>
              <a:t>Oracle Fusion Data Intelligence</a:t>
            </a:r>
          </a:p>
        </p:txBody>
      </p:sp>
      <p:grpSp>
        <p:nvGrpSpPr>
          <p:cNvPr id="47" name="Group 46">
            <a:extLst>
              <a:ext uri="{FF2B5EF4-FFF2-40B4-BE49-F238E27FC236}">
                <a16:creationId xmlns:a16="http://schemas.microsoft.com/office/drawing/2014/main" id="{13CFB12D-4AF8-DCD2-0C2C-8AAAB4B8ECAF}"/>
              </a:ext>
            </a:extLst>
          </p:cNvPr>
          <p:cNvGrpSpPr/>
          <p:nvPr/>
        </p:nvGrpSpPr>
        <p:grpSpPr>
          <a:xfrm>
            <a:off x="4554141" y="4322570"/>
            <a:ext cx="1890233" cy="1528664"/>
            <a:chOff x="3293872" y="3206521"/>
            <a:chExt cx="1417675" cy="1146498"/>
          </a:xfrm>
        </p:grpSpPr>
        <p:pic>
          <p:nvPicPr>
            <p:cNvPr id="48" name="Picture 47" descr="A blue and black striped object&#10;&#10;Description automatically generated">
              <a:extLst>
                <a:ext uri="{FF2B5EF4-FFF2-40B4-BE49-F238E27FC236}">
                  <a16:creationId xmlns:a16="http://schemas.microsoft.com/office/drawing/2014/main" id="{EFD8EAEC-F56F-D0ED-23F6-728DDE779A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6675" y="3206521"/>
              <a:ext cx="750851" cy="646187"/>
            </a:xfrm>
            <a:prstGeom prst="rect">
              <a:avLst/>
            </a:prstGeom>
          </p:spPr>
        </p:pic>
        <p:sp>
          <p:nvSpPr>
            <p:cNvPr id="66" name="TextBox 65">
              <a:extLst>
                <a:ext uri="{FF2B5EF4-FFF2-40B4-BE49-F238E27FC236}">
                  <a16:creationId xmlns:a16="http://schemas.microsoft.com/office/drawing/2014/main" id="{F3828234-C31E-C617-51E8-81C80223B259}"/>
                </a:ext>
              </a:extLst>
            </p:cNvPr>
            <p:cNvSpPr txBox="1"/>
            <p:nvPr/>
          </p:nvSpPr>
          <p:spPr>
            <a:xfrm>
              <a:off x="3293872" y="3976089"/>
              <a:ext cx="1417675" cy="376930"/>
            </a:xfrm>
            <a:prstGeom prst="rect">
              <a:avLst/>
            </a:prstGeom>
            <a:noFill/>
          </p:spPr>
          <p:txBody>
            <a:bodyPr wrap="square" rtlCol="0">
              <a:spAutoFit/>
            </a:bodyPr>
            <a:lstStyle/>
            <a:p>
              <a:pPr marL="0" marR="0" lvl="0" indent="0" algn="ctr" defTabSz="1199393"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Autonomous Data Warehouse</a:t>
              </a:r>
            </a:p>
          </p:txBody>
        </p:sp>
        <p:pic>
          <p:nvPicPr>
            <p:cNvPr id="67" name="Picture Placeholder 17">
              <a:extLst>
                <a:ext uri="{FF2B5EF4-FFF2-40B4-BE49-F238E27FC236}">
                  <a16:creationId xmlns:a16="http://schemas.microsoft.com/office/drawing/2014/main" id="{A49F3573-DB03-D8BA-341F-A251A226E030}"/>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725048" y="3333750"/>
              <a:ext cx="455155" cy="396675"/>
            </a:xfrm>
            <a:prstGeom prst="rect">
              <a:avLst/>
            </a:prstGeom>
          </p:spPr>
        </p:pic>
      </p:grpSp>
      <p:grpSp>
        <p:nvGrpSpPr>
          <p:cNvPr id="68" name="Group 67">
            <a:extLst>
              <a:ext uri="{FF2B5EF4-FFF2-40B4-BE49-F238E27FC236}">
                <a16:creationId xmlns:a16="http://schemas.microsoft.com/office/drawing/2014/main" id="{120A0200-E1B0-722C-7D42-20040A9F0EB1}"/>
              </a:ext>
            </a:extLst>
          </p:cNvPr>
          <p:cNvGrpSpPr/>
          <p:nvPr/>
        </p:nvGrpSpPr>
        <p:grpSpPr>
          <a:xfrm>
            <a:off x="8761957" y="4379220"/>
            <a:ext cx="1890233" cy="1410533"/>
            <a:chOff x="6330228" y="3337165"/>
            <a:chExt cx="1417675" cy="1057900"/>
          </a:xfrm>
        </p:grpSpPr>
        <p:sp>
          <p:nvSpPr>
            <p:cNvPr id="69" name="TextBox 68">
              <a:extLst>
                <a:ext uri="{FF2B5EF4-FFF2-40B4-BE49-F238E27FC236}">
                  <a16:creationId xmlns:a16="http://schemas.microsoft.com/office/drawing/2014/main" id="{C91BFCDD-9341-67BA-18E1-B8647CC85FA0}"/>
                </a:ext>
              </a:extLst>
            </p:cNvPr>
            <p:cNvSpPr txBox="1"/>
            <p:nvPr/>
          </p:nvSpPr>
          <p:spPr>
            <a:xfrm>
              <a:off x="6330228" y="4018135"/>
              <a:ext cx="1417675" cy="376930"/>
            </a:xfrm>
            <a:prstGeom prst="rect">
              <a:avLst/>
            </a:prstGeom>
            <a:noFill/>
          </p:spPr>
          <p:txBody>
            <a:bodyPr wrap="square" rtlCol="0">
              <a:spAutoFit/>
            </a:bodyPr>
            <a:lstStyle/>
            <a:p>
              <a:pPr marL="0" marR="0" lvl="0" indent="0" algn="ctr" defTabSz="1199393"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OCI AI </a:t>
              </a:r>
            </a:p>
            <a:p>
              <a:pPr marL="0" marR="0" lvl="0" indent="0" algn="ctr" defTabSz="1199393"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Services</a:t>
              </a:r>
            </a:p>
          </p:txBody>
        </p:sp>
        <p:grpSp>
          <p:nvGrpSpPr>
            <p:cNvPr id="70" name="Group 69">
              <a:extLst>
                <a:ext uri="{FF2B5EF4-FFF2-40B4-BE49-F238E27FC236}">
                  <a16:creationId xmlns:a16="http://schemas.microsoft.com/office/drawing/2014/main" id="{185056FE-B570-15B9-539A-9F11B6F8DF9B}"/>
                </a:ext>
              </a:extLst>
            </p:cNvPr>
            <p:cNvGrpSpPr/>
            <p:nvPr/>
          </p:nvGrpSpPr>
          <p:grpSpPr>
            <a:xfrm>
              <a:off x="6604212" y="3337165"/>
              <a:ext cx="852429" cy="622928"/>
              <a:chOff x="6803869" y="3471354"/>
              <a:chExt cx="852429" cy="622928"/>
            </a:xfrm>
          </p:grpSpPr>
          <p:pic>
            <p:nvPicPr>
              <p:cNvPr id="71" name="Picture 70">
                <a:extLst>
                  <a:ext uri="{FF2B5EF4-FFF2-40B4-BE49-F238E27FC236}">
                    <a16:creationId xmlns:a16="http://schemas.microsoft.com/office/drawing/2014/main" id="{BC0EDCFB-59B8-6B60-495F-B112E228270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803869" y="3471354"/>
                <a:ext cx="852429" cy="622928"/>
              </a:xfrm>
              <a:prstGeom prst="rect">
                <a:avLst/>
              </a:prstGeom>
            </p:spPr>
          </p:pic>
          <p:sp>
            <p:nvSpPr>
              <p:cNvPr id="72" name="Graphic 74">
                <a:extLst>
                  <a:ext uri="{FF2B5EF4-FFF2-40B4-BE49-F238E27FC236}">
                    <a16:creationId xmlns:a16="http://schemas.microsoft.com/office/drawing/2014/main" id="{528076AD-6A66-2444-301F-3DCFE397C072}"/>
                  </a:ext>
                </a:extLst>
              </p:cNvPr>
              <p:cNvSpPr/>
              <p:nvPr/>
            </p:nvSpPr>
            <p:spPr>
              <a:xfrm>
                <a:off x="7005461" y="3595959"/>
                <a:ext cx="339524" cy="373717"/>
              </a:xfrm>
              <a:custGeom>
                <a:avLst/>
                <a:gdLst>
                  <a:gd name="connsiteX0" fmla="*/ 361406 w 397328"/>
                  <a:gd name="connsiteY0" fmla="*/ 265611 h 435428"/>
                  <a:gd name="connsiteX1" fmla="*/ 361406 w 397328"/>
                  <a:gd name="connsiteY1" fmla="*/ 174171 h 435428"/>
                  <a:gd name="connsiteX2" fmla="*/ 383177 w 397328"/>
                  <a:gd name="connsiteY2" fmla="*/ 161109 h 435428"/>
                  <a:gd name="connsiteX3" fmla="*/ 396240 w 397328"/>
                  <a:gd name="connsiteY3" fmla="*/ 129540 h 435428"/>
                  <a:gd name="connsiteX4" fmla="*/ 383177 w 397328"/>
                  <a:gd name="connsiteY4" fmla="*/ 97971 h 435428"/>
                  <a:gd name="connsiteX5" fmla="*/ 321128 w 397328"/>
                  <a:gd name="connsiteY5" fmla="*/ 97971 h 435428"/>
                  <a:gd name="connsiteX6" fmla="*/ 321128 w 397328"/>
                  <a:gd name="connsiteY6" fmla="*/ 97971 h 435428"/>
                  <a:gd name="connsiteX7" fmla="*/ 241663 w 397328"/>
                  <a:gd name="connsiteY7" fmla="*/ 54429 h 435428"/>
                  <a:gd name="connsiteX8" fmla="*/ 229689 w 397328"/>
                  <a:gd name="connsiteY8" fmla="*/ 13063 h 435428"/>
                  <a:gd name="connsiteX9" fmla="*/ 167640 w 397328"/>
                  <a:gd name="connsiteY9" fmla="*/ 13063 h 435428"/>
                  <a:gd name="connsiteX10" fmla="*/ 155666 w 397328"/>
                  <a:gd name="connsiteY10" fmla="*/ 52251 h 435428"/>
                  <a:gd name="connsiteX11" fmla="*/ 75111 w 397328"/>
                  <a:gd name="connsiteY11" fmla="*/ 99060 h 435428"/>
                  <a:gd name="connsiteX12" fmla="*/ 13063 w 397328"/>
                  <a:gd name="connsiteY12" fmla="*/ 100149 h 435428"/>
                  <a:gd name="connsiteX13" fmla="*/ 0 w 397328"/>
                  <a:gd name="connsiteY13" fmla="*/ 130629 h 435428"/>
                  <a:gd name="connsiteX14" fmla="*/ 13063 w 397328"/>
                  <a:gd name="connsiteY14" fmla="*/ 162197 h 435428"/>
                  <a:gd name="connsiteX15" fmla="*/ 32657 w 397328"/>
                  <a:gd name="connsiteY15" fmla="*/ 173083 h 435428"/>
                  <a:gd name="connsiteX16" fmla="*/ 32657 w 397328"/>
                  <a:gd name="connsiteY16" fmla="*/ 264523 h 435428"/>
                  <a:gd name="connsiteX17" fmla="*/ 13063 w 397328"/>
                  <a:gd name="connsiteY17" fmla="*/ 275409 h 435428"/>
                  <a:gd name="connsiteX18" fmla="*/ 0 w 397328"/>
                  <a:gd name="connsiteY18" fmla="*/ 308066 h 435428"/>
                  <a:gd name="connsiteX19" fmla="*/ 13063 w 397328"/>
                  <a:gd name="connsiteY19" fmla="*/ 339634 h 435428"/>
                  <a:gd name="connsiteX20" fmla="*/ 43543 w 397328"/>
                  <a:gd name="connsiteY20" fmla="*/ 351609 h 435428"/>
                  <a:gd name="connsiteX21" fmla="*/ 75111 w 397328"/>
                  <a:gd name="connsiteY21" fmla="*/ 338546 h 435428"/>
                  <a:gd name="connsiteX22" fmla="*/ 76200 w 397328"/>
                  <a:gd name="connsiteY22" fmla="*/ 337457 h 435428"/>
                  <a:gd name="connsiteX23" fmla="*/ 155666 w 397328"/>
                  <a:gd name="connsiteY23" fmla="*/ 383177 h 435428"/>
                  <a:gd name="connsiteX24" fmla="*/ 167640 w 397328"/>
                  <a:gd name="connsiteY24" fmla="*/ 422366 h 435428"/>
                  <a:gd name="connsiteX25" fmla="*/ 199209 w 397328"/>
                  <a:gd name="connsiteY25" fmla="*/ 435429 h 435428"/>
                  <a:gd name="connsiteX26" fmla="*/ 230777 w 397328"/>
                  <a:gd name="connsiteY26" fmla="*/ 422366 h 435428"/>
                  <a:gd name="connsiteX27" fmla="*/ 242751 w 397328"/>
                  <a:gd name="connsiteY27" fmla="*/ 382089 h 435428"/>
                  <a:gd name="connsiteX28" fmla="*/ 320040 w 397328"/>
                  <a:gd name="connsiteY28" fmla="*/ 337457 h 435428"/>
                  <a:gd name="connsiteX29" fmla="*/ 321128 w 397328"/>
                  <a:gd name="connsiteY29" fmla="*/ 339634 h 435428"/>
                  <a:gd name="connsiteX30" fmla="*/ 352697 w 397328"/>
                  <a:gd name="connsiteY30" fmla="*/ 352697 h 435428"/>
                  <a:gd name="connsiteX31" fmla="*/ 384266 w 397328"/>
                  <a:gd name="connsiteY31" fmla="*/ 339634 h 435428"/>
                  <a:gd name="connsiteX32" fmla="*/ 397328 w 397328"/>
                  <a:gd name="connsiteY32" fmla="*/ 308066 h 435428"/>
                  <a:gd name="connsiteX33" fmla="*/ 384266 w 397328"/>
                  <a:gd name="connsiteY33" fmla="*/ 276497 h 435428"/>
                  <a:gd name="connsiteX34" fmla="*/ 361406 w 397328"/>
                  <a:gd name="connsiteY34" fmla="*/ 265611 h 435428"/>
                  <a:gd name="connsiteX35" fmla="*/ 232954 w 397328"/>
                  <a:gd name="connsiteY35" fmla="*/ 363583 h 435428"/>
                  <a:gd name="connsiteX36" fmla="*/ 229689 w 397328"/>
                  <a:gd name="connsiteY36" fmla="*/ 360317 h 435428"/>
                  <a:gd name="connsiteX37" fmla="*/ 209006 w 397328"/>
                  <a:gd name="connsiteY37" fmla="*/ 349431 h 435428"/>
                  <a:gd name="connsiteX38" fmla="*/ 209006 w 397328"/>
                  <a:gd name="connsiteY38" fmla="*/ 273231 h 435428"/>
                  <a:gd name="connsiteX39" fmla="*/ 248194 w 397328"/>
                  <a:gd name="connsiteY39" fmla="*/ 259080 h 435428"/>
                  <a:gd name="connsiteX40" fmla="*/ 309154 w 397328"/>
                  <a:gd name="connsiteY40" fmla="*/ 293914 h 435428"/>
                  <a:gd name="connsiteX41" fmla="*/ 309154 w 397328"/>
                  <a:gd name="connsiteY41" fmla="*/ 318951 h 435428"/>
                  <a:gd name="connsiteX42" fmla="*/ 232954 w 397328"/>
                  <a:gd name="connsiteY42" fmla="*/ 363583 h 435428"/>
                  <a:gd name="connsiteX43" fmla="*/ 167640 w 397328"/>
                  <a:gd name="connsiteY43" fmla="*/ 360317 h 435428"/>
                  <a:gd name="connsiteX44" fmla="*/ 163286 w 397328"/>
                  <a:gd name="connsiteY44" fmla="*/ 364671 h 435428"/>
                  <a:gd name="connsiteX45" fmla="*/ 85997 w 397328"/>
                  <a:gd name="connsiteY45" fmla="*/ 320040 h 435428"/>
                  <a:gd name="connsiteX46" fmla="*/ 85997 w 397328"/>
                  <a:gd name="connsiteY46" fmla="*/ 293914 h 435428"/>
                  <a:gd name="connsiteX47" fmla="*/ 146957 w 397328"/>
                  <a:gd name="connsiteY47" fmla="*/ 257991 h 435428"/>
                  <a:gd name="connsiteX48" fmla="*/ 189411 w 397328"/>
                  <a:gd name="connsiteY48" fmla="*/ 272143 h 435428"/>
                  <a:gd name="connsiteX49" fmla="*/ 189411 w 397328"/>
                  <a:gd name="connsiteY49" fmla="*/ 348343 h 435428"/>
                  <a:gd name="connsiteX50" fmla="*/ 167640 w 397328"/>
                  <a:gd name="connsiteY50" fmla="*/ 360317 h 435428"/>
                  <a:gd name="connsiteX51" fmla="*/ 53340 w 397328"/>
                  <a:gd name="connsiteY51" fmla="*/ 174171 h 435428"/>
                  <a:gd name="connsiteX52" fmla="*/ 75111 w 397328"/>
                  <a:gd name="connsiteY52" fmla="*/ 162197 h 435428"/>
                  <a:gd name="connsiteX53" fmla="*/ 77289 w 397328"/>
                  <a:gd name="connsiteY53" fmla="*/ 160020 h 435428"/>
                  <a:gd name="connsiteX54" fmla="*/ 130629 w 397328"/>
                  <a:gd name="connsiteY54" fmla="*/ 190500 h 435428"/>
                  <a:gd name="connsiteX55" fmla="*/ 114300 w 397328"/>
                  <a:gd name="connsiteY55" fmla="*/ 213360 h 435428"/>
                  <a:gd name="connsiteX56" fmla="*/ 111034 w 397328"/>
                  <a:gd name="connsiteY56" fmla="*/ 217714 h 435428"/>
                  <a:gd name="connsiteX57" fmla="*/ 113211 w 397328"/>
                  <a:gd name="connsiteY57" fmla="*/ 222069 h 435428"/>
                  <a:gd name="connsiteX58" fmla="*/ 129540 w 397328"/>
                  <a:gd name="connsiteY58" fmla="*/ 244929 h 435428"/>
                  <a:gd name="connsiteX59" fmla="*/ 129540 w 397328"/>
                  <a:gd name="connsiteY59" fmla="*/ 244929 h 435428"/>
                  <a:gd name="connsiteX60" fmla="*/ 75111 w 397328"/>
                  <a:gd name="connsiteY60" fmla="*/ 276497 h 435428"/>
                  <a:gd name="connsiteX61" fmla="*/ 75111 w 397328"/>
                  <a:gd name="connsiteY61" fmla="*/ 276497 h 435428"/>
                  <a:gd name="connsiteX62" fmla="*/ 53340 w 397328"/>
                  <a:gd name="connsiteY62" fmla="*/ 264523 h 435428"/>
                  <a:gd name="connsiteX63" fmla="*/ 53340 w 397328"/>
                  <a:gd name="connsiteY63" fmla="*/ 174171 h 435428"/>
                  <a:gd name="connsiteX64" fmla="*/ 164374 w 397328"/>
                  <a:gd name="connsiteY64" fmla="*/ 70757 h 435428"/>
                  <a:gd name="connsiteX65" fmla="*/ 167640 w 397328"/>
                  <a:gd name="connsiteY65" fmla="*/ 75111 h 435428"/>
                  <a:gd name="connsiteX66" fmla="*/ 189411 w 397328"/>
                  <a:gd name="connsiteY66" fmla="*/ 87086 h 435428"/>
                  <a:gd name="connsiteX67" fmla="*/ 189411 w 397328"/>
                  <a:gd name="connsiteY67" fmla="*/ 162197 h 435428"/>
                  <a:gd name="connsiteX68" fmla="*/ 146957 w 397328"/>
                  <a:gd name="connsiteY68" fmla="*/ 176349 h 435428"/>
                  <a:gd name="connsiteX69" fmla="*/ 87086 w 397328"/>
                  <a:gd name="connsiteY69" fmla="*/ 141514 h 435428"/>
                  <a:gd name="connsiteX70" fmla="*/ 85997 w 397328"/>
                  <a:gd name="connsiteY70" fmla="*/ 115389 h 435428"/>
                  <a:gd name="connsiteX71" fmla="*/ 164374 w 397328"/>
                  <a:gd name="connsiteY71" fmla="*/ 70757 h 435428"/>
                  <a:gd name="connsiteX72" fmla="*/ 229689 w 397328"/>
                  <a:gd name="connsiteY72" fmla="*/ 75111 h 435428"/>
                  <a:gd name="connsiteX73" fmla="*/ 231866 w 397328"/>
                  <a:gd name="connsiteY73" fmla="*/ 71846 h 435428"/>
                  <a:gd name="connsiteX74" fmla="*/ 309154 w 397328"/>
                  <a:gd name="connsiteY74" fmla="*/ 116477 h 435428"/>
                  <a:gd name="connsiteX75" fmla="*/ 308066 w 397328"/>
                  <a:gd name="connsiteY75" fmla="*/ 141514 h 435428"/>
                  <a:gd name="connsiteX76" fmla="*/ 250371 w 397328"/>
                  <a:gd name="connsiteY76" fmla="*/ 176349 h 435428"/>
                  <a:gd name="connsiteX77" fmla="*/ 210094 w 397328"/>
                  <a:gd name="connsiteY77" fmla="*/ 162197 h 435428"/>
                  <a:gd name="connsiteX78" fmla="*/ 210094 w 397328"/>
                  <a:gd name="connsiteY78" fmla="*/ 85997 h 435428"/>
                  <a:gd name="connsiteX79" fmla="*/ 229689 w 397328"/>
                  <a:gd name="connsiteY79" fmla="*/ 75111 h 435428"/>
                  <a:gd name="connsiteX80" fmla="*/ 253637 w 397328"/>
                  <a:gd name="connsiteY80" fmla="*/ 230777 h 435428"/>
                  <a:gd name="connsiteX81" fmla="*/ 144780 w 397328"/>
                  <a:gd name="connsiteY81" fmla="*/ 230777 h 435428"/>
                  <a:gd name="connsiteX82" fmla="*/ 133894 w 397328"/>
                  <a:gd name="connsiteY82" fmla="*/ 217714 h 435428"/>
                  <a:gd name="connsiteX83" fmla="*/ 144780 w 397328"/>
                  <a:gd name="connsiteY83" fmla="*/ 204651 h 435428"/>
                  <a:gd name="connsiteX84" fmla="*/ 253637 w 397328"/>
                  <a:gd name="connsiteY84" fmla="*/ 204651 h 435428"/>
                  <a:gd name="connsiteX85" fmla="*/ 264523 w 397328"/>
                  <a:gd name="connsiteY85" fmla="*/ 217714 h 435428"/>
                  <a:gd name="connsiteX86" fmla="*/ 253637 w 397328"/>
                  <a:gd name="connsiteY86" fmla="*/ 230777 h 435428"/>
                  <a:gd name="connsiteX87" fmla="*/ 321128 w 397328"/>
                  <a:gd name="connsiteY87" fmla="*/ 276497 h 435428"/>
                  <a:gd name="connsiteX88" fmla="*/ 321128 w 397328"/>
                  <a:gd name="connsiteY88" fmla="*/ 276497 h 435428"/>
                  <a:gd name="connsiteX89" fmla="*/ 266700 w 397328"/>
                  <a:gd name="connsiteY89" fmla="*/ 246017 h 435428"/>
                  <a:gd name="connsiteX90" fmla="*/ 267788 w 397328"/>
                  <a:gd name="connsiteY90" fmla="*/ 244929 h 435428"/>
                  <a:gd name="connsiteX91" fmla="*/ 284117 w 397328"/>
                  <a:gd name="connsiteY91" fmla="*/ 222069 h 435428"/>
                  <a:gd name="connsiteX92" fmla="*/ 286294 w 397328"/>
                  <a:gd name="connsiteY92" fmla="*/ 217714 h 435428"/>
                  <a:gd name="connsiteX93" fmla="*/ 284117 w 397328"/>
                  <a:gd name="connsiteY93" fmla="*/ 213360 h 435428"/>
                  <a:gd name="connsiteX94" fmla="*/ 267788 w 397328"/>
                  <a:gd name="connsiteY94" fmla="*/ 190500 h 435428"/>
                  <a:gd name="connsiteX95" fmla="*/ 267788 w 397328"/>
                  <a:gd name="connsiteY95" fmla="*/ 190500 h 435428"/>
                  <a:gd name="connsiteX96" fmla="*/ 320040 w 397328"/>
                  <a:gd name="connsiteY96" fmla="*/ 160020 h 435428"/>
                  <a:gd name="connsiteX97" fmla="*/ 322217 w 397328"/>
                  <a:gd name="connsiteY97" fmla="*/ 162197 h 435428"/>
                  <a:gd name="connsiteX98" fmla="*/ 342900 w 397328"/>
                  <a:gd name="connsiteY98" fmla="*/ 174171 h 435428"/>
                  <a:gd name="connsiteX99" fmla="*/ 342900 w 397328"/>
                  <a:gd name="connsiteY99" fmla="*/ 265611 h 435428"/>
                  <a:gd name="connsiteX100" fmla="*/ 321128 w 397328"/>
                  <a:gd name="connsiteY100" fmla="*/ 276497 h 435428"/>
                  <a:gd name="connsiteX101" fmla="*/ 335280 w 397328"/>
                  <a:gd name="connsiteY101" fmla="*/ 114300 h 435428"/>
                  <a:gd name="connsiteX102" fmla="*/ 369026 w 397328"/>
                  <a:gd name="connsiteY102" fmla="*/ 114300 h 435428"/>
                  <a:gd name="connsiteX103" fmla="*/ 375557 w 397328"/>
                  <a:gd name="connsiteY103" fmla="*/ 130629 h 435428"/>
                  <a:gd name="connsiteX104" fmla="*/ 369026 w 397328"/>
                  <a:gd name="connsiteY104" fmla="*/ 146957 h 435428"/>
                  <a:gd name="connsiteX105" fmla="*/ 351608 w 397328"/>
                  <a:gd name="connsiteY105" fmla="*/ 153489 h 435428"/>
                  <a:gd name="connsiteX106" fmla="*/ 335280 w 397328"/>
                  <a:gd name="connsiteY106" fmla="*/ 146957 h 435428"/>
                  <a:gd name="connsiteX107" fmla="*/ 332014 w 397328"/>
                  <a:gd name="connsiteY107" fmla="*/ 117566 h 435428"/>
                  <a:gd name="connsiteX108" fmla="*/ 332014 w 397328"/>
                  <a:gd name="connsiteY108" fmla="*/ 117566 h 435428"/>
                  <a:gd name="connsiteX109" fmla="*/ 335280 w 397328"/>
                  <a:gd name="connsiteY109" fmla="*/ 114300 h 435428"/>
                  <a:gd name="connsiteX110" fmla="*/ 181791 w 397328"/>
                  <a:gd name="connsiteY110" fmla="*/ 27214 h 435428"/>
                  <a:gd name="connsiteX111" fmla="*/ 215537 w 397328"/>
                  <a:gd name="connsiteY111" fmla="*/ 27214 h 435428"/>
                  <a:gd name="connsiteX112" fmla="*/ 219891 w 397328"/>
                  <a:gd name="connsiteY112" fmla="*/ 54429 h 435428"/>
                  <a:gd name="connsiteX113" fmla="*/ 219891 w 397328"/>
                  <a:gd name="connsiteY113" fmla="*/ 54429 h 435428"/>
                  <a:gd name="connsiteX114" fmla="*/ 215537 w 397328"/>
                  <a:gd name="connsiteY114" fmla="*/ 60960 h 435428"/>
                  <a:gd name="connsiteX115" fmla="*/ 181791 w 397328"/>
                  <a:gd name="connsiteY115" fmla="*/ 60960 h 435428"/>
                  <a:gd name="connsiteX116" fmla="*/ 176349 w 397328"/>
                  <a:gd name="connsiteY116" fmla="*/ 53340 h 435428"/>
                  <a:gd name="connsiteX117" fmla="*/ 176349 w 397328"/>
                  <a:gd name="connsiteY117" fmla="*/ 53340 h 435428"/>
                  <a:gd name="connsiteX118" fmla="*/ 181791 w 397328"/>
                  <a:gd name="connsiteY118" fmla="*/ 27214 h 435428"/>
                  <a:gd name="connsiteX119" fmla="*/ 20683 w 397328"/>
                  <a:gd name="connsiteY119" fmla="*/ 130629 h 435428"/>
                  <a:gd name="connsiteX120" fmla="*/ 27214 w 397328"/>
                  <a:gd name="connsiteY120" fmla="*/ 114300 h 435428"/>
                  <a:gd name="connsiteX121" fmla="*/ 60960 w 397328"/>
                  <a:gd name="connsiteY121" fmla="*/ 114300 h 435428"/>
                  <a:gd name="connsiteX122" fmla="*/ 64226 w 397328"/>
                  <a:gd name="connsiteY122" fmla="*/ 117566 h 435428"/>
                  <a:gd name="connsiteX123" fmla="*/ 64226 w 397328"/>
                  <a:gd name="connsiteY123" fmla="*/ 117566 h 435428"/>
                  <a:gd name="connsiteX124" fmla="*/ 60960 w 397328"/>
                  <a:gd name="connsiteY124" fmla="*/ 148046 h 435428"/>
                  <a:gd name="connsiteX125" fmla="*/ 43543 w 397328"/>
                  <a:gd name="connsiteY125" fmla="*/ 154577 h 435428"/>
                  <a:gd name="connsiteX126" fmla="*/ 27214 w 397328"/>
                  <a:gd name="connsiteY126" fmla="*/ 148046 h 435428"/>
                  <a:gd name="connsiteX127" fmla="*/ 20683 w 397328"/>
                  <a:gd name="connsiteY127" fmla="*/ 130629 h 435428"/>
                  <a:gd name="connsiteX128" fmla="*/ 27214 w 397328"/>
                  <a:gd name="connsiteY128" fmla="*/ 324394 h 435428"/>
                  <a:gd name="connsiteX129" fmla="*/ 20683 w 397328"/>
                  <a:gd name="connsiteY129" fmla="*/ 308066 h 435428"/>
                  <a:gd name="connsiteX130" fmla="*/ 27214 w 397328"/>
                  <a:gd name="connsiteY130" fmla="*/ 291737 h 435428"/>
                  <a:gd name="connsiteX131" fmla="*/ 43543 w 397328"/>
                  <a:gd name="connsiteY131" fmla="*/ 285206 h 435428"/>
                  <a:gd name="connsiteX132" fmla="*/ 60960 w 397328"/>
                  <a:gd name="connsiteY132" fmla="*/ 291737 h 435428"/>
                  <a:gd name="connsiteX133" fmla="*/ 64226 w 397328"/>
                  <a:gd name="connsiteY133" fmla="*/ 320040 h 435428"/>
                  <a:gd name="connsiteX134" fmla="*/ 64226 w 397328"/>
                  <a:gd name="connsiteY134" fmla="*/ 320040 h 435428"/>
                  <a:gd name="connsiteX135" fmla="*/ 60960 w 397328"/>
                  <a:gd name="connsiteY135" fmla="*/ 325483 h 435428"/>
                  <a:gd name="connsiteX136" fmla="*/ 27214 w 397328"/>
                  <a:gd name="connsiteY136" fmla="*/ 324394 h 435428"/>
                  <a:gd name="connsiteX137" fmla="*/ 215537 w 397328"/>
                  <a:gd name="connsiteY137" fmla="*/ 408214 h 435428"/>
                  <a:gd name="connsiteX138" fmla="*/ 181791 w 397328"/>
                  <a:gd name="connsiteY138" fmla="*/ 408214 h 435428"/>
                  <a:gd name="connsiteX139" fmla="*/ 176349 w 397328"/>
                  <a:gd name="connsiteY139" fmla="*/ 382089 h 435428"/>
                  <a:gd name="connsiteX140" fmla="*/ 181791 w 397328"/>
                  <a:gd name="connsiteY140" fmla="*/ 374469 h 435428"/>
                  <a:gd name="connsiteX141" fmla="*/ 215537 w 397328"/>
                  <a:gd name="connsiteY141" fmla="*/ 374469 h 435428"/>
                  <a:gd name="connsiteX142" fmla="*/ 219891 w 397328"/>
                  <a:gd name="connsiteY142" fmla="*/ 381000 h 435428"/>
                  <a:gd name="connsiteX143" fmla="*/ 219891 w 397328"/>
                  <a:gd name="connsiteY143" fmla="*/ 381000 h 435428"/>
                  <a:gd name="connsiteX144" fmla="*/ 215537 w 397328"/>
                  <a:gd name="connsiteY144" fmla="*/ 408214 h 435428"/>
                  <a:gd name="connsiteX145" fmla="*/ 369026 w 397328"/>
                  <a:gd name="connsiteY145" fmla="*/ 324394 h 435428"/>
                  <a:gd name="connsiteX146" fmla="*/ 335280 w 397328"/>
                  <a:gd name="connsiteY146" fmla="*/ 324394 h 435428"/>
                  <a:gd name="connsiteX147" fmla="*/ 330926 w 397328"/>
                  <a:gd name="connsiteY147" fmla="*/ 318951 h 435428"/>
                  <a:gd name="connsiteX148" fmla="*/ 330926 w 397328"/>
                  <a:gd name="connsiteY148" fmla="*/ 318951 h 435428"/>
                  <a:gd name="connsiteX149" fmla="*/ 335280 w 397328"/>
                  <a:gd name="connsiteY149" fmla="*/ 290649 h 435428"/>
                  <a:gd name="connsiteX150" fmla="*/ 351608 w 397328"/>
                  <a:gd name="connsiteY150" fmla="*/ 284117 h 435428"/>
                  <a:gd name="connsiteX151" fmla="*/ 369026 w 397328"/>
                  <a:gd name="connsiteY151" fmla="*/ 290649 h 435428"/>
                  <a:gd name="connsiteX152" fmla="*/ 375557 w 397328"/>
                  <a:gd name="connsiteY152" fmla="*/ 306977 h 435428"/>
                  <a:gd name="connsiteX153" fmla="*/ 369026 w 397328"/>
                  <a:gd name="connsiteY153" fmla="*/ 324394 h 435428"/>
                  <a:gd name="connsiteX154" fmla="*/ 225334 w 397328"/>
                  <a:gd name="connsiteY154" fmla="*/ 217714 h 435428"/>
                  <a:gd name="connsiteX155" fmla="*/ 200297 w 397328"/>
                  <a:gd name="connsiteY155" fmla="*/ 242751 h 435428"/>
                  <a:gd name="connsiteX156" fmla="*/ 175260 w 397328"/>
                  <a:gd name="connsiteY156" fmla="*/ 217714 h 435428"/>
                  <a:gd name="connsiteX157" fmla="*/ 200297 w 397328"/>
                  <a:gd name="connsiteY157" fmla="*/ 192677 h 435428"/>
                  <a:gd name="connsiteX158" fmla="*/ 225334 w 397328"/>
                  <a:gd name="connsiteY158" fmla="*/ 217714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97328" h="435428">
                    <a:moveTo>
                      <a:pt x="361406" y="265611"/>
                    </a:moveTo>
                    <a:lnTo>
                      <a:pt x="361406" y="174171"/>
                    </a:lnTo>
                    <a:cubicBezTo>
                      <a:pt x="370114" y="171994"/>
                      <a:pt x="377734" y="167640"/>
                      <a:pt x="383177" y="161109"/>
                    </a:cubicBezTo>
                    <a:cubicBezTo>
                      <a:pt x="391886" y="152400"/>
                      <a:pt x="396240" y="141514"/>
                      <a:pt x="396240" y="129540"/>
                    </a:cubicBezTo>
                    <a:cubicBezTo>
                      <a:pt x="396240" y="117566"/>
                      <a:pt x="391886" y="106680"/>
                      <a:pt x="383177" y="97971"/>
                    </a:cubicBezTo>
                    <a:cubicBezTo>
                      <a:pt x="365760" y="80554"/>
                      <a:pt x="338546" y="80554"/>
                      <a:pt x="321128" y="97971"/>
                    </a:cubicBezTo>
                    <a:cubicBezTo>
                      <a:pt x="321128" y="97971"/>
                      <a:pt x="321128" y="97971"/>
                      <a:pt x="321128" y="97971"/>
                    </a:cubicBezTo>
                    <a:lnTo>
                      <a:pt x="241663" y="54429"/>
                    </a:lnTo>
                    <a:cubicBezTo>
                      <a:pt x="244928" y="40277"/>
                      <a:pt x="240574" y="23949"/>
                      <a:pt x="229689" y="13063"/>
                    </a:cubicBezTo>
                    <a:cubicBezTo>
                      <a:pt x="212271" y="-4354"/>
                      <a:pt x="185057" y="-4354"/>
                      <a:pt x="167640" y="13063"/>
                    </a:cubicBezTo>
                    <a:cubicBezTo>
                      <a:pt x="156754" y="23949"/>
                      <a:pt x="152400" y="38100"/>
                      <a:pt x="155666" y="52251"/>
                    </a:cubicBezTo>
                    <a:lnTo>
                      <a:pt x="75111" y="99060"/>
                    </a:lnTo>
                    <a:cubicBezTo>
                      <a:pt x="57694" y="82731"/>
                      <a:pt x="30480" y="82731"/>
                      <a:pt x="13063" y="100149"/>
                    </a:cubicBezTo>
                    <a:cubicBezTo>
                      <a:pt x="4354" y="107769"/>
                      <a:pt x="0" y="118654"/>
                      <a:pt x="0" y="130629"/>
                    </a:cubicBezTo>
                    <a:cubicBezTo>
                      <a:pt x="0" y="142603"/>
                      <a:pt x="4354" y="153489"/>
                      <a:pt x="13063" y="162197"/>
                    </a:cubicBezTo>
                    <a:cubicBezTo>
                      <a:pt x="18506" y="167640"/>
                      <a:pt x="25037" y="171994"/>
                      <a:pt x="32657" y="173083"/>
                    </a:cubicBezTo>
                    <a:lnTo>
                      <a:pt x="32657" y="264523"/>
                    </a:lnTo>
                    <a:cubicBezTo>
                      <a:pt x="25037" y="266700"/>
                      <a:pt x="18506" y="269966"/>
                      <a:pt x="13063" y="275409"/>
                    </a:cubicBezTo>
                    <a:cubicBezTo>
                      <a:pt x="4354" y="285206"/>
                      <a:pt x="0" y="296091"/>
                      <a:pt x="0" y="308066"/>
                    </a:cubicBezTo>
                    <a:cubicBezTo>
                      <a:pt x="0" y="320040"/>
                      <a:pt x="4354" y="330926"/>
                      <a:pt x="13063" y="339634"/>
                    </a:cubicBezTo>
                    <a:cubicBezTo>
                      <a:pt x="21771" y="347254"/>
                      <a:pt x="32657" y="351609"/>
                      <a:pt x="43543" y="351609"/>
                    </a:cubicBezTo>
                    <a:cubicBezTo>
                      <a:pt x="54429" y="351609"/>
                      <a:pt x="66403" y="347254"/>
                      <a:pt x="75111" y="338546"/>
                    </a:cubicBezTo>
                    <a:cubicBezTo>
                      <a:pt x="75111" y="338546"/>
                      <a:pt x="76200" y="337457"/>
                      <a:pt x="76200" y="337457"/>
                    </a:cubicBezTo>
                    <a:lnTo>
                      <a:pt x="155666" y="383177"/>
                    </a:lnTo>
                    <a:cubicBezTo>
                      <a:pt x="153489" y="397329"/>
                      <a:pt x="157843" y="411480"/>
                      <a:pt x="167640" y="422366"/>
                    </a:cubicBezTo>
                    <a:cubicBezTo>
                      <a:pt x="176349" y="431074"/>
                      <a:pt x="187234" y="435429"/>
                      <a:pt x="199209" y="435429"/>
                    </a:cubicBezTo>
                    <a:cubicBezTo>
                      <a:pt x="210094" y="435429"/>
                      <a:pt x="222068" y="431074"/>
                      <a:pt x="230777" y="422366"/>
                    </a:cubicBezTo>
                    <a:cubicBezTo>
                      <a:pt x="241663" y="411480"/>
                      <a:pt x="246017" y="396240"/>
                      <a:pt x="242751" y="382089"/>
                    </a:cubicBezTo>
                    <a:lnTo>
                      <a:pt x="320040" y="337457"/>
                    </a:lnTo>
                    <a:cubicBezTo>
                      <a:pt x="320040" y="338546"/>
                      <a:pt x="321128" y="338546"/>
                      <a:pt x="321128" y="339634"/>
                    </a:cubicBezTo>
                    <a:cubicBezTo>
                      <a:pt x="329837" y="348343"/>
                      <a:pt x="340723" y="352697"/>
                      <a:pt x="352697" y="352697"/>
                    </a:cubicBezTo>
                    <a:cubicBezTo>
                      <a:pt x="363583" y="352697"/>
                      <a:pt x="375557" y="348343"/>
                      <a:pt x="384266" y="339634"/>
                    </a:cubicBezTo>
                    <a:cubicBezTo>
                      <a:pt x="392974" y="330926"/>
                      <a:pt x="397328" y="320040"/>
                      <a:pt x="397328" y="308066"/>
                    </a:cubicBezTo>
                    <a:cubicBezTo>
                      <a:pt x="397328" y="296091"/>
                      <a:pt x="392974" y="285206"/>
                      <a:pt x="384266" y="276497"/>
                    </a:cubicBezTo>
                    <a:cubicBezTo>
                      <a:pt x="376646" y="269966"/>
                      <a:pt x="369026" y="267789"/>
                      <a:pt x="361406" y="265611"/>
                    </a:cubicBezTo>
                    <a:moveTo>
                      <a:pt x="232954" y="363583"/>
                    </a:moveTo>
                    <a:cubicBezTo>
                      <a:pt x="231866" y="362494"/>
                      <a:pt x="230777" y="361406"/>
                      <a:pt x="229689" y="360317"/>
                    </a:cubicBezTo>
                    <a:cubicBezTo>
                      <a:pt x="224246" y="354874"/>
                      <a:pt x="216626" y="350520"/>
                      <a:pt x="209006" y="349431"/>
                    </a:cubicBezTo>
                    <a:lnTo>
                      <a:pt x="209006" y="273231"/>
                    </a:lnTo>
                    <a:cubicBezTo>
                      <a:pt x="223157" y="272143"/>
                      <a:pt x="236220" y="266700"/>
                      <a:pt x="248194" y="259080"/>
                    </a:cubicBezTo>
                    <a:lnTo>
                      <a:pt x="309154" y="293914"/>
                    </a:lnTo>
                    <a:cubicBezTo>
                      <a:pt x="306977" y="301534"/>
                      <a:pt x="305888" y="310243"/>
                      <a:pt x="309154" y="318951"/>
                    </a:cubicBezTo>
                    <a:lnTo>
                      <a:pt x="232954" y="363583"/>
                    </a:lnTo>
                    <a:close/>
                    <a:moveTo>
                      <a:pt x="167640" y="360317"/>
                    </a:moveTo>
                    <a:cubicBezTo>
                      <a:pt x="166551" y="361406"/>
                      <a:pt x="164374" y="363583"/>
                      <a:pt x="163286" y="364671"/>
                    </a:cubicBezTo>
                    <a:lnTo>
                      <a:pt x="85997" y="320040"/>
                    </a:lnTo>
                    <a:cubicBezTo>
                      <a:pt x="88174" y="311331"/>
                      <a:pt x="88174" y="302623"/>
                      <a:pt x="85997" y="293914"/>
                    </a:cubicBezTo>
                    <a:lnTo>
                      <a:pt x="146957" y="257991"/>
                    </a:lnTo>
                    <a:cubicBezTo>
                      <a:pt x="160020" y="265611"/>
                      <a:pt x="174171" y="271054"/>
                      <a:pt x="189411" y="272143"/>
                    </a:cubicBezTo>
                    <a:lnTo>
                      <a:pt x="189411" y="348343"/>
                    </a:lnTo>
                    <a:cubicBezTo>
                      <a:pt x="181791" y="350520"/>
                      <a:pt x="174171" y="353786"/>
                      <a:pt x="167640" y="360317"/>
                    </a:cubicBezTo>
                    <a:moveTo>
                      <a:pt x="53340" y="174171"/>
                    </a:moveTo>
                    <a:cubicBezTo>
                      <a:pt x="62049" y="171994"/>
                      <a:pt x="69669" y="168729"/>
                      <a:pt x="75111" y="162197"/>
                    </a:cubicBezTo>
                    <a:cubicBezTo>
                      <a:pt x="76200" y="161109"/>
                      <a:pt x="76200" y="161109"/>
                      <a:pt x="77289" y="160020"/>
                    </a:cubicBezTo>
                    <a:lnTo>
                      <a:pt x="130629" y="190500"/>
                    </a:lnTo>
                    <a:cubicBezTo>
                      <a:pt x="124097" y="197031"/>
                      <a:pt x="118654" y="204651"/>
                      <a:pt x="114300" y="213360"/>
                    </a:cubicBezTo>
                    <a:lnTo>
                      <a:pt x="111034" y="217714"/>
                    </a:lnTo>
                    <a:lnTo>
                      <a:pt x="113211" y="222069"/>
                    </a:lnTo>
                    <a:cubicBezTo>
                      <a:pt x="117566" y="230777"/>
                      <a:pt x="123009" y="238397"/>
                      <a:pt x="129540" y="244929"/>
                    </a:cubicBezTo>
                    <a:cubicBezTo>
                      <a:pt x="129540" y="244929"/>
                      <a:pt x="129540" y="244929"/>
                      <a:pt x="129540" y="244929"/>
                    </a:cubicBezTo>
                    <a:lnTo>
                      <a:pt x="75111" y="276497"/>
                    </a:lnTo>
                    <a:cubicBezTo>
                      <a:pt x="75111" y="276497"/>
                      <a:pt x="75111" y="276497"/>
                      <a:pt x="75111" y="276497"/>
                    </a:cubicBezTo>
                    <a:cubicBezTo>
                      <a:pt x="68580" y="269966"/>
                      <a:pt x="60960" y="266700"/>
                      <a:pt x="53340" y="264523"/>
                    </a:cubicBezTo>
                    <a:lnTo>
                      <a:pt x="53340" y="174171"/>
                    </a:lnTo>
                    <a:close/>
                    <a:moveTo>
                      <a:pt x="164374" y="70757"/>
                    </a:moveTo>
                    <a:cubicBezTo>
                      <a:pt x="165463" y="71846"/>
                      <a:pt x="166551" y="74023"/>
                      <a:pt x="167640" y="75111"/>
                    </a:cubicBezTo>
                    <a:cubicBezTo>
                      <a:pt x="174171" y="81643"/>
                      <a:pt x="181791" y="84909"/>
                      <a:pt x="189411" y="87086"/>
                    </a:cubicBezTo>
                    <a:lnTo>
                      <a:pt x="189411" y="162197"/>
                    </a:lnTo>
                    <a:cubicBezTo>
                      <a:pt x="174171" y="163286"/>
                      <a:pt x="160020" y="168729"/>
                      <a:pt x="146957" y="176349"/>
                    </a:cubicBezTo>
                    <a:lnTo>
                      <a:pt x="87086" y="141514"/>
                    </a:lnTo>
                    <a:cubicBezTo>
                      <a:pt x="89263" y="132806"/>
                      <a:pt x="89263" y="124097"/>
                      <a:pt x="85997" y="115389"/>
                    </a:cubicBezTo>
                    <a:lnTo>
                      <a:pt x="164374" y="70757"/>
                    </a:lnTo>
                    <a:close/>
                    <a:moveTo>
                      <a:pt x="229689" y="75111"/>
                    </a:moveTo>
                    <a:cubicBezTo>
                      <a:pt x="230777" y="74023"/>
                      <a:pt x="231866" y="72934"/>
                      <a:pt x="231866" y="71846"/>
                    </a:cubicBezTo>
                    <a:lnTo>
                      <a:pt x="309154" y="116477"/>
                    </a:lnTo>
                    <a:cubicBezTo>
                      <a:pt x="305888" y="125186"/>
                      <a:pt x="305888" y="133894"/>
                      <a:pt x="308066" y="141514"/>
                    </a:cubicBezTo>
                    <a:lnTo>
                      <a:pt x="250371" y="176349"/>
                    </a:lnTo>
                    <a:cubicBezTo>
                      <a:pt x="238397" y="168729"/>
                      <a:pt x="224246" y="163286"/>
                      <a:pt x="210094" y="162197"/>
                    </a:cubicBezTo>
                    <a:lnTo>
                      <a:pt x="210094" y="85997"/>
                    </a:lnTo>
                    <a:cubicBezTo>
                      <a:pt x="216626" y="84909"/>
                      <a:pt x="224246" y="80554"/>
                      <a:pt x="229689" y="75111"/>
                    </a:cubicBezTo>
                    <a:moveTo>
                      <a:pt x="253637" y="230777"/>
                    </a:moveTo>
                    <a:cubicBezTo>
                      <a:pt x="223157" y="261257"/>
                      <a:pt x="175260" y="261257"/>
                      <a:pt x="144780" y="230777"/>
                    </a:cubicBezTo>
                    <a:cubicBezTo>
                      <a:pt x="140426" y="226423"/>
                      <a:pt x="137160" y="222069"/>
                      <a:pt x="133894" y="217714"/>
                    </a:cubicBezTo>
                    <a:cubicBezTo>
                      <a:pt x="137160" y="213360"/>
                      <a:pt x="140426" y="209006"/>
                      <a:pt x="144780" y="204651"/>
                    </a:cubicBezTo>
                    <a:cubicBezTo>
                      <a:pt x="175260" y="174171"/>
                      <a:pt x="223157" y="174171"/>
                      <a:pt x="253637" y="204651"/>
                    </a:cubicBezTo>
                    <a:cubicBezTo>
                      <a:pt x="257991" y="209006"/>
                      <a:pt x="261257" y="213360"/>
                      <a:pt x="264523" y="217714"/>
                    </a:cubicBezTo>
                    <a:cubicBezTo>
                      <a:pt x="260168" y="222069"/>
                      <a:pt x="256903" y="226423"/>
                      <a:pt x="253637" y="230777"/>
                    </a:cubicBezTo>
                    <a:moveTo>
                      <a:pt x="321128" y="276497"/>
                    </a:moveTo>
                    <a:cubicBezTo>
                      <a:pt x="321128" y="276497"/>
                      <a:pt x="320040" y="276497"/>
                      <a:pt x="321128" y="276497"/>
                    </a:cubicBezTo>
                    <a:lnTo>
                      <a:pt x="266700" y="246017"/>
                    </a:lnTo>
                    <a:cubicBezTo>
                      <a:pt x="266700" y="246017"/>
                      <a:pt x="267788" y="246017"/>
                      <a:pt x="267788" y="244929"/>
                    </a:cubicBezTo>
                    <a:cubicBezTo>
                      <a:pt x="274320" y="238397"/>
                      <a:pt x="279763" y="230777"/>
                      <a:pt x="284117" y="222069"/>
                    </a:cubicBezTo>
                    <a:lnTo>
                      <a:pt x="286294" y="217714"/>
                    </a:lnTo>
                    <a:lnTo>
                      <a:pt x="284117" y="213360"/>
                    </a:lnTo>
                    <a:cubicBezTo>
                      <a:pt x="279763" y="204651"/>
                      <a:pt x="274320" y="197031"/>
                      <a:pt x="267788" y="190500"/>
                    </a:cubicBezTo>
                    <a:cubicBezTo>
                      <a:pt x="267788" y="190500"/>
                      <a:pt x="267788" y="190500"/>
                      <a:pt x="267788" y="190500"/>
                    </a:cubicBezTo>
                    <a:lnTo>
                      <a:pt x="320040" y="160020"/>
                    </a:lnTo>
                    <a:cubicBezTo>
                      <a:pt x="321128" y="161109"/>
                      <a:pt x="321128" y="161109"/>
                      <a:pt x="322217" y="162197"/>
                    </a:cubicBezTo>
                    <a:cubicBezTo>
                      <a:pt x="327660" y="167640"/>
                      <a:pt x="335280" y="171994"/>
                      <a:pt x="342900" y="174171"/>
                    </a:cubicBezTo>
                    <a:lnTo>
                      <a:pt x="342900" y="265611"/>
                    </a:lnTo>
                    <a:cubicBezTo>
                      <a:pt x="333103" y="266700"/>
                      <a:pt x="326571" y="271054"/>
                      <a:pt x="321128" y="276497"/>
                    </a:cubicBezTo>
                    <a:moveTo>
                      <a:pt x="335280" y="114300"/>
                    </a:moveTo>
                    <a:cubicBezTo>
                      <a:pt x="345077" y="104503"/>
                      <a:pt x="359228" y="104503"/>
                      <a:pt x="369026" y="114300"/>
                    </a:cubicBezTo>
                    <a:cubicBezTo>
                      <a:pt x="373380" y="118654"/>
                      <a:pt x="375557" y="125186"/>
                      <a:pt x="375557" y="130629"/>
                    </a:cubicBezTo>
                    <a:cubicBezTo>
                      <a:pt x="375557" y="137160"/>
                      <a:pt x="373380" y="142603"/>
                      <a:pt x="369026" y="146957"/>
                    </a:cubicBezTo>
                    <a:cubicBezTo>
                      <a:pt x="364671" y="151311"/>
                      <a:pt x="358140" y="154577"/>
                      <a:pt x="351608" y="153489"/>
                    </a:cubicBezTo>
                    <a:cubicBezTo>
                      <a:pt x="345077" y="153489"/>
                      <a:pt x="339634" y="151311"/>
                      <a:pt x="335280" y="146957"/>
                    </a:cubicBezTo>
                    <a:cubicBezTo>
                      <a:pt x="327660" y="139337"/>
                      <a:pt x="325483" y="127363"/>
                      <a:pt x="332014" y="117566"/>
                    </a:cubicBezTo>
                    <a:lnTo>
                      <a:pt x="332014" y="117566"/>
                    </a:lnTo>
                    <a:cubicBezTo>
                      <a:pt x="333103" y="116477"/>
                      <a:pt x="334191" y="115389"/>
                      <a:pt x="335280" y="114300"/>
                    </a:cubicBezTo>
                    <a:moveTo>
                      <a:pt x="181791" y="27214"/>
                    </a:moveTo>
                    <a:cubicBezTo>
                      <a:pt x="191589" y="17417"/>
                      <a:pt x="205740" y="17417"/>
                      <a:pt x="215537" y="27214"/>
                    </a:cubicBezTo>
                    <a:cubicBezTo>
                      <a:pt x="223157" y="34834"/>
                      <a:pt x="224246" y="45720"/>
                      <a:pt x="219891" y="54429"/>
                    </a:cubicBezTo>
                    <a:lnTo>
                      <a:pt x="219891" y="54429"/>
                    </a:lnTo>
                    <a:cubicBezTo>
                      <a:pt x="218803" y="56606"/>
                      <a:pt x="216626" y="58783"/>
                      <a:pt x="215537" y="60960"/>
                    </a:cubicBezTo>
                    <a:cubicBezTo>
                      <a:pt x="205740" y="70757"/>
                      <a:pt x="191589" y="70757"/>
                      <a:pt x="181791" y="60960"/>
                    </a:cubicBezTo>
                    <a:cubicBezTo>
                      <a:pt x="179614" y="58783"/>
                      <a:pt x="177437" y="56606"/>
                      <a:pt x="176349" y="53340"/>
                    </a:cubicBezTo>
                    <a:lnTo>
                      <a:pt x="176349" y="53340"/>
                    </a:lnTo>
                    <a:cubicBezTo>
                      <a:pt x="173083" y="44631"/>
                      <a:pt x="175260" y="33746"/>
                      <a:pt x="181791" y="27214"/>
                    </a:cubicBezTo>
                    <a:moveTo>
                      <a:pt x="20683" y="130629"/>
                    </a:moveTo>
                    <a:cubicBezTo>
                      <a:pt x="20683" y="124097"/>
                      <a:pt x="22860" y="118654"/>
                      <a:pt x="27214" y="114300"/>
                    </a:cubicBezTo>
                    <a:cubicBezTo>
                      <a:pt x="37011" y="104503"/>
                      <a:pt x="51163" y="104503"/>
                      <a:pt x="60960" y="114300"/>
                    </a:cubicBezTo>
                    <a:cubicBezTo>
                      <a:pt x="62049" y="115389"/>
                      <a:pt x="63137" y="116477"/>
                      <a:pt x="64226" y="117566"/>
                    </a:cubicBezTo>
                    <a:lnTo>
                      <a:pt x="64226" y="117566"/>
                    </a:lnTo>
                    <a:cubicBezTo>
                      <a:pt x="70757" y="127363"/>
                      <a:pt x="69669" y="139337"/>
                      <a:pt x="60960" y="148046"/>
                    </a:cubicBezTo>
                    <a:cubicBezTo>
                      <a:pt x="56606" y="152400"/>
                      <a:pt x="50074" y="155666"/>
                      <a:pt x="43543" y="154577"/>
                    </a:cubicBezTo>
                    <a:cubicBezTo>
                      <a:pt x="37011" y="154577"/>
                      <a:pt x="31569" y="152400"/>
                      <a:pt x="27214" y="148046"/>
                    </a:cubicBezTo>
                    <a:cubicBezTo>
                      <a:pt x="22860" y="143691"/>
                      <a:pt x="20683" y="137160"/>
                      <a:pt x="20683" y="130629"/>
                    </a:cubicBezTo>
                    <a:moveTo>
                      <a:pt x="27214" y="324394"/>
                    </a:moveTo>
                    <a:cubicBezTo>
                      <a:pt x="22860" y="320040"/>
                      <a:pt x="20683" y="313509"/>
                      <a:pt x="20683" y="308066"/>
                    </a:cubicBezTo>
                    <a:cubicBezTo>
                      <a:pt x="20683" y="301534"/>
                      <a:pt x="22860" y="296091"/>
                      <a:pt x="27214" y="291737"/>
                    </a:cubicBezTo>
                    <a:cubicBezTo>
                      <a:pt x="31569" y="287383"/>
                      <a:pt x="37011" y="285206"/>
                      <a:pt x="43543" y="285206"/>
                    </a:cubicBezTo>
                    <a:cubicBezTo>
                      <a:pt x="50074" y="285206"/>
                      <a:pt x="56606" y="287383"/>
                      <a:pt x="60960" y="291737"/>
                    </a:cubicBezTo>
                    <a:cubicBezTo>
                      <a:pt x="68580" y="299357"/>
                      <a:pt x="69669" y="311331"/>
                      <a:pt x="64226" y="320040"/>
                    </a:cubicBezTo>
                    <a:lnTo>
                      <a:pt x="64226" y="320040"/>
                    </a:lnTo>
                    <a:cubicBezTo>
                      <a:pt x="63137" y="322217"/>
                      <a:pt x="62049" y="323306"/>
                      <a:pt x="60960" y="325483"/>
                    </a:cubicBezTo>
                    <a:cubicBezTo>
                      <a:pt x="51163" y="334191"/>
                      <a:pt x="37011" y="334191"/>
                      <a:pt x="27214" y="324394"/>
                    </a:cubicBezTo>
                    <a:moveTo>
                      <a:pt x="215537" y="408214"/>
                    </a:moveTo>
                    <a:cubicBezTo>
                      <a:pt x="205740" y="418011"/>
                      <a:pt x="191589" y="418011"/>
                      <a:pt x="181791" y="408214"/>
                    </a:cubicBezTo>
                    <a:cubicBezTo>
                      <a:pt x="175260" y="401683"/>
                      <a:pt x="173083" y="391886"/>
                      <a:pt x="176349" y="382089"/>
                    </a:cubicBezTo>
                    <a:cubicBezTo>
                      <a:pt x="177437" y="378823"/>
                      <a:pt x="179614" y="376646"/>
                      <a:pt x="181791" y="374469"/>
                    </a:cubicBezTo>
                    <a:cubicBezTo>
                      <a:pt x="191589" y="364671"/>
                      <a:pt x="205740" y="364671"/>
                      <a:pt x="215537" y="374469"/>
                    </a:cubicBezTo>
                    <a:cubicBezTo>
                      <a:pt x="217714" y="376646"/>
                      <a:pt x="218803" y="378823"/>
                      <a:pt x="219891" y="381000"/>
                    </a:cubicBezTo>
                    <a:lnTo>
                      <a:pt x="219891" y="381000"/>
                    </a:lnTo>
                    <a:cubicBezTo>
                      <a:pt x="224246" y="390797"/>
                      <a:pt x="223157" y="401683"/>
                      <a:pt x="215537" y="408214"/>
                    </a:cubicBezTo>
                    <a:moveTo>
                      <a:pt x="369026" y="324394"/>
                    </a:moveTo>
                    <a:cubicBezTo>
                      <a:pt x="359228" y="334191"/>
                      <a:pt x="345077" y="334191"/>
                      <a:pt x="335280" y="324394"/>
                    </a:cubicBezTo>
                    <a:cubicBezTo>
                      <a:pt x="334191" y="322217"/>
                      <a:pt x="332014" y="321129"/>
                      <a:pt x="330926" y="318951"/>
                    </a:cubicBezTo>
                    <a:lnTo>
                      <a:pt x="330926" y="318951"/>
                    </a:lnTo>
                    <a:cubicBezTo>
                      <a:pt x="325483" y="310243"/>
                      <a:pt x="327660" y="298269"/>
                      <a:pt x="335280" y="290649"/>
                    </a:cubicBezTo>
                    <a:cubicBezTo>
                      <a:pt x="339634" y="286294"/>
                      <a:pt x="345077" y="284117"/>
                      <a:pt x="351608" y="284117"/>
                    </a:cubicBezTo>
                    <a:cubicBezTo>
                      <a:pt x="358140" y="284117"/>
                      <a:pt x="364671" y="286294"/>
                      <a:pt x="369026" y="290649"/>
                    </a:cubicBezTo>
                    <a:cubicBezTo>
                      <a:pt x="373380" y="295003"/>
                      <a:pt x="375557" y="301534"/>
                      <a:pt x="375557" y="306977"/>
                    </a:cubicBezTo>
                    <a:cubicBezTo>
                      <a:pt x="375557" y="314597"/>
                      <a:pt x="373380" y="320040"/>
                      <a:pt x="369026" y="324394"/>
                    </a:cubicBezTo>
                    <a:moveTo>
                      <a:pt x="225334" y="217714"/>
                    </a:moveTo>
                    <a:cubicBezTo>
                      <a:pt x="225334" y="231866"/>
                      <a:pt x="214449" y="242751"/>
                      <a:pt x="200297" y="242751"/>
                    </a:cubicBezTo>
                    <a:cubicBezTo>
                      <a:pt x="186146" y="242751"/>
                      <a:pt x="175260" y="231866"/>
                      <a:pt x="175260" y="217714"/>
                    </a:cubicBezTo>
                    <a:cubicBezTo>
                      <a:pt x="175260" y="203563"/>
                      <a:pt x="186146" y="192677"/>
                      <a:pt x="200297" y="192677"/>
                    </a:cubicBezTo>
                    <a:cubicBezTo>
                      <a:pt x="213360" y="192677"/>
                      <a:pt x="225334" y="203563"/>
                      <a:pt x="225334" y="217714"/>
                    </a:cubicBezTo>
                  </a:path>
                </a:pathLst>
              </a:custGeom>
              <a:solidFill>
                <a:schemeClr val="tx1"/>
              </a:solidFill>
              <a:ln w="10778" cap="flat">
                <a:noFill/>
                <a:prstDash val="solid"/>
                <a:miter/>
              </a:ln>
            </p:spPr>
            <p:txBody>
              <a:bodyPr rtlCol="0" anchor="ctr"/>
              <a:lstStyle/>
              <a:p>
                <a:pPr marL="0" marR="0" lvl="0" indent="0" algn="l" defTabSz="1218895" rtl="0" eaLnBrk="1" fontAlgn="auto" latinLnBrk="0" hangingPunct="1">
                  <a:lnSpc>
                    <a:spcPct val="100000"/>
                  </a:lnSpc>
                  <a:spcBef>
                    <a:spcPts val="0"/>
                  </a:spcBef>
                  <a:spcAft>
                    <a:spcPts val="0"/>
                  </a:spcAft>
                  <a:buClrTx/>
                  <a:buSzTx/>
                  <a:buFontTx/>
                  <a:buNone/>
                  <a:tabLst/>
                  <a:defRPr/>
                </a:pPr>
                <a:endParaRPr kumimoji="0" lang="en-US" sz="1771" b="0" i="0" u="none" strike="noStrike" kern="0" cap="none" spc="0" normalizeH="0" baseline="0" noProof="0" dirty="0">
                  <a:ln>
                    <a:noFill/>
                  </a:ln>
                  <a:solidFill>
                    <a:srgbClr val="312D2A"/>
                  </a:solidFill>
                  <a:effectLst/>
                  <a:uLnTx/>
                  <a:uFillTx/>
                  <a:latin typeface="Oracle Sans Tab"/>
                  <a:ea typeface="+mn-ea"/>
                  <a:cs typeface="+mn-cs"/>
                </a:endParaRPr>
              </a:p>
            </p:txBody>
          </p:sp>
        </p:grpSp>
      </p:grpSp>
      <p:grpSp>
        <p:nvGrpSpPr>
          <p:cNvPr id="73" name="Group 72">
            <a:extLst>
              <a:ext uri="{FF2B5EF4-FFF2-40B4-BE49-F238E27FC236}">
                <a16:creationId xmlns:a16="http://schemas.microsoft.com/office/drawing/2014/main" id="{2F8B22D3-95EA-80A1-24B7-725944C3FA4A}"/>
              </a:ext>
            </a:extLst>
          </p:cNvPr>
          <p:cNvGrpSpPr/>
          <p:nvPr/>
        </p:nvGrpSpPr>
        <p:grpSpPr>
          <a:xfrm>
            <a:off x="6637540" y="4322667"/>
            <a:ext cx="1890233" cy="1564557"/>
            <a:chOff x="4875207" y="3210106"/>
            <a:chExt cx="1417675" cy="1173418"/>
          </a:xfrm>
        </p:grpSpPr>
        <p:sp>
          <p:nvSpPr>
            <p:cNvPr id="74" name="TextBox 73">
              <a:extLst>
                <a:ext uri="{FF2B5EF4-FFF2-40B4-BE49-F238E27FC236}">
                  <a16:creationId xmlns:a16="http://schemas.microsoft.com/office/drawing/2014/main" id="{A8FDDC6F-D7BB-32B1-2DDB-0D01F500A60D}"/>
                </a:ext>
              </a:extLst>
            </p:cNvPr>
            <p:cNvSpPr txBox="1"/>
            <p:nvPr/>
          </p:nvSpPr>
          <p:spPr>
            <a:xfrm>
              <a:off x="4875207" y="4018135"/>
              <a:ext cx="1417675" cy="365389"/>
            </a:xfrm>
            <a:prstGeom prst="rect">
              <a:avLst/>
            </a:prstGeom>
            <a:noFill/>
          </p:spPr>
          <p:txBody>
            <a:bodyPr wrap="square" rtlCol="0">
              <a:spAutoFit/>
            </a:bodyPr>
            <a:lstStyle/>
            <a:p>
              <a:pPr marL="22562" marR="0" lvl="0" indent="0" algn="ctr" defTabSz="1624829" rtl="0" eaLnBrk="1" fontAlgn="auto" latinLnBrk="0" hangingPunct="1">
                <a:lnSpc>
                  <a:spcPct val="90000"/>
                </a:lnSpc>
                <a:spcBef>
                  <a:spcPts val="177"/>
                </a:spcBef>
                <a:spcAft>
                  <a:spcPts val="0"/>
                </a:spcAft>
                <a:buClrTx/>
                <a:buSzTx/>
                <a:buFontTx/>
                <a:buNone/>
                <a:tabLst/>
                <a:defRPr/>
              </a:pPr>
              <a:r>
                <a:rPr kumimoji="0" lang="en-US" sz="1333" b="0"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Analytics </a:t>
              </a:r>
            </a:p>
            <a:p>
              <a:pPr marL="22562" marR="0" lvl="0" indent="0" algn="ctr" defTabSz="1624829" rtl="0" eaLnBrk="1" fontAlgn="auto" latinLnBrk="0" hangingPunct="1">
                <a:lnSpc>
                  <a:spcPct val="90000"/>
                </a:lnSpc>
                <a:spcBef>
                  <a:spcPts val="177"/>
                </a:spcBef>
                <a:spcAft>
                  <a:spcPts val="0"/>
                </a:spcAft>
                <a:buClrTx/>
                <a:buSzTx/>
                <a:buFontTx/>
                <a:buNone/>
                <a:tabLst/>
                <a:defRPr/>
              </a:pPr>
              <a:r>
                <a:rPr kumimoji="0" lang="en-US" sz="1333" b="0"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Cloud</a:t>
              </a:r>
            </a:p>
          </p:txBody>
        </p:sp>
        <p:grpSp>
          <p:nvGrpSpPr>
            <p:cNvPr id="75" name="Group 74">
              <a:extLst>
                <a:ext uri="{FF2B5EF4-FFF2-40B4-BE49-F238E27FC236}">
                  <a16:creationId xmlns:a16="http://schemas.microsoft.com/office/drawing/2014/main" id="{95C87547-312B-1D03-9500-8B7808A80B59}"/>
                </a:ext>
              </a:extLst>
            </p:cNvPr>
            <p:cNvGrpSpPr/>
            <p:nvPr/>
          </p:nvGrpSpPr>
          <p:grpSpPr>
            <a:xfrm>
              <a:off x="5187736" y="3210106"/>
              <a:ext cx="792619" cy="699631"/>
              <a:chOff x="2177072" y="3383434"/>
              <a:chExt cx="792619" cy="699631"/>
            </a:xfrm>
          </p:grpSpPr>
          <p:pic>
            <p:nvPicPr>
              <p:cNvPr id="76" name="Picture 75" descr="A blue and black geometrical design&#10;&#10;Description automatically generated">
                <a:extLst>
                  <a:ext uri="{FF2B5EF4-FFF2-40B4-BE49-F238E27FC236}">
                    <a16:creationId xmlns:a16="http://schemas.microsoft.com/office/drawing/2014/main" id="{168E15F4-0A90-AB8D-0A1C-CAEBBCD109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77072" y="3383434"/>
                <a:ext cx="792619" cy="699631"/>
              </a:xfrm>
              <a:prstGeom prst="rect">
                <a:avLst/>
              </a:prstGeom>
            </p:spPr>
          </p:pic>
          <p:pic>
            <p:nvPicPr>
              <p:cNvPr id="77" name="Picture Placeholder 95">
                <a:extLst>
                  <a:ext uri="{FF2B5EF4-FFF2-40B4-BE49-F238E27FC236}">
                    <a16:creationId xmlns:a16="http://schemas.microsoft.com/office/drawing/2014/main" id="{D81AD97A-163C-CE66-4980-DC36C3F95BD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320923" y="3461504"/>
                <a:ext cx="508173" cy="508171"/>
              </a:xfrm>
              <a:prstGeom prst="rect">
                <a:avLst/>
              </a:prstGeom>
            </p:spPr>
          </p:pic>
        </p:grpSp>
      </p:grpSp>
      <p:grpSp>
        <p:nvGrpSpPr>
          <p:cNvPr id="78" name="Group 77">
            <a:extLst>
              <a:ext uri="{FF2B5EF4-FFF2-40B4-BE49-F238E27FC236}">
                <a16:creationId xmlns:a16="http://schemas.microsoft.com/office/drawing/2014/main" id="{4E779942-254A-26D2-BC54-A69C5F69C237}"/>
              </a:ext>
            </a:extLst>
          </p:cNvPr>
          <p:cNvGrpSpPr/>
          <p:nvPr/>
        </p:nvGrpSpPr>
        <p:grpSpPr>
          <a:xfrm>
            <a:off x="2607846" y="4320412"/>
            <a:ext cx="1890233" cy="1469340"/>
            <a:chOff x="1876197" y="3212999"/>
            <a:chExt cx="1417675" cy="1102005"/>
          </a:xfrm>
        </p:grpSpPr>
        <p:sp>
          <p:nvSpPr>
            <p:cNvPr id="79" name="TextBox 78">
              <a:extLst>
                <a:ext uri="{FF2B5EF4-FFF2-40B4-BE49-F238E27FC236}">
                  <a16:creationId xmlns:a16="http://schemas.microsoft.com/office/drawing/2014/main" id="{C4D8C0C7-50F7-8E5F-CD76-34EABFB9B696}"/>
                </a:ext>
              </a:extLst>
            </p:cNvPr>
            <p:cNvSpPr txBox="1"/>
            <p:nvPr/>
          </p:nvSpPr>
          <p:spPr>
            <a:xfrm>
              <a:off x="1876197" y="3938074"/>
              <a:ext cx="1417675" cy="376930"/>
            </a:xfrm>
            <a:prstGeom prst="rect">
              <a:avLst/>
            </a:prstGeom>
            <a:noFill/>
          </p:spPr>
          <p:txBody>
            <a:bodyPr wrap="square" rtlCol="0">
              <a:spAutoFit/>
            </a:bodyPr>
            <a:lstStyle/>
            <a:p>
              <a:pPr marL="0" marR="0" lvl="0" indent="0" algn="ctr" defTabSz="1199393"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Intelligent</a:t>
              </a:r>
            </a:p>
            <a:p>
              <a:pPr marL="0" marR="0" lvl="0" indent="0" algn="ctr" defTabSz="1199393"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Data Lake*</a:t>
              </a:r>
            </a:p>
          </p:txBody>
        </p:sp>
        <p:pic>
          <p:nvPicPr>
            <p:cNvPr id="80" name="Picture 79">
              <a:extLst>
                <a:ext uri="{FF2B5EF4-FFF2-40B4-BE49-F238E27FC236}">
                  <a16:creationId xmlns:a16="http://schemas.microsoft.com/office/drawing/2014/main" id="{EE8423AE-3F9A-3639-775D-24F3649AC2F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121267" y="3212999"/>
              <a:ext cx="656487" cy="648332"/>
            </a:xfrm>
            <a:prstGeom prst="rect">
              <a:avLst/>
            </a:prstGeom>
          </p:spPr>
        </p:pic>
        <p:pic>
          <p:nvPicPr>
            <p:cNvPr id="81" name="Picture 22">
              <a:extLst>
                <a:ext uri="{FF2B5EF4-FFF2-40B4-BE49-F238E27FC236}">
                  <a16:creationId xmlns:a16="http://schemas.microsoft.com/office/drawing/2014/main" id="{2A2993B9-7DB6-4B83-D803-A447A006579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2333159" y="3300595"/>
              <a:ext cx="335699" cy="371666"/>
            </a:xfrm>
            <a:prstGeom prst="rect">
              <a:avLst/>
            </a:prstGeom>
          </p:spPr>
        </p:pic>
      </p:grpSp>
      <p:sp>
        <p:nvSpPr>
          <p:cNvPr id="14" name="object 11">
            <a:extLst>
              <a:ext uri="{FF2B5EF4-FFF2-40B4-BE49-F238E27FC236}">
                <a16:creationId xmlns:a16="http://schemas.microsoft.com/office/drawing/2014/main" id="{7B5175A9-D38E-89D5-7FC8-6BFF03D95122}"/>
              </a:ext>
            </a:extLst>
          </p:cNvPr>
          <p:cNvSpPr txBox="1"/>
          <p:nvPr/>
        </p:nvSpPr>
        <p:spPr>
          <a:xfrm>
            <a:off x="650460" y="3372433"/>
            <a:ext cx="2400947" cy="228261"/>
          </a:xfrm>
          <a:prstGeom prst="rect">
            <a:avLst/>
          </a:prstGeom>
        </p:spPr>
        <p:txBody>
          <a:bodyPr vert="horz" wrap="square" lIns="0" tIns="12693" rIns="0" bIns="0" rtlCol="0">
            <a:spAutoFit/>
          </a:bodyPr>
          <a:lstStyle/>
          <a:p>
            <a:pPr marL="12690" marR="0" lvl="0" indent="0" algn="l" defTabSz="914012"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Data Intelligence </a:t>
            </a:r>
            <a:r>
              <a:rPr kumimoji="0" lang="en-US" sz="1400" b="1"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Apps</a:t>
            </a:r>
            <a:endParaRPr kumimoji="0" sz="14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16" name="object 11">
            <a:extLst>
              <a:ext uri="{FF2B5EF4-FFF2-40B4-BE49-F238E27FC236}">
                <a16:creationId xmlns:a16="http://schemas.microsoft.com/office/drawing/2014/main" id="{9E85FF11-174C-C68C-BFC0-47982AE09716}"/>
              </a:ext>
            </a:extLst>
          </p:cNvPr>
          <p:cNvSpPr txBox="1"/>
          <p:nvPr/>
        </p:nvSpPr>
        <p:spPr>
          <a:xfrm>
            <a:off x="650460" y="3899040"/>
            <a:ext cx="2400947" cy="228261"/>
          </a:xfrm>
          <a:prstGeom prst="rect">
            <a:avLst/>
          </a:prstGeom>
        </p:spPr>
        <p:txBody>
          <a:bodyPr vert="horz" wrap="square" lIns="0" tIns="12693" rIns="0" bIns="0" rtlCol="0">
            <a:spAutoFit/>
          </a:bodyPr>
          <a:lstStyle/>
          <a:p>
            <a:pPr marL="12690" marR="0" lvl="0" indent="0" algn="l" defTabSz="914012"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Data Intelligence </a:t>
            </a:r>
            <a:r>
              <a:rPr kumimoji="0" lang="en-US" sz="1400" b="1" i="0" u="none" strike="noStrike" kern="1200" cap="none" spc="-71"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Platform</a:t>
            </a:r>
            <a:endParaRPr kumimoji="0" sz="14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pic>
        <p:nvPicPr>
          <p:cNvPr id="12" name="Graphic 11">
            <a:extLst>
              <a:ext uri="{FF2B5EF4-FFF2-40B4-BE49-F238E27FC236}">
                <a16:creationId xmlns:a16="http://schemas.microsoft.com/office/drawing/2014/main" id="{A43123EB-184C-FDBF-2175-322E68CE2E1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74682" y="3695741"/>
            <a:ext cx="10818252" cy="111297"/>
          </a:xfrm>
          <a:prstGeom prst="rect">
            <a:avLst/>
          </a:prstGeom>
        </p:spPr>
      </p:pic>
      <p:grpSp>
        <p:nvGrpSpPr>
          <p:cNvPr id="5" name="Group 4">
            <a:extLst>
              <a:ext uri="{FF2B5EF4-FFF2-40B4-BE49-F238E27FC236}">
                <a16:creationId xmlns:a16="http://schemas.microsoft.com/office/drawing/2014/main" id="{8AD5EAF4-EB06-8EDA-5494-047658BB27E6}"/>
              </a:ext>
            </a:extLst>
          </p:cNvPr>
          <p:cNvGrpSpPr/>
          <p:nvPr/>
        </p:nvGrpSpPr>
        <p:grpSpPr>
          <a:xfrm>
            <a:off x="2799839" y="1850062"/>
            <a:ext cx="1321397" cy="1350886"/>
            <a:chOff x="2099879" y="1438362"/>
            <a:chExt cx="991048" cy="1013165"/>
          </a:xfrm>
        </p:grpSpPr>
        <p:pic>
          <p:nvPicPr>
            <p:cNvPr id="6" name="Picture 5">
              <a:extLst>
                <a:ext uri="{FF2B5EF4-FFF2-40B4-BE49-F238E27FC236}">
                  <a16:creationId xmlns:a16="http://schemas.microsoft.com/office/drawing/2014/main" id="{345C7ED3-B3BA-F78C-708A-1F81F4CC820E}"/>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2288555" y="1438362"/>
              <a:ext cx="649689" cy="630000"/>
            </a:xfrm>
            <a:prstGeom prst="rect">
              <a:avLst/>
            </a:prstGeom>
          </p:spPr>
        </p:pic>
        <p:sp>
          <p:nvSpPr>
            <p:cNvPr id="7" name="object 11">
              <a:extLst>
                <a:ext uri="{FF2B5EF4-FFF2-40B4-BE49-F238E27FC236}">
                  <a16:creationId xmlns:a16="http://schemas.microsoft.com/office/drawing/2014/main" id="{C0449D79-4370-ADD5-4C04-3C7C3E0B7F06}"/>
                </a:ext>
              </a:extLst>
            </p:cNvPr>
            <p:cNvSpPr txBox="1">
              <a:spLocks/>
            </p:cNvSpPr>
            <p:nvPr/>
          </p:nvSpPr>
          <p:spPr>
            <a:xfrm>
              <a:off x="2099879" y="2148485"/>
              <a:ext cx="991048" cy="303042"/>
            </a:xfrm>
            <a:prstGeom prst="rect">
              <a:avLst/>
            </a:prstGeom>
            <a:noFill/>
          </p:spPr>
          <p:txBody>
            <a:bodyPr vert="horz" wrap="square" lIns="0" tIns="16925" rIns="0" bIns="0" rtlCol="0">
              <a:spAutoFit/>
            </a:bodyPr>
            <a:lstStyle/>
            <a:p>
              <a:pPr marL="16922" marR="0" lvl="0" indent="0" algn="ctr" defTabSz="1218652" rtl="0" eaLnBrk="1" fontAlgn="auto" latinLnBrk="0" hangingPunct="1">
                <a:lnSpc>
                  <a:spcPct val="90000"/>
                </a:lnSpc>
                <a:spcBef>
                  <a:spcPts val="133"/>
                </a:spcBef>
                <a:spcAft>
                  <a:spcPts val="0"/>
                </a:spcAft>
                <a:buClrTx/>
                <a:buSzTx/>
                <a:buFontTx/>
                <a:buNone/>
                <a:tabLst/>
                <a:defRPr/>
              </a:pPr>
              <a:r>
                <a:rPr kumimoji="0" lang="en-US" sz="1333" b="0"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Fusion ERP Analytics</a:t>
              </a:r>
            </a:p>
          </p:txBody>
        </p:sp>
        <p:pic>
          <p:nvPicPr>
            <p:cNvPr id="8" name="Picture Placeholder 114">
              <a:extLst>
                <a:ext uri="{FF2B5EF4-FFF2-40B4-BE49-F238E27FC236}">
                  <a16:creationId xmlns:a16="http://schemas.microsoft.com/office/drawing/2014/main" id="{F28F3B8F-0603-AFC5-75EE-7A6A885C558F}"/>
                </a:ext>
              </a:extLst>
            </p:cNvPr>
            <p:cNvPicPr>
              <a:picLocks noChangeAspect="1"/>
            </p:cNvPicPr>
            <p:nvPr/>
          </p:nvPicPr>
          <p:blipFill>
            <a:blip r:embed="rId15" cstate="screen">
              <a:biLevel thresh="25000"/>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2320924" y="1490693"/>
              <a:ext cx="585404" cy="585406"/>
            </a:xfrm>
            <a:prstGeom prst="rect">
              <a:avLst/>
            </a:prstGeom>
            <a:noFill/>
          </p:spPr>
        </p:pic>
      </p:grpSp>
      <p:grpSp>
        <p:nvGrpSpPr>
          <p:cNvPr id="9" name="Group 8">
            <a:extLst>
              <a:ext uri="{FF2B5EF4-FFF2-40B4-BE49-F238E27FC236}">
                <a16:creationId xmlns:a16="http://schemas.microsoft.com/office/drawing/2014/main" id="{3D36F342-9B10-44FF-7AA1-4490BD44E89A}"/>
              </a:ext>
            </a:extLst>
          </p:cNvPr>
          <p:cNvGrpSpPr/>
          <p:nvPr/>
        </p:nvGrpSpPr>
        <p:grpSpPr>
          <a:xfrm>
            <a:off x="4848604" y="1870356"/>
            <a:ext cx="1321397" cy="1336868"/>
            <a:chOff x="3656773" y="1453582"/>
            <a:chExt cx="991048" cy="1002651"/>
          </a:xfrm>
        </p:grpSpPr>
        <p:pic>
          <p:nvPicPr>
            <p:cNvPr id="10" name="Picture 9">
              <a:extLst>
                <a:ext uri="{FF2B5EF4-FFF2-40B4-BE49-F238E27FC236}">
                  <a16:creationId xmlns:a16="http://schemas.microsoft.com/office/drawing/2014/main" id="{23ECCDF6-3D79-4E1D-F638-3D4A2DBF8C9D}"/>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3836663" y="1453582"/>
              <a:ext cx="649688" cy="629635"/>
            </a:xfrm>
            <a:prstGeom prst="rect">
              <a:avLst/>
            </a:prstGeom>
          </p:spPr>
        </p:pic>
        <p:sp>
          <p:nvSpPr>
            <p:cNvPr id="11" name="object 11">
              <a:extLst>
                <a:ext uri="{FF2B5EF4-FFF2-40B4-BE49-F238E27FC236}">
                  <a16:creationId xmlns:a16="http://schemas.microsoft.com/office/drawing/2014/main" id="{DA8282A7-3F68-09CB-DA8F-2B168FF61DAF}"/>
                </a:ext>
              </a:extLst>
            </p:cNvPr>
            <p:cNvSpPr txBox="1">
              <a:spLocks/>
            </p:cNvSpPr>
            <p:nvPr/>
          </p:nvSpPr>
          <p:spPr>
            <a:xfrm>
              <a:off x="3656773" y="2162809"/>
              <a:ext cx="991048" cy="293424"/>
            </a:xfrm>
            <a:prstGeom prst="rect">
              <a:avLst/>
            </a:prstGeom>
          </p:spPr>
          <p:txBody>
            <a:bodyPr vert="horz" wrap="square" lIns="0" tIns="16925" rIns="0" bIns="0" rtlCol="0">
              <a:spAutoFit/>
            </a:bodyPr>
            <a:lstStyle/>
            <a:p>
              <a:pPr marL="16922" marR="0" lvl="0" indent="0" algn="ctr" defTabSz="1218652" rtl="0" eaLnBrk="1" fontAlgn="auto" latinLnBrk="0" hangingPunct="1">
                <a:lnSpc>
                  <a:spcPct val="90000"/>
                </a:lnSpc>
                <a:spcBef>
                  <a:spcPts val="133"/>
                </a:spcBef>
                <a:spcAft>
                  <a:spcPts val="0"/>
                </a:spcAft>
                <a:buClrTx/>
                <a:buSzTx/>
                <a:buFontTx/>
                <a:buNone/>
                <a:tabLst/>
                <a:defRPr/>
              </a:pPr>
              <a:r>
                <a:rPr kumimoji="0" lang="en-US" sz="1333" b="0"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Fusion SCM Analytics</a:t>
              </a:r>
            </a:p>
          </p:txBody>
        </p:sp>
        <p:pic>
          <p:nvPicPr>
            <p:cNvPr id="13" name="Picture Placeholder 114">
              <a:extLst>
                <a:ext uri="{FF2B5EF4-FFF2-40B4-BE49-F238E27FC236}">
                  <a16:creationId xmlns:a16="http://schemas.microsoft.com/office/drawing/2014/main" id="{7A2C1E42-974F-FC7C-3A3A-D72D4826E85F}"/>
                </a:ext>
              </a:extLst>
            </p:cNvPr>
            <p:cNvPicPr>
              <a:picLocks noChangeAspect="1"/>
            </p:cNvPicPr>
            <p:nvPr/>
          </p:nvPicPr>
          <p:blipFill>
            <a:blip r:embed="rId15" cstate="screen">
              <a:biLevel thresh="25000"/>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3870388" y="1490692"/>
              <a:ext cx="585404" cy="585405"/>
            </a:xfrm>
            <a:prstGeom prst="rect">
              <a:avLst/>
            </a:prstGeom>
          </p:spPr>
        </p:pic>
      </p:grpSp>
      <p:grpSp>
        <p:nvGrpSpPr>
          <p:cNvPr id="15" name="Group 14">
            <a:extLst>
              <a:ext uri="{FF2B5EF4-FFF2-40B4-BE49-F238E27FC236}">
                <a16:creationId xmlns:a16="http://schemas.microsoft.com/office/drawing/2014/main" id="{6FCD3AD5-D18E-F17B-DCFA-9849484D4A45}"/>
              </a:ext>
            </a:extLst>
          </p:cNvPr>
          <p:cNvGrpSpPr/>
          <p:nvPr/>
        </p:nvGrpSpPr>
        <p:grpSpPr>
          <a:xfrm>
            <a:off x="6938175" y="1872651"/>
            <a:ext cx="1321397" cy="1330107"/>
            <a:chOff x="5203631" y="1455304"/>
            <a:chExt cx="991048" cy="997580"/>
          </a:xfrm>
        </p:grpSpPr>
        <p:pic>
          <p:nvPicPr>
            <p:cNvPr id="17" name="Picture 16">
              <a:extLst>
                <a:ext uri="{FF2B5EF4-FFF2-40B4-BE49-F238E27FC236}">
                  <a16:creationId xmlns:a16="http://schemas.microsoft.com/office/drawing/2014/main" id="{4847270D-BD5D-A5BA-AB4A-2692192A7C51}"/>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353005" y="1455304"/>
              <a:ext cx="649687" cy="630000"/>
            </a:xfrm>
            <a:prstGeom prst="rect">
              <a:avLst/>
            </a:prstGeom>
          </p:spPr>
        </p:pic>
        <p:sp>
          <p:nvSpPr>
            <p:cNvPr id="18" name="object 11">
              <a:extLst>
                <a:ext uri="{FF2B5EF4-FFF2-40B4-BE49-F238E27FC236}">
                  <a16:creationId xmlns:a16="http://schemas.microsoft.com/office/drawing/2014/main" id="{65A4C1D3-63B9-1B53-EF68-2834AAC54E4D}"/>
                </a:ext>
              </a:extLst>
            </p:cNvPr>
            <p:cNvSpPr txBox="1">
              <a:spLocks/>
            </p:cNvSpPr>
            <p:nvPr/>
          </p:nvSpPr>
          <p:spPr>
            <a:xfrm>
              <a:off x="5203631" y="2159460"/>
              <a:ext cx="991048" cy="293424"/>
            </a:xfrm>
            <a:prstGeom prst="rect">
              <a:avLst/>
            </a:prstGeom>
            <a:noFill/>
          </p:spPr>
          <p:txBody>
            <a:bodyPr vert="horz" wrap="square" lIns="0" tIns="16925" rIns="0" bIns="0" rtlCol="0">
              <a:spAutoFit/>
            </a:bodyPr>
            <a:lstStyle/>
            <a:p>
              <a:pPr marL="16922" marR="0" lvl="0" indent="0" algn="ctr" defTabSz="1218652" rtl="0" eaLnBrk="1" fontAlgn="auto" latinLnBrk="0" hangingPunct="1">
                <a:lnSpc>
                  <a:spcPct val="90000"/>
                </a:lnSpc>
                <a:spcBef>
                  <a:spcPts val="133"/>
                </a:spcBef>
                <a:spcAft>
                  <a:spcPts val="0"/>
                </a:spcAft>
                <a:buClrTx/>
                <a:buSzTx/>
                <a:buFontTx/>
                <a:buNone/>
                <a:tabLst/>
                <a:defRPr/>
              </a:pPr>
              <a:r>
                <a:rPr kumimoji="0" lang="en-US" sz="1333" b="0"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Fusion CX Analytics</a:t>
              </a:r>
            </a:p>
          </p:txBody>
        </p:sp>
        <p:pic>
          <p:nvPicPr>
            <p:cNvPr id="19" name="Picture Placeholder 114">
              <a:extLst>
                <a:ext uri="{FF2B5EF4-FFF2-40B4-BE49-F238E27FC236}">
                  <a16:creationId xmlns:a16="http://schemas.microsoft.com/office/drawing/2014/main" id="{874E5A21-2F31-8EE4-375D-406AB72D8C83}"/>
                </a:ext>
              </a:extLst>
            </p:cNvPr>
            <p:cNvPicPr>
              <a:picLocks noChangeAspect="1"/>
            </p:cNvPicPr>
            <p:nvPr/>
          </p:nvPicPr>
          <p:blipFill>
            <a:blip r:embed="rId15" cstate="screen">
              <a:biLevel thresh="25000"/>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5419851" y="1490692"/>
              <a:ext cx="585404" cy="585405"/>
            </a:xfrm>
            <a:prstGeom prst="rect">
              <a:avLst/>
            </a:prstGeom>
            <a:noFill/>
          </p:spPr>
        </p:pic>
      </p:grpSp>
      <p:grpSp>
        <p:nvGrpSpPr>
          <p:cNvPr id="20" name="Group 19">
            <a:extLst>
              <a:ext uri="{FF2B5EF4-FFF2-40B4-BE49-F238E27FC236}">
                <a16:creationId xmlns:a16="http://schemas.microsoft.com/office/drawing/2014/main" id="{06E6A8EE-F842-B91D-3AD1-88E8BACA899C}"/>
              </a:ext>
            </a:extLst>
          </p:cNvPr>
          <p:cNvGrpSpPr/>
          <p:nvPr/>
        </p:nvGrpSpPr>
        <p:grpSpPr>
          <a:xfrm>
            <a:off x="9009140" y="1859180"/>
            <a:ext cx="1321397" cy="1348043"/>
            <a:chOff x="6756855" y="1445201"/>
            <a:chExt cx="991048" cy="1011032"/>
          </a:xfrm>
        </p:grpSpPr>
        <p:pic>
          <p:nvPicPr>
            <p:cNvPr id="21" name="Picture 20">
              <a:extLst>
                <a:ext uri="{FF2B5EF4-FFF2-40B4-BE49-F238E27FC236}">
                  <a16:creationId xmlns:a16="http://schemas.microsoft.com/office/drawing/2014/main" id="{35CACC63-2E20-BCDF-1374-62B2F43C4253}"/>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6921743" y="1445201"/>
              <a:ext cx="668251" cy="648000"/>
            </a:xfrm>
            <a:prstGeom prst="rect">
              <a:avLst/>
            </a:prstGeom>
          </p:spPr>
        </p:pic>
        <p:sp>
          <p:nvSpPr>
            <p:cNvPr id="22" name="object 11">
              <a:extLst>
                <a:ext uri="{FF2B5EF4-FFF2-40B4-BE49-F238E27FC236}">
                  <a16:creationId xmlns:a16="http://schemas.microsoft.com/office/drawing/2014/main" id="{6A6FE38E-AAAC-37C7-4AB4-DBB8B497E886}"/>
                </a:ext>
              </a:extLst>
            </p:cNvPr>
            <p:cNvSpPr txBox="1">
              <a:spLocks/>
            </p:cNvSpPr>
            <p:nvPr/>
          </p:nvSpPr>
          <p:spPr>
            <a:xfrm>
              <a:off x="6756855" y="2162809"/>
              <a:ext cx="991048" cy="293424"/>
            </a:xfrm>
            <a:prstGeom prst="rect">
              <a:avLst/>
            </a:prstGeom>
            <a:noFill/>
          </p:spPr>
          <p:txBody>
            <a:bodyPr vert="horz" wrap="square" lIns="0" tIns="16925" rIns="0" bIns="0" rtlCol="0">
              <a:spAutoFit/>
            </a:bodyPr>
            <a:lstStyle/>
            <a:p>
              <a:pPr marL="16922" marR="0" lvl="0" indent="0" algn="ctr" defTabSz="1218652" rtl="0" eaLnBrk="1" fontAlgn="auto" latinLnBrk="0" hangingPunct="1">
                <a:lnSpc>
                  <a:spcPct val="90000"/>
                </a:lnSpc>
                <a:spcBef>
                  <a:spcPts val="133"/>
                </a:spcBef>
                <a:spcAft>
                  <a:spcPts val="0"/>
                </a:spcAft>
                <a:buClrTx/>
                <a:buSzTx/>
                <a:buFontTx/>
                <a:buNone/>
                <a:tabLst/>
                <a:defRPr/>
              </a:pPr>
              <a:r>
                <a:rPr kumimoji="0" lang="en-US" sz="1333" b="0" i="0" u="none" strike="noStrike" kern="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Fusion HCM Analytics</a:t>
              </a:r>
            </a:p>
          </p:txBody>
        </p:sp>
        <p:pic>
          <p:nvPicPr>
            <p:cNvPr id="23" name="Picture Placeholder 114">
              <a:extLst>
                <a:ext uri="{FF2B5EF4-FFF2-40B4-BE49-F238E27FC236}">
                  <a16:creationId xmlns:a16="http://schemas.microsoft.com/office/drawing/2014/main" id="{7C85AEC9-C569-F6C7-3EB3-24CBCEE141E6}"/>
                </a:ext>
              </a:extLst>
            </p:cNvPr>
            <p:cNvPicPr>
              <a:picLocks noChangeAspect="1"/>
            </p:cNvPicPr>
            <p:nvPr/>
          </p:nvPicPr>
          <p:blipFill>
            <a:blip r:embed="rId15" cstate="screen">
              <a:biLevel thresh="25000"/>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6969315" y="1490692"/>
              <a:ext cx="585404" cy="585404"/>
            </a:xfrm>
            <a:prstGeom prst="rect">
              <a:avLst/>
            </a:prstGeom>
            <a:noFill/>
          </p:spPr>
        </p:pic>
      </p:grpSp>
      <p:sp>
        <p:nvSpPr>
          <p:cNvPr id="24" name="TextBox 23">
            <a:extLst>
              <a:ext uri="{FF2B5EF4-FFF2-40B4-BE49-F238E27FC236}">
                <a16:creationId xmlns:a16="http://schemas.microsoft.com/office/drawing/2014/main" id="{98E5B2C9-1A66-92B7-5580-BB95B580AFC9}"/>
              </a:ext>
            </a:extLst>
          </p:cNvPr>
          <p:cNvSpPr txBox="1"/>
          <p:nvPr/>
        </p:nvSpPr>
        <p:spPr>
          <a:xfrm>
            <a:off x="8830514" y="-12879"/>
            <a:ext cx="3320948" cy="116955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a:ea typeface="+mn-ea"/>
                <a:cs typeface="+mn-cs"/>
              </a:rPr>
              <a:t>New chart – ONLY shows actual products on price list – we could show one for each domain (like TK’s keynote with app thumbnails)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12D2A"/>
              </a:solidFill>
              <a:effectLst/>
              <a:uLnTx/>
              <a:uFillTx/>
              <a:latin typeface="Oracle Sans"/>
              <a:ea typeface="+mn-ea"/>
              <a:cs typeface="+mn-cs"/>
            </a:endParaRPr>
          </a:p>
        </p:txBody>
      </p:sp>
      <p:sp>
        <p:nvSpPr>
          <p:cNvPr id="25" name="TextBox 24">
            <a:extLst>
              <a:ext uri="{FF2B5EF4-FFF2-40B4-BE49-F238E27FC236}">
                <a16:creationId xmlns:a16="http://schemas.microsoft.com/office/drawing/2014/main" id="{ADA1FB65-AB26-DECD-8526-4FAE3AB7B9F3}"/>
              </a:ext>
            </a:extLst>
          </p:cNvPr>
          <p:cNvSpPr txBox="1"/>
          <p:nvPr/>
        </p:nvSpPr>
        <p:spPr>
          <a:xfrm>
            <a:off x="650460" y="6526924"/>
            <a:ext cx="420358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2D2A"/>
                </a:solidFill>
                <a:effectLst/>
                <a:uLnTx/>
                <a:uFillTx/>
                <a:latin typeface="Oracle Sans"/>
                <a:ea typeface="+mn-ea"/>
                <a:cs typeface="+mn-cs"/>
              </a:rPr>
              <a:t>*IDL will enter Limited Availability in the first half of 2025  </a:t>
            </a:r>
          </a:p>
        </p:txBody>
      </p:sp>
    </p:spTree>
    <p:extLst>
      <p:ext uri="{BB962C8B-B14F-4D97-AF65-F5344CB8AC3E}">
        <p14:creationId xmlns:p14="http://schemas.microsoft.com/office/powerpoint/2010/main" val="122243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heme/theme1.xml><?xml version="1.0" encoding="utf-8"?>
<a:theme xmlns:a="http://schemas.openxmlformats.org/drawingml/2006/main" name="1_Oracle theme">
  <a:themeElements>
    <a:clrScheme name="Oracle Redwood 06-2020">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Position 6">
      <a:srgbClr val="FFFFFF"/>
    </a:custClr>
    <a:custClr name="Highlight/hyperlink dark theme">
      <a:srgbClr val="FACD62"/>
    </a:custClr>
    <a:custClr name="Highlight/numbered list light theme">
      <a:srgbClr val="AE562C"/>
    </a:custClr>
    <a:custClr name="Hyperlink light theme (default)">
      <a:srgbClr val="2C5967"/>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Oracle theme" id="{2D9AB177-D370-489D-BD39-481BBEF964FA}" vid="{4C485DFF-F2CB-44A8-BA8A-00CE3A859226}"/>
    </a:ext>
  </a:extLst>
</a:theme>
</file>

<file path=ppt/theme/theme2.xml><?xml version="1.0" encoding="utf-8"?>
<a:theme xmlns:a="http://schemas.openxmlformats.org/drawingml/2006/main" name="Parent Master Pillars">
  <a:themeElements>
    <a:clrScheme name="Small Event Colors_Oracle Brand Neutral">
      <a:dk1>
        <a:srgbClr val="131515"/>
      </a:dk1>
      <a:lt1>
        <a:srgbClr val="FFFFFF"/>
      </a:lt1>
      <a:dk2>
        <a:srgbClr val="131515"/>
      </a:dk2>
      <a:lt2>
        <a:srgbClr val="FFFFFF"/>
      </a:lt2>
      <a:accent1>
        <a:srgbClr val="F1B13F"/>
      </a:accent1>
      <a:accent2>
        <a:srgbClr val="F1EEEC"/>
      </a:accent2>
      <a:accent3>
        <a:srgbClr val="131515"/>
      </a:accent3>
      <a:accent4>
        <a:srgbClr val="3C4545"/>
      </a:accent4>
      <a:accent5>
        <a:srgbClr val="697778"/>
      </a:accent5>
      <a:accent6>
        <a:srgbClr val="C2D3D3"/>
      </a:accent6>
      <a:hlink>
        <a:srgbClr val="4F7D7B"/>
      </a:hlink>
      <a:folHlink>
        <a:srgbClr val="305357"/>
      </a:folHlink>
    </a:clrScheme>
    <a:fontScheme name="Oracle Pillars">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Oracle Red">
      <a:srgbClr val="C74634"/>
    </a:custClr>
    <a:custClr name="Highlight/hyperlink dark theme">
      <a:srgbClr val="F0CC71"/>
    </a:custClr>
    <a:custClr name="Highlight/numbered list light theme">
      <a:srgbClr val="AE562C"/>
    </a:custClr>
    <a:custClr name="Hyperlink light theme (default)">
      <a:srgbClr val="00688C"/>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Presentation1" id="{B95857BE-C81E-4245-BA89-4C4A0592AE90}" vid="{97516AB4-2309-5E4A-959E-F337E43EC83B}"/>
    </a:ext>
  </a:extLst>
</a:theme>
</file>

<file path=ppt/theme/theme3.xml><?xml version="1.0" encoding="utf-8"?>
<a:theme xmlns:a="http://schemas.openxmlformats.org/drawingml/2006/main" name="2_Oracle theme">
  <a:themeElements>
    <a:clrScheme name="Oracle Redwood 06-2020">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Position 6">
      <a:srgbClr val="FFFFFF"/>
    </a:custClr>
    <a:custClr name="Highlight/hyperlink dark theme">
      <a:srgbClr val="FACD62"/>
    </a:custClr>
    <a:custClr name="Highlight/numbered list light theme">
      <a:srgbClr val="AE562C"/>
    </a:custClr>
    <a:custClr name="Hyperlink light theme (default)">
      <a:srgbClr val="2C5967"/>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Oracle theme" id="{2D9AB177-D370-489D-BD39-481BBEF964FA}" vid="{4C485DFF-F2CB-44A8-BA8A-00CE3A859226}"/>
    </a:ext>
  </a:extLst>
</a:theme>
</file>

<file path=ppt/theme/theme4.xml><?xml version="1.0" encoding="utf-8"?>
<a:theme xmlns:a="http://schemas.openxmlformats.org/drawingml/2006/main" name="1_Parent Master Pillars">
  <a:themeElements>
    <a:clrScheme name="Oracle Redwood 08-26-2020">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00688C"/>
      </a:hlink>
      <a:folHlink>
        <a:srgbClr val="00688C"/>
      </a:folHlink>
    </a:clrScheme>
    <a:fontScheme name="Oracle Sans Tabular">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Position 6">
      <a:srgbClr val="FFFFFF"/>
    </a:custClr>
    <a:custClr name="Highlight/hyperlink dark theme">
      <a:srgbClr val="F0CC71"/>
    </a:custClr>
    <a:custClr name="Highlight/numbered list light theme">
      <a:srgbClr val="AE562C"/>
    </a:custClr>
    <a:custClr name="Hyperlink light theme (default)">
      <a:srgbClr val="00688C"/>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Presentation2" id="{DCEECAFD-570A-A54E-BE10-DBB55265C01C}" vid="{303A4850-CC79-4F46-885E-9079903DC4A0}"/>
    </a:ext>
  </a:extLst>
</a:theme>
</file>

<file path=ppt/theme/theme5.xml><?xml version="1.0" encoding="utf-8"?>
<a:theme xmlns:a="http://schemas.openxmlformats.org/drawingml/2006/main" name="2_Parent Master Pillars">
  <a:themeElements>
    <a:clrScheme name="Oracle Analytics">
      <a:dk1>
        <a:srgbClr val="312D2A"/>
      </a:dk1>
      <a:lt1>
        <a:srgbClr val="FCFBFA"/>
      </a:lt1>
      <a:dk2>
        <a:srgbClr val="312D2A"/>
      </a:dk2>
      <a:lt2>
        <a:srgbClr val="FCFBFA"/>
      </a:lt2>
      <a:accent1>
        <a:srgbClr val="C74634"/>
      </a:accent1>
      <a:accent2>
        <a:srgbClr val="E6F2F5"/>
      </a:accent2>
      <a:accent3>
        <a:srgbClr val="B4D4E0"/>
      </a:accent3>
      <a:accent4>
        <a:srgbClr val="80B2C3"/>
      </a:accent4>
      <a:accent5>
        <a:srgbClr val="35677D"/>
      </a:accent5>
      <a:accent6>
        <a:srgbClr val="2B5165"/>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Position 6">
      <a:srgbClr val="FFFFFF"/>
    </a:custClr>
    <a:custClr name="Highlight/hyperlink dark theme">
      <a:srgbClr val="FACD62"/>
    </a:custClr>
    <a:custClr name="Highlight/numbered list light theme">
      <a:srgbClr val="AE562C"/>
    </a:custClr>
    <a:custClr name="Hyperlink light theme (default)">
      <a:srgbClr val="2C5967"/>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Redwood-template-Oracle Analytics_24July" id="{3BDE7494-24B7-E847-98A9-FD61476F4C60}" vid="{219FCB6F-F4E4-AF4D-B9CD-8559CB52FEEE}"/>
    </a:ext>
  </a:extLst>
</a:theme>
</file>

<file path=ppt/theme/theme6.xml><?xml version="1.0" encoding="utf-8"?>
<a:theme xmlns:a="http://schemas.openxmlformats.org/drawingml/2006/main" name="CloudWorld 2024-Internal Dark">
  <a:themeElements>
    <a:clrScheme name="OCW-24-v3-2">
      <a:dk1>
        <a:srgbClr val="161513"/>
      </a:dk1>
      <a:lt1>
        <a:srgbClr val="FFFFFF"/>
      </a:lt1>
      <a:dk2>
        <a:srgbClr val="04232C"/>
      </a:dk2>
      <a:lt2>
        <a:srgbClr val="FEF9F2"/>
      </a:lt2>
      <a:accent1>
        <a:srgbClr val="2C4934"/>
      </a:accent1>
      <a:accent2>
        <a:srgbClr val="FE6954"/>
      </a:accent2>
      <a:accent3>
        <a:srgbClr val="FFE864"/>
      </a:accent3>
      <a:accent4>
        <a:srgbClr val="9EB6DD"/>
      </a:accent4>
      <a:accent5>
        <a:srgbClr val="661C12"/>
      </a:accent5>
      <a:accent6>
        <a:srgbClr val="4F5573"/>
      </a:accent6>
      <a:hlink>
        <a:srgbClr val="FFEBEB"/>
      </a:hlink>
      <a:folHlink>
        <a:srgbClr val="305357"/>
      </a:folHlink>
    </a:clrScheme>
    <a:fontScheme name="Oracle Pillars">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Oracle Red">
      <a:srgbClr val="C74634"/>
    </a:custClr>
    <a:custClr name="Highlight/hyperlink dark theme">
      <a:srgbClr val="F0CC71"/>
    </a:custClr>
    <a:custClr name="Highlight/numbered list light theme">
      <a:srgbClr val="AE562C"/>
    </a:custClr>
    <a:custClr name="Hyperlink light theme (default)">
      <a:srgbClr val="00688C"/>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OCW24_GEN Template 16x9_v13" id="{65145C35-7662-1045-9568-DD6CBC681049}" vid="{2A65C703-D49F-2347-9F90-A9C05267282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acle Redwood 06-2020">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themeOverride>
</file>

<file path=docProps/app.xml><?xml version="1.0" encoding="utf-8"?>
<Properties xmlns="http://schemas.openxmlformats.org/officeDocument/2006/extended-properties" xmlns:vt="http://schemas.openxmlformats.org/officeDocument/2006/docPropsVTypes">
  <TotalTime>79852</TotalTime>
  <Words>3069</Words>
  <Application>Microsoft Macintosh PowerPoint</Application>
  <PresentationFormat>Widescreen</PresentationFormat>
  <Paragraphs>332</Paragraphs>
  <Slides>26</Slides>
  <Notes>20</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26</vt:i4>
      </vt:variant>
    </vt:vector>
  </HeadingPairs>
  <TitlesOfParts>
    <vt:vector size="46" baseType="lpstr">
      <vt:lpstr>Aptos</vt:lpstr>
      <vt:lpstr>Aptos Narrow</vt:lpstr>
      <vt:lpstr>Arial</vt:lpstr>
      <vt:lpstr>Calibri</vt:lpstr>
      <vt:lpstr>Courier New</vt:lpstr>
      <vt:lpstr>Georgia</vt:lpstr>
      <vt:lpstr>Oracle Sans</vt:lpstr>
      <vt:lpstr>Oracle Sans Extra Bold</vt:lpstr>
      <vt:lpstr>Oracle Sans Light</vt:lpstr>
      <vt:lpstr>Oracle Sans Tab</vt:lpstr>
      <vt:lpstr>Oracle Sans Tab Light</vt:lpstr>
      <vt:lpstr>Oracle Sans Tab Semi Bold</vt:lpstr>
      <vt:lpstr>Symbol</vt:lpstr>
      <vt:lpstr>System Font Regular</vt:lpstr>
      <vt:lpstr>1_Oracle theme</vt:lpstr>
      <vt:lpstr>Parent Master Pillars</vt:lpstr>
      <vt:lpstr>2_Oracle theme</vt:lpstr>
      <vt:lpstr>1_Parent Master Pillars</vt:lpstr>
      <vt:lpstr>2_Parent Master Pillars</vt:lpstr>
      <vt:lpstr>CloudWorld 2024-Internal Dark</vt:lpstr>
      <vt:lpstr>DRAFT Key Messages for 2025 GMQ:</vt:lpstr>
      <vt:lpstr>Data/Info we need</vt:lpstr>
      <vt:lpstr>Overall flow (45 mins)</vt:lpstr>
      <vt:lpstr>Oracle Data Intelligence – DRAFT top level story</vt:lpstr>
      <vt:lpstr>PowerPoint Presentation</vt:lpstr>
      <vt:lpstr>Data Intelligence v2 </vt:lpstr>
      <vt:lpstr>Oracle Data Intelligence</vt:lpstr>
      <vt:lpstr>Data Intelligence</vt:lpstr>
      <vt:lpstr>Oracle Fusion Data Intelligence</vt:lpstr>
      <vt:lpstr>Benefits of Building with Oracle Data Intelligence Platform</vt:lpstr>
      <vt:lpstr>PowerPoint Presentation</vt:lpstr>
      <vt:lpstr>PowerPoint Presentation</vt:lpstr>
      <vt:lpstr>PowerPoint Presentation</vt:lpstr>
      <vt:lpstr>Ecosystem story…</vt:lpstr>
      <vt:lpstr>Gartner scores 125 vendors as offering either cloud based data and analytics or enterprise applications (sometimes both) in Critical Capabilities research…</vt:lpstr>
      <vt:lpstr>…but only 27 of those have an ecosystem – that is they offer multiple cloud capabilities (and therefore feature in more than one Gartner report)…</vt:lpstr>
      <vt:lpstr>…of those just FIVE have an cloud ecosystem that includes BOTH data and analytics, and enterprise applications …</vt:lpstr>
      <vt:lpstr>…lastly, only TWO can run in their OWN hyperscale cloud infrastructure…</vt:lpstr>
      <vt:lpstr>Alternative version…</vt:lpstr>
      <vt:lpstr>Gartner included 20 vendors in the 2024 ABI Platforms MQ. Here are their Critical Capabilities scores…</vt:lpstr>
      <vt:lpstr>Gartner places ABI Platforms within wider D&amp;A Ecosystems…</vt:lpstr>
      <vt:lpstr>…and it’s evident that D&amp;A ecosystems are influencing the ABI Platforms organizations choose to invest in</vt:lpstr>
      <vt:lpstr>Here Gartner CC scores shows ABI vendors in their wider D&amp;A Ecosystem Context…only 9 vendors really qualify, by offering more than ABI alone…</vt:lpstr>
      <vt:lpstr>For enterprises though, vendor ecosystem considerations go beyond D&amp;A, to include systems of record, workflow and process</vt:lpstr>
      <vt:lpstr>Using Gartner CC’s scores lets put ABI Platform vendors in their wider Enterprise Application Ecosystem Context…only 5 ABI vendors offer apps</vt:lpstr>
      <vt:lpstr>The power of Oracle’s total D&amp;A and Enterprise Apps ecosystem is why organizations are selecting OAC without looking at competitor ABI tools</vt:lpstr>
    </vt:vector>
  </TitlesOfParts>
  <Manager/>
  <Company>Oracle Corporation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Announcing</dc:title>
  <dc:subject/>
  <dc:creator>Isabelle Nuage</dc:creator>
  <cp:keywords/>
  <dc:description/>
  <cp:lastModifiedBy>James Richardson</cp:lastModifiedBy>
  <cp:revision>443</cp:revision>
  <cp:lastPrinted>2024-01-25T13:19:27Z</cp:lastPrinted>
  <dcterms:created xsi:type="dcterms:W3CDTF">2023-08-29T21:18:04Z</dcterms:created>
  <dcterms:modified xsi:type="dcterms:W3CDTF">2024-12-20T14:34:28Z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6665055-977f-4acd-9884-1bec8e5ad200_Enabled">
    <vt:lpwstr>true</vt:lpwstr>
  </property>
  <property fmtid="{D5CDD505-2E9C-101B-9397-08002B2CF9AE}" pid="3" name="MSIP_Label_56665055-977f-4acd-9884-1bec8e5ad200_SetDate">
    <vt:lpwstr>2024-11-19T10:33:56Z</vt:lpwstr>
  </property>
  <property fmtid="{D5CDD505-2E9C-101B-9397-08002B2CF9AE}" pid="4" name="MSIP_Label_56665055-977f-4acd-9884-1bec8e5ad200_Method">
    <vt:lpwstr>Standard</vt:lpwstr>
  </property>
  <property fmtid="{D5CDD505-2E9C-101B-9397-08002B2CF9AE}" pid="5" name="MSIP_Label_56665055-977f-4acd-9884-1bec8e5ad200_Name">
    <vt:lpwstr>Anyone ( Unrestricted )</vt:lpwstr>
  </property>
  <property fmtid="{D5CDD505-2E9C-101B-9397-08002B2CF9AE}" pid="6" name="MSIP_Label_56665055-977f-4acd-9884-1bec8e5ad200_SiteId">
    <vt:lpwstr>4e2c6054-71cb-48f1-bd6c-3a9705aca71b</vt:lpwstr>
  </property>
  <property fmtid="{D5CDD505-2E9C-101B-9397-08002B2CF9AE}" pid="7" name="MSIP_Label_56665055-977f-4acd-9884-1bec8e5ad200_ActionId">
    <vt:lpwstr>78129eff-4a5f-4bf6-9c60-3a17f3aa034f</vt:lpwstr>
  </property>
  <property fmtid="{D5CDD505-2E9C-101B-9397-08002B2CF9AE}" pid="8" name="MSIP_Label_56665055-977f-4acd-9884-1bec8e5ad200_ContentBits">
    <vt:lpwstr>3</vt:lpwstr>
  </property>
  <property fmtid="{D5CDD505-2E9C-101B-9397-08002B2CF9AE}" pid="9" name="ClassificationContentMarkingFooterLocations">
    <vt:lpwstr>1_Oracle theme:8\Parent Master Pillars:7\2_Oracle theme:8\1_Parent Master Pillars:7</vt:lpwstr>
  </property>
  <property fmtid="{D5CDD505-2E9C-101B-9397-08002B2CF9AE}" pid="10" name="ClassificationContentMarkingFooterText">
    <vt:lpwstr>Confidential - Oracle Restricted</vt:lpwstr>
  </property>
  <property fmtid="{D5CDD505-2E9C-101B-9397-08002B2CF9AE}" pid="11" name="ClassificationContentMarkingHeaderLocations">
    <vt:lpwstr>1_Oracle theme:7\Parent Master Pillars:6\2_Oracle theme:7\1_Parent Master Pillars:6</vt:lpwstr>
  </property>
  <property fmtid="{D5CDD505-2E9C-101B-9397-08002B2CF9AE}" pid="12" name="ClassificationContentMarkingHeaderText">
    <vt:lpwstr>Confidential - Oracle Restricted</vt:lpwstr>
  </property>
</Properties>
</file>