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06" r:id="rId4"/>
  </p:sldMasterIdLst>
  <p:notesMasterIdLst>
    <p:notesMasterId r:id="rId15"/>
  </p:notesMasterIdLst>
  <p:handoutMasterIdLst>
    <p:handoutMasterId r:id="rId16"/>
  </p:handoutMasterIdLst>
  <p:sldIdLst>
    <p:sldId id="3760" r:id="rId5"/>
    <p:sldId id="3761" r:id="rId6"/>
    <p:sldId id="4562" r:id="rId7"/>
    <p:sldId id="4563" r:id="rId8"/>
    <p:sldId id="4564" r:id="rId9"/>
    <p:sldId id="4565" r:id="rId10"/>
    <p:sldId id="4566" r:id="rId11"/>
    <p:sldId id="4567" r:id="rId12"/>
    <p:sldId id="4569" r:id="rId13"/>
    <p:sldId id="4568" r:id="rId14"/>
  </p:sldIdLst>
  <p:sldSz cx="12192000" cy="6858000"/>
  <p:notesSz cx="6858000" cy="9144000"/>
  <p:embeddedFontLst>
    <p:embeddedFont>
      <p:font typeface="Avenir Next" panose="020B0503020202020204" pitchFamily="34" charset="0"/>
      <p:regular r:id="rId17"/>
      <p:bold r:id="rId18"/>
      <p:italic r:id="rId19"/>
      <p:boldItalic r:id="rId20"/>
    </p:embeddedFont>
    <p:embeddedFont>
      <p:font typeface="Bebas Neue" panose="020B0606020202050201" pitchFamily="34" charset="77"/>
      <p:regular r:id="rId21"/>
      <p:bold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Special Elite" panose="02000506000000020004" pitchFamily="2" charset="0"/>
      <p:regular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31">
          <p15:clr>
            <a:srgbClr val="A4A3A4"/>
          </p15:clr>
        </p15:guide>
        <p15:guide id="3" pos="5065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dy Har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A54"/>
    <a:srgbClr val="D10000"/>
    <a:srgbClr val="EBD64D"/>
    <a:srgbClr val="3E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1DC01-56E0-1E43-A9DC-77E736EF19B9}" v="316" dt="2024-07-22T18:14:43.570"/>
    <p1510:client id="{55AA2CC0-7D32-FE4B-93C1-19C563B47C70}" v="277" dt="2024-07-22T17:54:39.042"/>
    <p1510:client id="{590250E2-DD71-E049-9346-AEACB5CA7E15}" v="12" dt="2024-07-23T13:47:05.515"/>
    <p1510:client id="{C35CA934-4E81-414C-B8BB-AA053CEE6A06}" v="95" dt="2024-07-22T18:33:58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150" autoAdjust="0"/>
  </p:normalViewPr>
  <p:slideViewPr>
    <p:cSldViewPr snapToObjects="1">
      <p:cViewPr varScale="1">
        <p:scale>
          <a:sx n="109" d="100"/>
          <a:sy n="109" d="100"/>
        </p:scale>
        <p:origin x="216" y="432"/>
      </p:cViewPr>
      <p:guideLst>
        <p:guide orient="horz" pos="2160"/>
        <p:guide pos="3931"/>
        <p:guide pos="5065"/>
        <p:guide orient="horz" pos="436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notesViewPr>
    <p:cSldViewPr snapToObjects="1">
      <p:cViewPr varScale="1">
        <p:scale>
          <a:sx n="72" d="100"/>
          <a:sy n="72" d="100"/>
        </p:scale>
        <p:origin x="10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 Lee" userId="25275163-28d0-4dd5-8c80-cac46c56d31c" providerId="ADAL" clId="{590250E2-DD71-E049-9346-AEACB5CA7E15}"/>
    <pc:docChg chg="modSld">
      <pc:chgData name="Rod Lee" userId="25275163-28d0-4dd5-8c80-cac46c56d31c" providerId="ADAL" clId="{590250E2-DD71-E049-9346-AEACB5CA7E15}" dt="2024-07-23T13:47:46.235" v="72" actId="20577"/>
      <pc:docMkLst>
        <pc:docMk/>
      </pc:docMkLst>
      <pc:sldChg chg="modSp mod">
        <pc:chgData name="Rod Lee" userId="25275163-28d0-4dd5-8c80-cac46c56d31c" providerId="ADAL" clId="{590250E2-DD71-E049-9346-AEACB5CA7E15}" dt="2024-07-23T13:47:46.235" v="72" actId="20577"/>
        <pc:sldMkLst>
          <pc:docMk/>
          <pc:sldMk cId="1499550963" sldId="4562"/>
        </pc:sldMkLst>
        <pc:spChg chg="mod">
          <ac:chgData name="Rod Lee" userId="25275163-28d0-4dd5-8c80-cac46c56d31c" providerId="ADAL" clId="{590250E2-DD71-E049-9346-AEACB5CA7E15}" dt="2024-07-23T13:47:46.235" v="72" actId="20577"/>
          <ac:spMkLst>
            <pc:docMk/>
            <pc:sldMk cId="1499550963" sldId="4562"/>
            <ac:spMk id="8" creationId="{A786D2FB-595F-E2EE-A8DD-3198FA2F8E84}"/>
          </ac:spMkLst>
        </pc:spChg>
      </pc:sldChg>
      <pc:sldChg chg="modSp">
        <pc:chgData name="Rod Lee" userId="25275163-28d0-4dd5-8c80-cac46c56d31c" providerId="ADAL" clId="{590250E2-DD71-E049-9346-AEACB5CA7E15}" dt="2024-07-23T13:45:52.508" v="68" actId="14100"/>
        <pc:sldMkLst>
          <pc:docMk/>
          <pc:sldMk cId="3495627230" sldId="4563"/>
        </pc:sldMkLst>
        <pc:spChg chg="mod">
          <ac:chgData name="Rod Lee" userId="25275163-28d0-4dd5-8c80-cac46c56d31c" providerId="ADAL" clId="{590250E2-DD71-E049-9346-AEACB5CA7E15}" dt="2024-07-23T13:45:52.508" v="68" actId="14100"/>
          <ac:spMkLst>
            <pc:docMk/>
            <pc:sldMk cId="3495627230" sldId="4563"/>
            <ac:spMk id="8" creationId="{A786D2FB-595F-E2EE-A8DD-3198FA2F8E84}"/>
          </ac:spMkLst>
        </pc:spChg>
      </pc:sldChg>
      <pc:sldChg chg="modSp mod">
        <pc:chgData name="Rod Lee" userId="25275163-28d0-4dd5-8c80-cac46c56d31c" providerId="ADAL" clId="{590250E2-DD71-E049-9346-AEACB5CA7E15}" dt="2024-07-23T13:33:13.481" v="67" actId="1076"/>
        <pc:sldMkLst>
          <pc:docMk/>
          <pc:sldMk cId="2892911930" sldId="4567"/>
        </pc:sldMkLst>
        <pc:spChg chg="mod">
          <ac:chgData name="Rod Lee" userId="25275163-28d0-4dd5-8c80-cac46c56d31c" providerId="ADAL" clId="{590250E2-DD71-E049-9346-AEACB5CA7E15}" dt="2024-07-23T13:33:13.481" v="67" actId="1076"/>
          <ac:spMkLst>
            <pc:docMk/>
            <pc:sldMk cId="2892911930" sldId="4567"/>
            <ac:spMk id="14" creationId="{B8A359DE-8354-5180-CCC4-665836CA7EDD}"/>
          </ac:spMkLst>
        </pc:spChg>
      </pc:sldChg>
    </pc:docChg>
  </pc:docChgLst>
  <pc:docChgLst>
    <pc:chgData name="Phil White" userId="d2ffbfdc-15ff-4652-ab64-a071b78018c8" providerId="ADAL" clId="{C5BA41FF-BE71-EA4A-8750-376843DDD334}"/>
    <pc:docChg chg="custSel modSld">
      <pc:chgData name="Phil White" userId="d2ffbfdc-15ff-4652-ab64-a071b78018c8" providerId="ADAL" clId="{C5BA41FF-BE71-EA4A-8750-376843DDD334}" dt="2024-07-22T21:23:44.208" v="661" actId="20577"/>
      <pc:docMkLst>
        <pc:docMk/>
      </pc:docMkLst>
      <pc:sldChg chg="modSp mod">
        <pc:chgData name="Phil White" userId="d2ffbfdc-15ff-4652-ab64-a071b78018c8" providerId="ADAL" clId="{C5BA41FF-BE71-EA4A-8750-376843DDD334}" dt="2024-07-22T21:11:59.782" v="239" actId="20577"/>
        <pc:sldMkLst>
          <pc:docMk/>
          <pc:sldMk cId="0" sldId="3761"/>
        </pc:sldMkLst>
        <pc:spChg chg="mod">
          <ac:chgData name="Phil White" userId="d2ffbfdc-15ff-4652-ab64-a071b78018c8" providerId="ADAL" clId="{C5BA41FF-BE71-EA4A-8750-376843DDD334}" dt="2024-07-22T21:11:59.782" v="239" actId="20577"/>
          <ac:spMkLst>
            <pc:docMk/>
            <pc:sldMk cId="0" sldId="3761"/>
            <ac:spMk id="8" creationId="{A786D2FB-595F-E2EE-A8DD-3198FA2F8E84}"/>
          </ac:spMkLst>
        </pc:spChg>
      </pc:sldChg>
      <pc:sldChg chg="modSp mod">
        <pc:chgData name="Phil White" userId="d2ffbfdc-15ff-4652-ab64-a071b78018c8" providerId="ADAL" clId="{C5BA41FF-BE71-EA4A-8750-376843DDD334}" dt="2024-07-22T21:15:04.450" v="421" actId="20577"/>
        <pc:sldMkLst>
          <pc:docMk/>
          <pc:sldMk cId="1499550963" sldId="4562"/>
        </pc:sldMkLst>
        <pc:spChg chg="mod">
          <ac:chgData name="Phil White" userId="d2ffbfdc-15ff-4652-ab64-a071b78018c8" providerId="ADAL" clId="{C5BA41FF-BE71-EA4A-8750-376843DDD334}" dt="2024-07-22T21:15:04.450" v="421" actId="20577"/>
          <ac:spMkLst>
            <pc:docMk/>
            <pc:sldMk cId="1499550963" sldId="4562"/>
            <ac:spMk id="8" creationId="{A786D2FB-595F-E2EE-A8DD-3198FA2F8E84}"/>
          </ac:spMkLst>
        </pc:spChg>
      </pc:sldChg>
      <pc:sldChg chg="modSp mod">
        <pc:chgData name="Phil White" userId="d2ffbfdc-15ff-4652-ab64-a071b78018c8" providerId="ADAL" clId="{C5BA41FF-BE71-EA4A-8750-376843DDD334}" dt="2024-07-22T21:18:37.070" v="508" actId="20577"/>
        <pc:sldMkLst>
          <pc:docMk/>
          <pc:sldMk cId="3495627230" sldId="4563"/>
        </pc:sldMkLst>
        <pc:spChg chg="mod">
          <ac:chgData name="Phil White" userId="d2ffbfdc-15ff-4652-ab64-a071b78018c8" providerId="ADAL" clId="{C5BA41FF-BE71-EA4A-8750-376843DDD334}" dt="2024-07-22T21:18:37.070" v="508" actId="20577"/>
          <ac:spMkLst>
            <pc:docMk/>
            <pc:sldMk cId="3495627230" sldId="4563"/>
            <ac:spMk id="7" creationId="{65A92085-FCD6-FD85-6B22-91478B2C91C1}"/>
          </ac:spMkLst>
        </pc:spChg>
        <pc:spChg chg="mod">
          <ac:chgData name="Phil White" userId="d2ffbfdc-15ff-4652-ab64-a071b78018c8" providerId="ADAL" clId="{C5BA41FF-BE71-EA4A-8750-376843DDD334}" dt="2024-07-22T21:18:24.071" v="503" actId="20577"/>
          <ac:spMkLst>
            <pc:docMk/>
            <pc:sldMk cId="3495627230" sldId="4563"/>
            <ac:spMk id="8" creationId="{A786D2FB-595F-E2EE-A8DD-3198FA2F8E84}"/>
          </ac:spMkLst>
        </pc:spChg>
        <pc:spChg chg="mod">
          <ac:chgData name="Phil White" userId="d2ffbfdc-15ff-4652-ab64-a071b78018c8" providerId="ADAL" clId="{C5BA41FF-BE71-EA4A-8750-376843DDD334}" dt="2024-07-22T21:16:03.159" v="448" actId="20577"/>
          <ac:spMkLst>
            <pc:docMk/>
            <pc:sldMk cId="3495627230" sldId="4563"/>
            <ac:spMk id="12" creationId="{6466F8AD-7C32-FF0F-42D3-16A2C9C9984D}"/>
          </ac:spMkLst>
        </pc:spChg>
      </pc:sldChg>
      <pc:sldChg chg="modSp mod">
        <pc:chgData name="Phil White" userId="d2ffbfdc-15ff-4652-ab64-a071b78018c8" providerId="ADAL" clId="{C5BA41FF-BE71-EA4A-8750-376843DDD334}" dt="2024-07-22T21:21:21.533" v="613" actId="20577"/>
        <pc:sldMkLst>
          <pc:docMk/>
          <pc:sldMk cId="621621701" sldId="4565"/>
        </pc:sldMkLst>
        <pc:spChg chg="mod">
          <ac:chgData name="Phil White" userId="d2ffbfdc-15ff-4652-ab64-a071b78018c8" providerId="ADAL" clId="{C5BA41FF-BE71-EA4A-8750-376843DDD334}" dt="2024-07-22T21:21:21.533" v="613" actId="20577"/>
          <ac:spMkLst>
            <pc:docMk/>
            <pc:sldMk cId="621621701" sldId="4565"/>
            <ac:spMk id="6" creationId="{AA64FF99-A96D-DF90-C6E6-A3A8D0EF8B31}"/>
          </ac:spMkLst>
        </pc:spChg>
        <pc:spChg chg="mod">
          <ac:chgData name="Phil White" userId="d2ffbfdc-15ff-4652-ab64-a071b78018c8" providerId="ADAL" clId="{C5BA41FF-BE71-EA4A-8750-376843DDD334}" dt="2024-07-22T21:20:08.542" v="577" actId="20577"/>
          <ac:spMkLst>
            <pc:docMk/>
            <pc:sldMk cId="621621701" sldId="4565"/>
            <ac:spMk id="8" creationId="{A786D2FB-595F-E2EE-A8DD-3198FA2F8E84}"/>
          </ac:spMkLst>
        </pc:spChg>
      </pc:sldChg>
      <pc:sldChg chg="modSp mod">
        <pc:chgData name="Phil White" userId="d2ffbfdc-15ff-4652-ab64-a071b78018c8" providerId="ADAL" clId="{C5BA41FF-BE71-EA4A-8750-376843DDD334}" dt="2024-07-22T21:22:02.535" v="651" actId="20577"/>
        <pc:sldMkLst>
          <pc:docMk/>
          <pc:sldMk cId="3710150628" sldId="4566"/>
        </pc:sldMkLst>
        <pc:spChg chg="mod">
          <ac:chgData name="Phil White" userId="d2ffbfdc-15ff-4652-ab64-a071b78018c8" providerId="ADAL" clId="{C5BA41FF-BE71-EA4A-8750-376843DDD334}" dt="2024-07-22T21:22:02.535" v="651" actId="20577"/>
          <ac:spMkLst>
            <pc:docMk/>
            <pc:sldMk cId="3710150628" sldId="4566"/>
            <ac:spMk id="14" creationId="{15660AC8-8D50-21A8-2BD4-58CE8D7581F1}"/>
          </ac:spMkLst>
        </pc:spChg>
      </pc:sldChg>
      <pc:sldChg chg="modSp mod">
        <pc:chgData name="Phil White" userId="d2ffbfdc-15ff-4652-ab64-a071b78018c8" providerId="ADAL" clId="{C5BA41FF-BE71-EA4A-8750-376843DDD334}" dt="2024-07-22T21:22:52.914" v="653" actId="255"/>
        <pc:sldMkLst>
          <pc:docMk/>
          <pc:sldMk cId="2892911930" sldId="4567"/>
        </pc:sldMkLst>
        <pc:spChg chg="mod">
          <ac:chgData name="Phil White" userId="d2ffbfdc-15ff-4652-ab64-a071b78018c8" providerId="ADAL" clId="{C5BA41FF-BE71-EA4A-8750-376843DDD334}" dt="2024-07-22T21:22:52.914" v="653" actId="255"/>
          <ac:spMkLst>
            <pc:docMk/>
            <pc:sldMk cId="2892911930" sldId="4567"/>
            <ac:spMk id="14" creationId="{B8A359DE-8354-5180-CCC4-665836CA7EDD}"/>
          </ac:spMkLst>
        </pc:spChg>
      </pc:sldChg>
      <pc:sldChg chg="modSp mod">
        <pc:chgData name="Phil White" userId="d2ffbfdc-15ff-4652-ab64-a071b78018c8" providerId="ADAL" clId="{C5BA41FF-BE71-EA4A-8750-376843DDD334}" dt="2024-07-22T21:23:44.208" v="661" actId="20577"/>
        <pc:sldMkLst>
          <pc:docMk/>
          <pc:sldMk cId="1194920972" sldId="4569"/>
        </pc:sldMkLst>
        <pc:spChg chg="mod">
          <ac:chgData name="Phil White" userId="d2ffbfdc-15ff-4652-ab64-a071b78018c8" providerId="ADAL" clId="{C5BA41FF-BE71-EA4A-8750-376843DDD334}" dt="2024-07-22T21:23:44.208" v="661" actId="20577"/>
          <ac:spMkLst>
            <pc:docMk/>
            <pc:sldMk cId="1194920972" sldId="4569"/>
            <ac:spMk id="14" creationId="{B8A359DE-8354-5180-CCC4-665836CA7EDD}"/>
          </ac:spMkLst>
        </pc:spChg>
      </pc:sldChg>
    </pc:docChg>
  </pc:docChgLst>
  <pc:docChgLst>
    <pc:chgData name="Matthew Wall" userId="20dc0baf-d9e1-4105-90d2-bdcf95a1ba4a" providerId="ADAL" clId="{55AA2CC0-7D32-FE4B-93C1-19C563B47C70}"/>
    <pc:docChg chg="undo custSel addSld modSld sldOrd">
      <pc:chgData name="Matthew Wall" userId="20dc0baf-d9e1-4105-90d2-bdcf95a1ba4a" providerId="ADAL" clId="{55AA2CC0-7D32-FE4B-93C1-19C563B47C70}" dt="2024-07-22T17:55:07.072" v="1584" actId="207"/>
      <pc:docMkLst>
        <pc:docMk/>
      </pc:docMkLst>
      <pc:sldChg chg="modSp mod">
        <pc:chgData name="Matthew Wall" userId="20dc0baf-d9e1-4105-90d2-bdcf95a1ba4a" providerId="ADAL" clId="{55AA2CC0-7D32-FE4B-93C1-19C563B47C70}" dt="2024-07-22T17:42:07.138" v="968" actId="20577"/>
        <pc:sldMkLst>
          <pc:docMk/>
          <pc:sldMk cId="0" sldId="3761"/>
        </pc:sldMkLst>
        <pc:spChg chg="mod">
          <ac:chgData name="Matthew Wall" userId="20dc0baf-d9e1-4105-90d2-bdcf95a1ba4a" providerId="ADAL" clId="{55AA2CC0-7D32-FE4B-93C1-19C563B47C70}" dt="2024-07-22T17:42:07.138" v="968" actId="20577"/>
          <ac:spMkLst>
            <pc:docMk/>
            <pc:sldMk cId="0" sldId="3761"/>
            <ac:spMk id="4" creationId="{3756401F-F2C0-C364-8F1A-CFF78DBC8117}"/>
          </ac:spMkLst>
        </pc:spChg>
        <pc:spChg chg="mod">
          <ac:chgData name="Matthew Wall" userId="20dc0baf-d9e1-4105-90d2-bdcf95a1ba4a" providerId="ADAL" clId="{55AA2CC0-7D32-FE4B-93C1-19C563B47C70}" dt="2024-07-22T17:40:48.545" v="936" actId="115"/>
          <ac:spMkLst>
            <pc:docMk/>
            <pc:sldMk cId="0" sldId="3761"/>
            <ac:spMk id="8" creationId="{A786D2FB-595F-E2EE-A8DD-3198FA2F8E84}"/>
          </ac:spMkLst>
        </pc:spChg>
        <pc:spChg chg="mod">
          <ac:chgData name="Matthew Wall" userId="20dc0baf-d9e1-4105-90d2-bdcf95a1ba4a" providerId="ADAL" clId="{55AA2CC0-7D32-FE4B-93C1-19C563B47C70}" dt="2024-07-22T17:04:21.041" v="65" actId="313"/>
          <ac:spMkLst>
            <pc:docMk/>
            <pc:sldMk cId="0" sldId="3761"/>
            <ac:spMk id="12" creationId="{6466F8AD-7C32-FF0F-42D3-16A2C9C9984D}"/>
          </ac:spMkLst>
        </pc:spChg>
        <pc:picChg chg="mod">
          <ac:chgData name="Matthew Wall" userId="20dc0baf-d9e1-4105-90d2-bdcf95a1ba4a" providerId="ADAL" clId="{55AA2CC0-7D32-FE4B-93C1-19C563B47C70}" dt="2024-07-22T17:40:28.560" v="900" actId="1076"/>
          <ac:picMkLst>
            <pc:docMk/>
            <pc:sldMk cId="0" sldId="3761"/>
            <ac:picMk id="11" creationId="{DEC76705-5234-B7C9-0901-88CE27BB3C9D}"/>
          </ac:picMkLst>
        </pc:picChg>
      </pc:sldChg>
      <pc:sldChg chg="addSp modSp mod">
        <pc:chgData name="Matthew Wall" userId="20dc0baf-d9e1-4105-90d2-bdcf95a1ba4a" providerId="ADAL" clId="{55AA2CC0-7D32-FE4B-93C1-19C563B47C70}" dt="2024-07-22T17:48:36.466" v="1391" actId="207"/>
        <pc:sldMkLst>
          <pc:docMk/>
          <pc:sldMk cId="1499550963" sldId="4562"/>
        </pc:sldMkLst>
        <pc:spChg chg="mod">
          <ac:chgData name="Matthew Wall" userId="20dc0baf-d9e1-4105-90d2-bdcf95a1ba4a" providerId="ADAL" clId="{55AA2CC0-7D32-FE4B-93C1-19C563B47C70}" dt="2024-07-22T17:31:02.936" v="703" actId="20577"/>
          <ac:spMkLst>
            <pc:docMk/>
            <pc:sldMk cId="1499550963" sldId="4562"/>
            <ac:spMk id="8" creationId="{A786D2FB-595F-E2EE-A8DD-3198FA2F8E84}"/>
          </ac:spMkLst>
        </pc:spChg>
        <pc:spChg chg="mod">
          <ac:chgData name="Matthew Wall" userId="20dc0baf-d9e1-4105-90d2-bdcf95a1ba4a" providerId="ADAL" clId="{55AA2CC0-7D32-FE4B-93C1-19C563B47C70}" dt="2024-07-22T17:48:36.466" v="1391" actId="207"/>
          <ac:spMkLst>
            <pc:docMk/>
            <pc:sldMk cId="1499550963" sldId="4562"/>
            <ac:spMk id="13" creationId="{71A43141-CC86-A678-B4C8-2003E6FA1375}"/>
          </ac:spMkLst>
        </pc:spChg>
        <pc:picChg chg="add mod">
          <ac:chgData name="Matthew Wall" userId="20dc0baf-d9e1-4105-90d2-bdcf95a1ba4a" providerId="ADAL" clId="{55AA2CC0-7D32-FE4B-93C1-19C563B47C70}" dt="2024-07-22T17:27:00.686" v="692" actId="1076"/>
          <ac:picMkLst>
            <pc:docMk/>
            <pc:sldMk cId="1499550963" sldId="4562"/>
            <ac:picMk id="3" creationId="{B98E7BAE-BC26-75BB-4DF2-FBD6D2DB0091}"/>
          </ac:picMkLst>
        </pc:picChg>
      </pc:sldChg>
      <pc:sldChg chg="addSp delSp modSp mod">
        <pc:chgData name="Matthew Wall" userId="20dc0baf-d9e1-4105-90d2-bdcf95a1ba4a" providerId="ADAL" clId="{55AA2CC0-7D32-FE4B-93C1-19C563B47C70}" dt="2024-07-22T17:49:28.100" v="1432" actId="20577"/>
        <pc:sldMkLst>
          <pc:docMk/>
          <pc:sldMk cId="3495627230" sldId="4563"/>
        </pc:sldMkLst>
        <pc:spChg chg="mod">
          <ac:chgData name="Matthew Wall" userId="20dc0baf-d9e1-4105-90d2-bdcf95a1ba4a" providerId="ADAL" clId="{55AA2CC0-7D32-FE4B-93C1-19C563B47C70}" dt="2024-07-22T17:49:28.100" v="1432" actId="20577"/>
          <ac:spMkLst>
            <pc:docMk/>
            <pc:sldMk cId="3495627230" sldId="4563"/>
            <ac:spMk id="7" creationId="{65A92085-FCD6-FD85-6B22-91478B2C91C1}"/>
          </ac:spMkLst>
        </pc:spChg>
        <pc:spChg chg="mod">
          <ac:chgData name="Matthew Wall" userId="20dc0baf-d9e1-4105-90d2-bdcf95a1ba4a" providerId="ADAL" clId="{55AA2CC0-7D32-FE4B-93C1-19C563B47C70}" dt="2024-07-22T17:44:59.248" v="1149" actId="20577"/>
          <ac:spMkLst>
            <pc:docMk/>
            <pc:sldMk cId="3495627230" sldId="4563"/>
            <ac:spMk id="8" creationId="{A786D2FB-595F-E2EE-A8DD-3198FA2F8E84}"/>
          </ac:spMkLst>
        </pc:spChg>
        <pc:spChg chg="mod">
          <ac:chgData name="Matthew Wall" userId="20dc0baf-d9e1-4105-90d2-bdcf95a1ba4a" providerId="ADAL" clId="{55AA2CC0-7D32-FE4B-93C1-19C563B47C70}" dt="2024-07-22T17:04:36.976" v="90" actId="20577"/>
          <ac:spMkLst>
            <pc:docMk/>
            <pc:sldMk cId="3495627230" sldId="4563"/>
            <ac:spMk id="12" creationId="{6466F8AD-7C32-FF0F-42D3-16A2C9C9984D}"/>
          </ac:spMkLst>
        </pc:spChg>
        <pc:picChg chg="add mod modCrop">
          <ac:chgData name="Matthew Wall" userId="20dc0baf-d9e1-4105-90d2-bdcf95a1ba4a" providerId="ADAL" clId="{55AA2CC0-7D32-FE4B-93C1-19C563B47C70}" dt="2024-07-22T17:27:36.307" v="700" actId="1076"/>
          <ac:picMkLst>
            <pc:docMk/>
            <pc:sldMk cId="3495627230" sldId="4563"/>
            <ac:picMk id="2" creationId="{E6613EC9-73CA-7F90-3A60-4ADE70C850FB}"/>
          </ac:picMkLst>
        </pc:picChg>
        <pc:picChg chg="add del mod">
          <ac:chgData name="Matthew Wall" userId="20dc0baf-d9e1-4105-90d2-bdcf95a1ba4a" providerId="ADAL" clId="{55AA2CC0-7D32-FE4B-93C1-19C563B47C70}" dt="2024-07-22T17:27:33.205" v="699" actId="478"/>
          <ac:picMkLst>
            <pc:docMk/>
            <pc:sldMk cId="3495627230" sldId="4563"/>
            <ac:picMk id="3" creationId="{4F95D733-F6C0-63B5-6E1F-34F1F890B33C}"/>
          </ac:picMkLst>
        </pc:picChg>
        <pc:picChg chg="mod">
          <ac:chgData name="Matthew Wall" userId="20dc0baf-d9e1-4105-90d2-bdcf95a1ba4a" providerId="ADAL" clId="{55AA2CC0-7D32-FE4B-93C1-19C563B47C70}" dt="2024-07-22T17:43:59.362" v="1132" actId="167"/>
          <ac:picMkLst>
            <pc:docMk/>
            <pc:sldMk cId="3495627230" sldId="4563"/>
            <ac:picMk id="9" creationId="{7C110EF3-E558-C340-2521-2709E4BF555B}"/>
          </ac:picMkLst>
        </pc:picChg>
        <pc:picChg chg="del">
          <ac:chgData name="Matthew Wall" userId="20dc0baf-d9e1-4105-90d2-bdcf95a1ba4a" providerId="ADAL" clId="{55AA2CC0-7D32-FE4B-93C1-19C563B47C70}" dt="2024-07-22T17:27:05.654" v="693" actId="478"/>
          <ac:picMkLst>
            <pc:docMk/>
            <pc:sldMk cId="3495627230" sldId="4563"/>
            <ac:picMk id="11" creationId="{4203DB0D-A469-F284-0D91-23036696C9FA}"/>
          </ac:picMkLst>
        </pc:picChg>
      </pc:sldChg>
      <pc:sldChg chg="modSp mod">
        <pc:chgData name="Matthew Wall" userId="20dc0baf-d9e1-4105-90d2-bdcf95a1ba4a" providerId="ADAL" clId="{55AA2CC0-7D32-FE4B-93C1-19C563B47C70}" dt="2024-07-22T17:15:01.136" v="106" actId="20577"/>
        <pc:sldMkLst>
          <pc:docMk/>
          <pc:sldMk cId="3978038374" sldId="4564"/>
        </pc:sldMkLst>
        <pc:spChg chg="mod">
          <ac:chgData name="Matthew Wall" userId="20dc0baf-d9e1-4105-90d2-bdcf95a1ba4a" providerId="ADAL" clId="{55AA2CC0-7D32-FE4B-93C1-19C563B47C70}" dt="2024-07-22T17:15:01.136" v="106" actId="20577"/>
          <ac:spMkLst>
            <pc:docMk/>
            <pc:sldMk cId="3978038374" sldId="4564"/>
            <ac:spMk id="2" creationId="{418225C0-FE6F-B740-F61D-DA59D33611A8}"/>
          </ac:spMkLst>
        </pc:spChg>
      </pc:sldChg>
      <pc:sldChg chg="modSp mod">
        <pc:chgData name="Matthew Wall" userId="20dc0baf-d9e1-4105-90d2-bdcf95a1ba4a" providerId="ADAL" clId="{55AA2CC0-7D32-FE4B-93C1-19C563B47C70}" dt="2024-07-22T17:49:58.263" v="1460" actId="14100"/>
        <pc:sldMkLst>
          <pc:docMk/>
          <pc:sldMk cId="621621701" sldId="4565"/>
        </pc:sldMkLst>
        <pc:spChg chg="mod">
          <ac:chgData name="Matthew Wall" userId="20dc0baf-d9e1-4105-90d2-bdcf95a1ba4a" providerId="ADAL" clId="{55AA2CC0-7D32-FE4B-93C1-19C563B47C70}" dt="2024-07-22T17:49:58.263" v="1460" actId="14100"/>
          <ac:spMkLst>
            <pc:docMk/>
            <pc:sldMk cId="621621701" sldId="4565"/>
            <ac:spMk id="6" creationId="{AA64FF99-A96D-DF90-C6E6-A3A8D0EF8B31}"/>
          </ac:spMkLst>
        </pc:spChg>
        <pc:spChg chg="mod">
          <ac:chgData name="Matthew Wall" userId="20dc0baf-d9e1-4105-90d2-bdcf95a1ba4a" providerId="ADAL" clId="{55AA2CC0-7D32-FE4B-93C1-19C563B47C70}" dt="2024-07-22T17:45:52.123" v="1234" actId="20577"/>
          <ac:spMkLst>
            <pc:docMk/>
            <pc:sldMk cId="621621701" sldId="4565"/>
            <ac:spMk id="8" creationId="{A786D2FB-595F-E2EE-A8DD-3198FA2F8E84}"/>
          </ac:spMkLst>
        </pc:spChg>
        <pc:spChg chg="mod">
          <ac:chgData name="Matthew Wall" userId="20dc0baf-d9e1-4105-90d2-bdcf95a1ba4a" providerId="ADAL" clId="{55AA2CC0-7D32-FE4B-93C1-19C563B47C70}" dt="2024-07-22T17:15:26.944" v="141" actId="20577"/>
          <ac:spMkLst>
            <pc:docMk/>
            <pc:sldMk cId="621621701" sldId="4565"/>
            <ac:spMk id="12" creationId="{6466F8AD-7C32-FF0F-42D3-16A2C9C9984D}"/>
          </ac:spMkLst>
        </pc:spChg>
        <pc:picChg chg="mod">
          <ac:chgData name="Matthew Wall" userId="20dc0baf-d9e1-4105-90d2-bdcf95a1ba4a" providerId="ADAL" clId="{55AA2CC0-7D32-FE4B-93C1-19C563B47C70}" dt="2024-07-22T17:45:48.989" v="1232" actId="167"/>
          <ac:picMkLst>
            <pc:docMk/>
            <pc:sldMk cId="621621701" sldId="4565"/>
            <ac:picMk id="9" creationId="{BAB036B8-D5AF-9306-CFE3-ECB11771631D}"/>
          </ac:picMkLst>
        </pc:picChg>
      </pc:sldChg>
      <pc:sldChg chg="addSp modSp mod">
        <pc:chgData name="Matthew Wall" userId="20dc0baf-d9e1-4105-90d2-bdcf95a1ba4a" providerId="ADAL" clId="{55AA2CC0-7D32-FE4B-93C1-19C563B47C70}" dt="2024-07-22T17:55:07.072" v="1584" actId="207"/>
        <pc:sldMkLst>
          <pc:docMk/>
          <pc:sldMk cId="3710150628" sldId="4566"/>
        </pc:sldMkLst>
        <pc:spChg chg="mod">
          <ac:chgData name="Matthew Wall" userId="20dc0baf-d9e1-4105-90d2-bdcf95a1ba4a" providerId="ADAL" clId="{55AA2CC0-7D32-FE4B-93C1-19C563B47C70}" dt="2024-07-22T17:50:20.817" v="1465" actId="20577"/>
          <ac:spMkLst>
            <pc:docMk/>
            <pc:sldMk cId="3710150628" sldId="4566"/>
            <ac:spMk id="4" creationId="{AD045EEB-CA44-E880-F9A9-A9B9A29F2C84}"/>
          </ac:spMkLst>
        </pc:spChg>
        <pc:spChg chg="mod">
          <ac:chgData name="Matthew Wall" userId="20dc0baf-d9e1-4105-90d2-bdcf95a1ba4a" providerId="ADAL" clId="{55AA2CC0-7D32-FE4B-93C1-19C563B47C70}" dt="2024-07-22T17:19:40.798" v="184" actId="1076"/>
          <ac:spMkLst>
            <pc:docMk/>
            <pc:sldMk cId="3710150628" sldId="4566"/>
            <ac:spMk id="6" creationId="{AA64FF99-A96D-DF90-C6E6-A3A8D0EF8B31}"/>
          </ac:spMkLst>
        </pc:spChg>
        <pc:spChg chg="mod">
          <ac:chgData name="Matthew Wall" userId="20dc0baf-d9e1-4105-90d2-bdcf95a1ba4a" providerId="ADAL" clId="{55AA2CC0-7D32-FE4B-93C1-19C563B47C70}" dt="2024-07-22T17:34:56.674" v="817" actId="20577"/>
          <ac:spMkLst>
            <pc:docMk/>
            <pc:sldMk cId="3710150628" sldId="4566"/>
            <ac:spMk id="7" creationId="{E8FF7830-AFA6-A409-088B-09A69097ED47}"/>
          </ac:spMkLst>
        </pc:spChg>
        <pc:spChg chg="mod">
          <ac:chgData name="Matthew Wall" userId="20dc0baf-d9e1-4105-90d2-bdcf95a1ba4a" providerId="ADAL" clId="{55AA2CC0-7D32-FE4B-93C1-19C563B47C70}" dt="2024-07-22T17:55:07.072" v="1584" actId="207"/>
          <ac:spMkLst>
            <pc:docMk/>
            <pc:sldMk cId="3710150628" sldId="4566"/>
            <ac:spMk id="8" creationId="{A786D2FB-595F-E2EE-A8DD-3198FA2F8E84}"/>
          </ac:spMkLst>
        </pc:spChg>
        <pc:spChg chg="mod">
          <ac:chgData name="Matthew Wall" userId="20dc0baf-d9e1-4105-90d2-bdcf95a1ba4a" providerId="ADAL" clId="{55AA2CC0-7D32-FE4B-93C1-19C563B47C70}" dt="2024-07-22T17:19:40.798" v="184" actId="1076"/>
          <ac:spMkLst>
            <pc:docMk/>
            <pc:sldMk cId="3710150628" sldId="4566"/>
            <ac:spMk id="9" creationId="{6AFFF45C-9053-A48B-20BB-69EC52CE7E2D}"/>
          </ac:spMkLst>
        </pc:spChg>
        <pc:spChg chg="mod">
          <ac:chgData name="Matthew Wall" userId="20dc0baf-d9e1-4105-90d2-bdcf95a1ba4a" providerId="ADAL" clId="{55AA2CC0-7D32-FE4B-93C1-19C563B47C70}" dt="2024-07-22T17:34:58.757" v="819" actId="20577"/>
          <ac:spMkLst>
            <pc:docMk/>
            <pc:sldMk cId="3710150628" sldId="4566"/>
            <ac:spMk id="10" creationId="{6F65D1F0-65B8-E465-6BBD-02F8234EF2F9}"/>
          </ac:spMkLst>
        </pc:spChg>
        <pc:spChg chg="mod">
          <ac:chgData name="Matthew Wall" userId="20dc0baf-d9e1-4105-90d2-bdcf95a1ba4a" providerId="ADAL" clId="{55AA2CC0-7D32-FE4B-93C1-19C563B47C70}" dt="2024-07-22T17:35:06.155" v="825" actId="20577"/>
          <ac:spMkLst>
            <pc:docMk/>
            <pc:sldMk cId="3710150628" sldId="4566"/>
            <ac:spMk id="11" creationId="{F22DFFAF-CA13-6ACC-597B-07E73BD17755}"/>
          </ac:spMkLst>
        </pc:spChg>
        <pc:spChg chg="mod">
          <ac:chgData name="Matthew Wall" userId="20dc0baf-d9e1-4105-90d2-bdcf95a1ba4a" providerId="ADAL" clId="{55AA2CC0-7D32-FE4B-93C1-19C563B47C70}" dt="2024-07-22T17:19:40.798" v="184" actId="1076"/>
          <ac:spMkLst>
            <pc:docMk/>
            <pc:sldMk cId="3710150628" sldId="4566"/>
            <ac:spMk id="13" creationId="{1EA0F808-05F7-1635-1533-AA30433C0F9D}"/>
          </ac:spMkLst>
        </pc:spChg>
        <pc:spChg chg="add mod">
          <ac:chgData name="Matthew Wall" userId="20dc0baf-d9e1-4105-90d2-bdcf95a1ba4a" providerId="ADAL" clId="{55AA2CC0-7D32-FE4B-93C1-19C563B47C70}" dt="2024-07-22T17:50:12.430" v="1461" actId="1076"/>
          <ac:spMkLst>
            <pc:docMk/>
            <pc:sldMk cId="3710150628" sldId="4566"/>
            <ac:spMk id="14" creationId="{15660AC8-8D50-21A8-2BD4-58CE8D7581F1}"/>
          </ac:spMkLst>
        </pc:spChg>
      </pc:sldChg>
      <pc:sldChg chg="modSp mod">
        <pc:chgData name="Matthew Wall" userId="20dc0baf-d9e1-4105-90d2-bdcf95a1ba4a" providerId="ADAL" clId="{55AA2CC0-7D32-FE4B-93C1-19C563B47C70}" dt="2024-07-22T17:52:51.071" v="1573" actId="115"/>
        <pc:sldMkLst>
          <pc:docMk/>
          <pc:sldMk cId="2892911930" sldId="4567"/>
        </pc:sldMkLst>
        <pc:spChg chg="mod">
          <ac:chgData name="Matthew Wall" userId="20dc0baf-d9e1-4105-90d2-bdcf95a1ba4a" providerId="ADAL" clId="{55AA2CC0-7D32-FE4B-93C1-19C563B47C70}" dt="2024-07-22T17:52:25.496" v="1570" actId="20577"/>
          <ac:spMkLst>
            <pc:docMk/>
            <pc:sldMk cId="2892911930" sldId="4567"/>
            <ac:spMk id="14" creationId="{B8A359DE-8354-5180-CCC4-665836CA7EDD}"/>
          </ac:spMkLst>
        </pc:spChg>
        <pc:spChg chg="mod">
          <ac:chgData name="Matthew Wall" userId="20dc0baf-d9e1-4105-90d2-bdcf95a1ba4a" providerId="ADAL" clId="{55AA2CC0-7D32-FE4B-93C1-19C563B47C70}" dt="2024-07-22T17:52:51.071" v="1573" actId="115"/>
          <ac:spMkLst>
            <pc:docMk/>
            <pc:sldMk cId="2892911930" sldId="4567"/>
            <ac:spMk id="17" creationId="{E12697EB-64BB-FBF2-E333-13E03963DFD0}"/>
          </ac:spMkLst>
        </pc:spChg>
      </pc:sldChg>
      <pc:sldChg chg="add ord">
        <pc:chgData name="Matthew Wall" userId="20dc0baf-d9e1-4105-90d2-bdcf95a1ba4a" providerId="ADAL" clId="{55AA2CC0-7D32-FE4B-93C1-19C563B47C70}" dt="2024-07-22T17:20:46.497" v="200" actId="20578"/>
        <pc:sldMkLst>
          <pc:docMk/>
          <pc:sldMk cId="1130224915" sldId="4568"/>
        </pc:sldMkLst>
      </pc:sldChg>
      <pc:sldChg chg="addSp delSp modSp add mod">
        <pc:chgData name="Matthew Wall" userId="20dc0baf-d9e1-4105-90d2-bdcf95a1ba4a" providerId="ADAL" clId="{55AA2CC0-7D32-FE4B-93C1-19C563B47C70}" dt="2024-07-22T17:53:19.451" v="1583" actId="20577"/>
        <pc:sldMkLst>
          <pc:docMk/>
          <pc:sldMk cId="1194920972" sldId="4569"/>
        </pc:sldMkLst>
        <pc:spChg chg="mod">
          <ac:chgData name="Matthew Wall" userId="20dc0baf-d9e1-4105-90d2-bdcf95a1ba4a" providerId="ADAL" clId="{55AA2CC0-7D32-FE4B-93C1-19C563B47C70}" dt="2024-07-22T17:25:40.082" v="690" actId="1037"/>
          <ac:spMkLst>
            <pc:docMk/>
            <pc:sldMk cId="1194920972" sldId="4569"/>
            <ac:spMk id="6" creationId="{220935CB-DBB0-6B14-FCC8-BE143FB559C9}"/>
          </ac:spMkLst>
        </pc:spChg>
        <pc:spChg chg="mod">
          <ac:chgData name="Matthew Wall" userId="20dc0baf-d9e1-4105-90d2-bdcf95a1ba4a" providerId="ADAL" clId="{55AA2CC0-7D32-FE4B-93C1-19C563B47C70}" dt="2024-07-22T17:21:19.435" v="285" actId="20577"/>
          <ac:spMkLst>
            <pc:docMk/>
            <pc:sldMk cId="1194920972" sldId="4569"/>
            <ac:spMk id="12" creationId="{6466F8AD-7C32-FF0F-42D3-16A2C9C9984D}"/>
          </ac:spMkLst>
        </pc:spChg>
        <pc:spChg chg="mod">
          <ac:chgData name="Matthew Wall" userId="20dc0baf-d9e1-4105-90d2-bdcf95a1ba4a" providerId="ADAL" clId="{55AA2CC0-7D32-FE4B-93C1-19C563B47C70}" dt="2024-07-22T17:53:19.451" v="1583" actId="20577"/>
          <ac:spMkLst>
            <pc:docMk/>
            <pc:sldMk cId="1194920972" sldId="4569"/>
            <ac:spMk id="14" creationId="{B8A359DE-8354-5180-CCC4-665836CA7EDD}"/>
          </ac:spMkLst>
        </pc:spChg>
        <pc:grpChg chg="add mod">
          <ac:chgData name="Matthew Wall" userId="20dc0baf-d9e1-4105-90d2-bdcf95a1ba4a" providerId="ADAL" clId="{55AA2CC0-7D32-FE4B-93C1-19C563B47C70}" dt="2024-07-22T17:25:07.090" v="670"/>
          <ac:grpSpMkLst>
            <pc:docMk/>
            <pc:sldMk cId="1194920972" sldId="4569"/>
            <ac:grpSpMk id="2" creationId="{220FDC79-3557-8A76-CD5A-76CB270D1808}"/>
          </ac:grpSpMkLst>
        </pc:grpChg>
        <pc:grpChg chg="del">
          <ac:chgData name="Matthew Wall" userId="20dc0baf-d9e1-4105-90d2-bdcf95a1ba4a" providerId="ADAL" clId="{55AA2CC0-7D32-FE4B-93C1-19C563B47C70}" dt="2024-07-22T17:22:18.568" v="510" actId="478"/>
          <ac:grpSpMkLst>
            <pc:docMk/>
            <pc:sldMk cId="1194920972" sldId="4569"/>
            <ac:grpSpMk id="15" creationId="{C0DE6C4C-F9D5-7C62-764B-2380B7A71DC9}"/>
          </ac:grpSpMkLst>
        </pc:grpChg>
        <pc:picChg chg="mod">
          <ac:chgData name="Matthew Wall" userId="20dc0baf-d9e1-4105-90d2-bdcf95a1ba4a" providerId="ADAL" clId="{55AA2CC0-7D32-FE4B-93C1-19C563B47C70}" dt="2024-07-22T17:25:07.090" v="670"/>
          <ac:picMkLst>
            <pc:docMk/>
            <pc:sldMk cId="1194920972" sldId="4569"/>
            <ac:picMk id="4" creationId="{AA1DD9AF-7D3C-27F4-E592-ABD2368685C7}"/>
          </ac:picMkLst>
        </pc:picChg>
      </pc:sldChg>
    </pc:docChg>
  </pc:docChgLst>
  <pc:docChgLst>
    <pc:chgData name="Dominic Gerry" userId="2b219cfc-ba88-46c5-8985-d097e2c1ff17" providerId="ADAL" clId="{C35CA934-4E81-414C-B8BB-AA053CEE6A06}"/>
    <pc:docChg chg="undo custSel modSld">
      <pc:chgData name="Dominic Gerry" userId="2b219cfc-ba88-46c5-8985-d097e2c1ff17" providerId="ADAL" clId="{C35CA934-4E81-414C-B8BB-AA053CEE6A06}" dt="2024-07-22T18:35:01.627" v="150" actId="255"/>
      <pc:docMkLst>
        <pc:docMk/>
      </pc:docMkLst>
      <pc:sldChg chg="addSp delSp modSp mod">
        <pc:chgData name="Dominic Gerry" userId="2b219cfc-ba88-46c5-8985-d097e2c1ff17" providerId="ADAL" clId="{C35CA934-4E81-414C-B8BB-AA053CEE6A06}" dt="2024-07-22T18:16:30.779" v="95"/>
        <pc:sldMkLst>
          <pc:docMk/>
          <pc:sldMk cId="0" sldId="3761"/>
        </pc:sldMkLst>
        <pc:spChg chg="mod topLvl">
          <ac:chgData name="Dominic Gerry" userId="2b219cfc-ba88-46c5-8985-d097e2c1ff17" providerId="ADAL" clId="{C35CA934-4E81-414C-B8BB-AA053CEE6A06}" dt="2024-07-22T18:16:30.779" v="95"/>
          <ac:spMkLst>
            <pc:docMk/>
            <pc:sldMk cId="0" sldId="3761"/>
            <ac:spMk id="4" creationId="{3756401F-F2C0-C364-8F1A-CFF78DBC8117}"/>
          </ac:spMkLst>
        </pc:spChg>
        <pc:grpChg chg="del">
          <ac:chgData name="Dominic Gerry" userId="2b219cfc-ba88-46c5-8985-d097e2c1ff17" providerId="ADAL" clId="{C35CA934-4E81-414C-B8BB-AA053CEE6A06}" dt="2024-07-22T18:16:02.505" v="91" actId="165"/>
          <ac:grpSpMkLst>
            <pc:docMk/>
            <pc:sldMk cId="0" sldId="3761"/>
            <ac:grpSpMk id="2" creationId="{26445F30-6611-172E-D9CA-DC1C9CF7EF6C}"/>
          </ac:grpSpMkLst>
        </pc:grpChg>
        <pc:grpChg chg="add del">
          <ac:chgData name="Dominic Gerry" userId="2b219cfc-ba88-46c5-8985-d097e2c1ff17" providerId="ADAL" clId="{C35CA934-4E81-414C-B8BB-AA053CEE6A06}" dt="2024-07-22T18:16:16.010" v="93" actId="164"/>
          <ac:grpSpMkLst>
            <pc:docMk/>
            <pc:sldMk cId="0" sldId="3761"/>
            <ac:grpSpMk id="5" creationId="{01FE2A21-AD9A-937D-2756-8FD9DDC9EC8F}"/>
          </ac:grpSpMkLst>
        </pc:grpChg>
        <pc:picChg chg="mod topLvl">
          <ac:chgData name="Dominic Gerry" userId="2b219cfc-ba88-46c5-8985-d097e2c1ff17" providerId="ADAL" clId="{C35CA934-4E81-414C-B8BB-AA053CEE6A06}" dt="2024-07-22T18:16:24.352" v="94"/>
          <ac:picMkLst>
            <pc:docMk/>
            <pc:sldMk cId="0" sldId="3761"/>
            <ac:picMk id="3" creationId="{5255892D-A26D-B800-9495-E95DF54CA57D}"/>
          </ac:picMkLst>
        </pc:picChg>
        <pc:picChg chg="mod">
          <ac:chgData name="Dominic Gerry" userId="2b219cfc-ba88-46c5-8985-d097e2c1ff17" providerId="ADAL" clId="{C35CA934-4E81-414C-B8BB-AA053CEE6A06}" dt="2024-07-22T18:00:08.508" v="24" actId="1036"/>
          <ac:picMkLst>
            <pc:docMk/>
            <pc:sldMk cId="0" sldId="3761"/>
            <ac:picMk id="11" creationId="{DEC76705-5234-B7C9-0901-88CE27BB3C9D}"/>
          </ac:picMkLst>
        </pc:picChg>
      </pc:sldChg>
      <pc:sldChg chg="delSp modSp mod">
        <pc:chgData name="Dominic Gerry" userId="2b219cfc-ba88-46c5-8985-d097e2c1ff17" providerId="ADAL" clId="{C35CA934-4E81-414C-B8BB-AA053CEE6A06}" dt="2024-07-22T18:28:06.124" v="121" actId="732"/>
        <pc:sldMkLst>
          <pc:docMk/>
          <pc:sldMk cId="1499550963" sldId="4562"/>
        </pc:sldMkLst>
        <pc:spChg chg="mod">
          <ac:chgData name="Dominic Gerry" userId="2b219cfc-ba88-46c5-8985-d097e2c1ff17" providerId="ADAL" clId="{C35CA934-4E81-414C-B8BB-AA053CEE6A06}" dt="2024-07-22T18:23:06.523" v="120" actId="113"/>
          <ac:spMkLst>
            <pc:docMk/>
            <pc:sldMk cId="1499550963" sldId="4562"/>
            <ac:spMk id="8" creationId="{A786D2FB-595F-E2EE-A8DD-3198FA2F8E84}"/>
          </ac:spMkLst>
        </pc:spChg>
        <pc:spChg chg="mod topLvl">
          <ac:chgData name="Dominic Gerry" userId="2b219cfc-ba88-46c5-8985-d097e2c1ff17" providerId="ADAL" clId="{C35CA934-4E81-414C-B8BB-AA053CEE6A06}" dt="2024-07-22T18:05:14.397" v="40"/>
          <ac:spMkLst>
            <pc:docMk/>
            <pc:sldMk cId="1499550963" sldId="4562"/>
            <ac:spMk id="13" creationId="{71A43141-CC86-A678-B4C8-2003E6FA1375}"/>
          </ac:spMkLst>
        </pc:spChg>
        <pc:grpChg chg="del mod">
          <ac:chgData name="Dominic Gerry" userId="2b219cfc-ba88-46c5-8985-d097e2c1ff17" providerId="ADAL" clId="{C35CA934-4E81-414C-B8BB-AA053CEE6A06}" dt="2024-07-22T18:03:48.916" v="32" actId="165"/>
          <ac:grpSpMkLst>
            <pc:docMk/>
            <pc:sldMk cId="1499550963" sldId="4562"/>
            <ac:grpSpMk id="6" creationId="{4C5B0B46-65E9-F081-6CE3-24140562126B}"/>
          </ac:grpSpMkLst>
        </pc:grpChg>
        <pc:picChg chg="mod modCrop">
          <ac:chgData name="Dominic Gerry" userId="2b219cfc-ba88-46c5-8985-d097e2c1ff17" providerId="ADAL" clId="{C35CA934-4E81-414C-B8BB-AA053CEE6A06}" dt="2024-07-22T18:28:06.124" v="121" actId="732"/>
          <ac:picMkLst>
            <pc:docMk/>
            <pc:sldMk cId="1499550963" sldId="4562"/>
            <ac:picMk id="3" creationId="{B98E7BAE-BC26-75BB-4DF2-FBD6D2DB0091}"/>
          </ac:picMkLst>
        </pc:picChg>
        <pc:picChg chg="mod topLvl">
          <ac:chgData name="Dominic Gerry" userId="2b219cfc-ba88-46c5-8985-d097e2c1ff17" providerId="ADAL" clId="{C35CA934-4E81-414C-B8BB-AA053CEE6A06}" dt="2024-07-22T18:05:07.777" v="39" actId="1076"/>
          <ac:picMkLst>
            <pc:docMk/>
            <pc:sldMk cId="1499550963" sldId="4562"/>
            <ac:picMk id="4" creationId="{E5FCC96F-A2AC-10A2-FAED-D95B48BD15F5}"/>
          </ac:picMkLst>
        </pc:picChg>
      </pc:sldChg>
      <pc:sldChg chg="addSp delSp modSp mod">
        <pc:chgData name="Dominic Gerry" userId="2b219cfc-ba88-46c5-8985-d097e2c1ff17" providerId="ADAL" clId="{C35CA934-4E81-414C-B8BB-AA053CEE6A06}" dt="2024-07-22T18:14:43.369" v="88" actId="255"/>
        <pc:sldMkLst>
          <pc:docMk/>
          <pc:sldMk cId="3495627230" sldId="4563"/>
        </pc:sldMkLst>
        <pc:spChg chg="add del mod">
          <ac:chgData name="Dominic Gerry" userId="2b219cfc-ba88-46c5-8985-d097e2c1ff17" providerId="ADAL" clId="{C35CA934-4E81-414C-B8BB-AA053CEE6A06}" dt="2024-07-22T17:58:59.488" v="22"/>
          <ac:spMkLst>
            <pc:docMk/>
            <pc:sldMk cId="3495627230" sldId="4563"/>
            <ac:spMk id="3" creationId="{58C87EA3-064E-8760-CDC1-28CBD5E0279B}"/>
          </ac:spMkLst>
        </pc:spChg>
        <pc:spChg chg="topLvl">
          <ac:chgData name="Dominic Gerry" userId="2b219cfc-ba88-46c5-8985-d097e2c1ff17" providerId="ADAL" clId="{C35CA934-4E81-414C-B8BB-AA053CEE6A06}" dt="2024-07-22T18:04:54.914" v="35" actId="165"/>
          <ac:spMkLst>
            <pc:docMk/>
            <pc:sldMk cId="3495627230" sldId="4563"/>
            <ac:spMk id="7" creationId="{65A92085-FCD6-FD85-6B22-91478B2C91C1}"/>
          </ac:spMkLst>
        </pc:spChg>
        <pc:spChg chg="mod">
          <ac:chgData name="Dominic Gerry" userId="2b219cfc-ba88-46c5-8985-d097e2c1ff17" providerId="ADAL" clId="{C35CA934-4E81-414C-B8BB-AA053CEE6A06}" dt="2024-07-22T18:14:43.369" v="88" actId="255"/>
          <ac:spMkLst>
            <pc:docMk/>
            <pc:sldMk cId="3495627230" sldId="4563"/>
            <ac:spMk id="8" creationId="{A786D2FB-595F-E2EE-A8DD-3198FA2F8E84}"/>
          </ac:spMkLst>
        </pc:spChg>
        <pc:grpChg chg="del">
          <ac:chgData name="Dominic Gerry" userId="2b219cfc-ba88-46c5-8985-d097e2c1ff17" providerId="ADAL" clId="{C35CA934-4E81-414C-B8BB-AA053CEE6A06}" dt="2024-07-22T18:04:54.914" v="35" actId="165"/>
          <ac:grpSpMkLst>
            <pc:docMk/>
            <pc:sldMk cId="3495627230" sldId="4563"/>
            <ac:grpSpMk id="15" creationId="{AA251F00-9E0D-D681-2A49-E04F575E6CAD}"/>
          </ac:grpSpMkLst>
        </pc:grpChg>
        <pc:picChg chg="mod modCrop">
          <ac:chgData name="Dominic Gerry" userId="2b219cfc-ba88-46c5-8985-d097e2c1ff17" providerId="ADAL" clId="{C35CA934-4E81-414C-B8BB-AA053CEE6A06}" dt="2024-07-22T18:11:21.637" v="60" actId="732"/>
          <ac:picMkLst>
            <pc:docMk/>
            <pc:sldMk cId="3495627230" sldId="4563"/>
            <ac:picMk id="2" creationId="{E6613EC9-73CA-7F90-3A60-4ADE70C850FB}"/>
          </ac:picMkLst>
        </pc:picChg>
        <pc:picChg chg="mod">
          <ac:chgData name="Dominic Gerry" userId="2b219cfc-ba88-46c5-8985-d097e2c1ff17" providerId="ADAL" clId="{C35CA934-4E81-414C-B8BB-AA053CEE6A06}" dt="2024-07-22T18:12:35.681" v="69" actId="14100"/>
          <ac:picMkLst>
            <pc:docMk/>
            <pc:sldMk cId="3495627230" sldId="4563"/>
            <ac:picMk id="9" creationId="{7C110EF3-E558-C340-2521-2709E4BF555B}"/>
          </ac:picMkLst>
        </pc:picChg>
        <pc:picChg chg="mod topLvl">
          <ac:chgData name="Dominic Gerry" userId="2b219cfc-ba88-46c5-8985-d097e2c1ff17" providerId="ADAL" clId="{C35CA934-4E81-414C-B8BB-AA053CEE6A06}" dt="2024-07-22T18:04:57.795" v="37" actId="1076"/>
          <ac:picMkLst>
            <pc:docMk/>
            <pc:sldMk cId="3495627230" sldId="4563"/>
            <ac:picMk id="14" creationId="{EC7CDE9C-C6A7-0A3C-2BDA-B0D98BC16C0A}"/>
          </ac:picMkLst>
        </pc:picChg>
      </pc:sldChg>
      <pc:sldChg chg="delSp modSp mod">
        <pc:chgData name="Dominic Gerry" userId="2b219cfc-ba88-46c5-8985-d097e2c1ff17" providerId="ADAL" clId="{C35CA934-4E81-414C-B8BB-AA053CEE6A06}" dt="2024-07-22T18:14:58.052" v="89" actId="113"/>
        <pc:sldMkLst>
          <pc:docMk/>
          <pc:sldMk cId="621621701" sldId="4565"/>
        </pc:sldMkLst>
        <pc:spChg chg="del">
          <ac:chgData name="Dominic Gerry" userId="2b219cfc-ba88-46c5-8985-d097e2c1ff17" providerId="ADAL" clId="{C35CA934-4E81-414C-B8BB-AA053CEE6A06}" dt="2024-07-22T18:14:11.189" v="84" actId="478"/>
          <ac:spMkLst>
            <pc:docMk/>
            <pc:sldMk cId="621621701" sldId="4565"/>
            <ac:spMk id="5" creationId="{A8A8DF90-07BA-8612-DED6-E5AC71421E0C}"/>
          </ac:spMkLst>
        </pc:spChg>
        <pc:spChg chg="mod">
          <ac:chgData name="Dominic Gerry" userId="2b219cfc-ba88-46c5-8985-d097e2c1ff17" providerId="ADAL" clId="{C35CA934-4E81-414C-B8BB-AA053CEE6A06}" dt="2024-07-22T17:58:03.899" v="19" actId="20577"/>
          <ac:spMkLst>
            <pc:docMk/>
            <pc:sldMk cId="621621701" sldId="4565"/>
            <ac:spMk id="6" creationId="{AA64FF99-A96D-DF90-C6E6-A3A8D0EF8B31}"/>
          </ac:spMkLst>
        </pc:spChg>
        <pc:spChg chg="mod">
          <ac:chgData name="Dominic Gerry" userId="2b219cfc-ba88-46c5-8985-d097e2c1ff17" providerId="ADAL" clId="{C35CA934-4E81-414C-B8BB-AA053CEE6A06}" dt="2024-07-22T18:14:58.052" v="89" actId="113"/>
          <ac:spMkLst>
            <pc:docMk/>
            <pc:sldMk cId="621621701" sldId="4565"/>
            <ac:spMk id="8" creationId="{A786D2FB-595F-E2EE-A8DD-3198FA2F8E84}"/>
          </ac:spMkLst>
        </pc:spChg>
      </pc:sldChg>
      <pc:sldChg chg="addSp delSp modSp mod">
        <pc:chgData name="Dominic Gerry" userId="2b219cfc-ba88-46c5-8985-d097e2c1ff17" providerId="ADAL" clId="{C35CA934-4E81-414C-B8BB-AA053CEE6A06}" dt="2024-07-22T18:35:01.627" v="150" actId="255"/>
        <pc:sldMkLst>
          <pc:docMk/>
          <pc:sldMk cId="3710150628" sldId="4566"/>
        </pc:sldMkLst>
        <pc:spChg chg="mod">
          <ac:chgData name="Dominic Gerry" userId="2b219cfc-ba88-46c5-8985-d097e2c1ff17" providerId="ADAL" clId="{C35CA934-4E81-414C-B8BB-AA053CEE6A06}" dt="2024-07-22T18:34:29.125" v="147" actId="255"/>
          <ac:spMkLst>
            <pc:docMk/>
            <pc:sldMk cId="3710150628" sldId="4566"/>
            <ac:spMk id="4" creationId="{AD045EEB-CA44-E880-F9A9-A9B9A29F2C84}"/>
          </ac:spMkLst>
        </pc:spChg>
        <pc:spChg chg="del">
          <ac:chgData name="Dominic Gerry" userId="2b219cfc-ba88-46c5-8985-d097e2c1ff17" providerId="ADAL" clId="{C35CA934-4E81-414C-B8BB-AA053CEE6A06}" dt="2024-07-22T18:11:47.232" v="62" actId="478"/>
          <ac:spMkLst>
            <pc:docMk/>
            <pc:sldMk cId="3710150628" sldId="4566"/>
            <ac:spMk id="5" creationId="{A8A8DF90-07BA-8612-DED6-E5AC71421E0C}"/>
          </ac:spMkLst>
        </pc:spChg>
        <pc:spChg chg="mod">
          <ac:chgData name="Dominic Gerry" userId="2b219cfc-ba88-46c5-8985-d097e2c1ff17" providerId="ADAL" clId="{C35CA934-4E81-414C-B8BB-AA053CEE6A06}" dt="2024-07-22T18:34:01.702" v="143" actId="255"/>
          <ac:spMkLst>
            <pc:docMk/>
            <pc:sldMk cId="3710150628" sldId="4566"/>
            <ac:spMk id="6" creationId="{AA64FF99-A96D-DF90-C6E6-A3A8D0EF8B31}"/>
          </ac:spMkLst>
        </pc:spChg>
        <pc:spChg chg="mod">
          <ac:chgData name="Dominic Gerry" userId="2b219cfc-ba88-46c5-8985-d097e2c1ff17" providerId="ADAL" clId="{C35CA934-4E81-414C-B8BB-AA053CEE6A06}" dt="2024-07-22T18:34:06.854" v="144" actId="255"/>
          <ac:spMkLst>
            <pc:docMk/>
            <pc:sldMk cId="3710150628" sldId="4566"/>
            <ac:spMk id="7" creationId="{E8FF7830-AFA6-A409-088B-09A69097ED47}"/>
          </ac:spMkLst>
        </pc:spChg>
        <pc:spChg chg="mod">
          <ac:chgData name="Dominic Gerry" userId="2b219cfc-ba88-46c5-8985-d097e2c1ff17" providerId="ADAL" clId="{C35CA934-4E81-414C-B8BB-AA053CEE6A06}" dt="2024-07-22T18:13:14.322" v="79" actId="255"/>
          <ac:spMkLst>
            <pc:docMk/>
            <pc:sldMk cId="3710150628" sldId="4566"/>
            <ac:spMk id="8" creationId="{A786D2FB-595F-E2EE-A8DD-3198FA2F8E84}"/>
          </ac:spMkLst>
        </pc:spChg>
        <pc:spChg chg="mod">
          <ac:chgData name="Dominic Gerry" userId="2b219cfc-ba88-46c5-8985-d097e2c1ff17" providerId="ADAL" clId="{C35CA934-4E81-414C-B8BB-AA053CEE6A06}" dt="2024-07-22T18:34:57.234" v="149" actId="255"/>
          <ac:spMkLst>
            <pc:docMk/>
            <pc:sldMk cId="3710150628" sldId="4566"/>
            <ac:spMk id="9" creationId="{6AFFF45C-9053-A48B-20BB-69EC52CE7E2D}"/>
          </ac:spMkLst>
        </pc:spChg>
        <pc:spChg chg="mod">
          <ac:chgData name="Dominic Gerry" userId="2b219cfc-ba88-46c5-8985-d097e2c1ff17" providerId="ADAL" clId="{C35CA934-4E81-414C-B8BB-AA053CEE6A06}" dt="2024-07-22T18:34:10.787" v="145" actId="255"/>
          <ac:spMkLst>
            <pc:docMk/>
            <pc:sldMk cId="3710150628" sldId="4566"/>
            <ac:spMk id="10" creationId="{6F65D1F0-65B8-E465-6BBD-02F8234EF2F9}"/>
          </ac:spMkLst>
        </pc:spChg>
        <pc:spChg chg="mod">
          <ac:chgData name="Dominic Gerry" userId="2b219cfc-ba88-46c5-8985-d097e2c1ff17" providerId="ADAL" clId="{C35CA934-4E81-414C-B8BB-AA053CEE6A06}" dt="2024-07-22T18:35:01.627" v="150" actId="255"/>
          <ac:spMkLst>
            <pc:docMk/>
            <pc:sldMk cId="3710150628" sldId="4566"/>
            <ac:spMk id="11" creationId="{F22DFFAF-CA13-6ACC-597B-07E73BD17755}"/>
          </ac:spMkLst>
        </pc:spChg>
        <pc:spChg chg="mod">
          <ac:chgData name="Dominic Gerry" userId="2b219cfc-ba88-46c5-8985-d097e2c1ff17" providerId="ADAL" clId="{C35CA934-4E81-414C-B8BB-AA053CEE6A06}" dt="2024-07-22T18:34:24.738" v="146" actId="255"/>
          <ac:spMkLst>
            <pc:docMk/>
            <pc:sldMk cId="3710150628" sldId="4566"/>
            <ac:spMk id="13" creationId="{1EA0F808-05F7-1635-1533-AA30433C0F9D}"/>
          </ac:spMkLst>
        </pc:spChg>
        <pc:spChg chg="mod">
          <ac:chgData name="Dominic Gerry" userId="2b219cfc-ba88-46c5-8985-d097e2c1ff17" providerId="ADAL" clId="{C35CA934-4E81-414C-B8BB-AA053CEE6A06}" dt="2024-07-22T18:17:11.813" v="96" actId="20577"/>
          <ac:spMkLst>
            <pc:docMk/>
            <pc:sldMk cId="3710150628" sldId="4566"/>
            <ac:spMk id="14" creationId="{15660AC8-8D50-21A8-2BD4-58CE8D7581F1}"/>
          </ac:spMkLst>
        </pc:spChg>
        <pc:picChg chg="add mod">
          <ac:chgData name="Dominic Gerry" userId="2b219cfc-ba88-46c5-8985-d097e2c1ff17" providerId="ADAL" clId="{C35CA934-4E81-414C-B8BB-AA053CEE6A06}" dt="2024-07-22T18:21:48.343" v="118" actId="167"/>
          <ac:picMkLst>
            <pc:docMk/>
            <pc:sldMk cId="3710150628" sldId="4566"/>
            <ac:picMk id="2" creationId="{BAA2BA9C-1EA6-4B2A-4206-E3B99E502D55}"/>
          </ac:picMkLst>
        </pc:picChg>
        <pc:picChg chg="del">
          <ac:chgData name="Dominic Gerry" userId="2b219cfc-ba88-46c5-8985-d097e2c1ff17" providerId="ADAL" clId="{C35CA934-4E81-414C-B8BB-AA053CEE6A06}" dt="2024-07-22T18:21:42.057" v="116" actId="478"/>
          <ac:picMkLst>
            <pc:docMk/>
            <pc:sldMk cId="3710150628" sldId="4566"/>
            <ac:picMk id="3" creationId="{44202134-7945-7442-CD40-6B862CDF5D14}"/>
          </ac:picMkLst>
        </pc:picChg>
      </pc:sldChg>
      <pc:sldChg chg="addSp delSp modSp mod">
        <pc:chgData name="Dominic Gerry" userId="2b219cfc-ba88-46c5-8985-d097e2c1ff17" providerId="ADAL" clId="{C35CA934-4E81-414C-B8BB-AA053CEE6A06}" dt="2024-07-22T18:30:38.568" v="138" actId="21"/>
        <pc:sldMkLst>
          <pc:docMk/>
          <pc:sldMk cId="2892911930" sldId="4567"/>
        </pc:sldMkLst>
        <pc:spChg chg="del">
          <ac:chgData name="Dominic Gerry" userId="2b219cfc-ba88-46c5-8985-d097e2c1ff17" providerId="ADAL" clId="{C35CA934-4E81-414C-B8BB-AA053CEE6A06}" dt="2024-07-22T18:13:58.231" v="83" actId="478"/>
          <ac:spMkLst>
            <pc:docMk/>
            <pc:sldMk cId="2892911930" sldId="4567"/>
            <ac:spMk id="5" creationId="{A8A8DF90-07BA-8612-DED6-E5AC71421E0C}"/>
          </ac:spMkLst>
        </pc:spChg>
        <pc:spChg chg="mod">
          <ac:chgData name="Dominic Gerry" userId="2b219cfc-ba88-46c5-8985-d097e2c1ff17" providerId="ADAL" clId="{C35CA934-4E81-414C-B8BB-AA053CEE6A06}" dt="2024-07-22T18:30:24.856" v="126"/>
          <ac:spMkLst>
            <pc:docMk/>
            <pc:sldMk cId="2892911930" sldId="4567"/>
            <ac:spMk id="7" creationId="{0D83E714-3637-D5EB-33D2-EAF87CADD316}"/>
          </ac:spMkLst>
        </pc:spChg>
        <pc:spChg chg="mod">
          <ac:chgData name="Dominic Gerry" userId="2b219cfc-ba88-46c5-8985-d097e2c1ff17" providerId="ADAL" clId="{C35CA934-4E81-414C-B8BB-AA053CEE6A06}" dt="2024-07-22T18:29:59.484" v="125" actId="255"/>
          <ac:spMkLst>
            <pc:docMk/>
            <pc:sldMk cId="2892911930" sldId="4567"/>
            <ac:spMk id="14" creationId="{B8A359DE-8354-5180-CCC4-665836CA7EDD}"/>
          </ac:spMkLst>
        </pc:spChg>
        <pc:spChg chg="mod topLvl">
          <ac:chgData name="Dominic Gerry" userId="2b219cfc-ba88-46c5-8985-d097e2c1ff17" providerId="ADAL" clId="{C35CA934-4E81-414C-B8BB-AA053CEE6A06}" dt="2024-07-22T18:21:16.848" v="115"/>
          <ac:spMkLst>
            <pc:docMk/>
            <pc:sldMk cId="2892911930" sldId="4567"/>
            <ac:spMk id="17" creationId="{E12697EB-64BB-FBF2-E333-13E03963DFD0}"/>
          </ac:spMkLst>
        </pc:spChg>
        <pc:grpChg chg="add del mod">
          <ac:chgData name="Dominic Gerry" userId="2b219cfc-ba88-46c5-8985-d097e2c1ff17" providerId="ADAL" clId="{C35CA934-4E81-414C-B8BB-AA053CEE6A06}" dt="2024-07-22T18:30:38.568" v="138" actId="21"/>
          <ac:grpSpMkLst>
            <pc:docMk/>
            <pc:sldMk cId="2892911930" sldId="4567"/>
            <ac:grpSpMk id="4" creationId="{34F4C9CD-7D28-508A-EC0F-9E92C884F91B}"/>
          </ac:grpSpMkLst>
        </pc:grpChg>
        <pc:grpChg chg="del mod">
          <ac:chgData name="Dominic Gerry" userId="2b219cfc-ba88-46c5-8985-d097e2c1ff17" providerId="ADAL" clId="{C35CA934-4E81-414C-B8BB-AA053CEE6A06}" dt="2024-07-22T18:20:36.803" v="109" actId="165"/>
          <ac:grpSpMkLst>
            <pc:docMk/>
            <pc:sldMk cId="2892911930" sldId="4567"/>
            <ac:grpSpMk id="15" creationId="{C0DE6C4C-F9D5-7C62-764B-2380B7A71DC9}"/>
          </ac:grpSpMkLst>
        </pc:grpChg>
        <pc:picChg chg="add mod">
          <ac:chgData name="Dominic Gerry" userId="2b219cfc-ba88-46c5-8985-d097e2c1ff17" providerId="ADAL" clId="{C35CA934-4E81-414C-B8BB-AA053CEE6A06}" dt="2024-07-22T18:19:38.840" v="104" actId="1076"/>
          <ac:picMkLst>
            <pc:docMk/>
            <pc:sldMk cId="2892911930" sldId="4567"/>
            <ac:picMk id="2" creationId="{267DECDC-A2CE-08F8-D75A-1ABE87C0EC87}"/>
          </ac:picMkLst>
        </pc:picChg>
        <pc:picChg chg="mod">
          <ac:chgData name="Dominic Gerry" userId="2b219cfc-ba88-46c5-8985-d097e2c1ff17" providerId="ADAL" clId="{C35CA934-4E81-414C-B8BB-AA053CEE6A06}" dt="2024-07-22T18:30:24.856" v="126"/>
          <ac:picMkLst>
            <pc:docMk/>
            <pc:sldMk cId="2892911930" sldId="4567"/>
            <ac:picMk id="6" creationId="{6ABEB9CA-5EB0-7B00-9F97-657686D3D7EE}"/>
          </ac:picMkLst>
        </pc:picChg>
        <pc:picChg chg="mod topLvl">
          <ac:chgData name="Dominic Gerry" userId="2b219cfc-ba88-46c5-8985-d097e2c1ff17" providerId="ADAL" clId="{C35CA934-4E81-414C-B8BB-AA053CEE6A06}" dt="2024-07-22T18:21:08.024" v="114"/>
          <ac:picMkLst>
            <pc:docMk/>
            <pc:sldMk cId="2892911930" sldId="4567"/>
            <ac:picMk id="16" creationId="{8EE28460-A48F-277C-A923-FBD19C20FF3C}"/>
          </ac:picMkLst>
        </pc:picChg>
      </pc:sldChg>
      <pc:sldChg chg="addSp delSp modSp mod">
        <pc:chgData name="Dominic Gerry" userId="2b219cfc-ba88-46c5-8985-d097e2c1ff17" providerId="ADAL" clId="{C35CA934-4E81-414C-B8BB-AA053CEE6A06}" dt="2024-07-22T18:30:41.580" v="140"/>
        <pc:sldMkLst>
          <pc:docMk/>
          <pc:sldMk cId="1194920972" sldId="4569"/>
        </pc:sldMkLst>
        <pc:spChg chg="del">
          <ac:chgData name="Dominic Gerry" userId="2b219cfc-ba88-46c5-8985-d097e2c1ff17" providerId="ADAL" clId="{C35CA934-4E81-414C-B8BB-AA053CEE6A06}" dt="2024-07-22T18:22:41.458" v="119" actId="478"/>
          <ac:spMkLst>
            <pc:docMk/>
            <pc:sldMk cId="1194920972" sldId="4569"/>
            <ac:spMk id="5" creationId="{A8A8DF90-07BA-8612-DED6-E5AC71421E0C}"/>
          </ac:spMkLst>
        </pc:spChg>
        <pc:spChg chg="mod">
          <ac:chgData name="Dominic Gerry" userId="2b219cfc-ba88-46c5-8985-d097e2c1ff17" providerId="ADAL" clId="{C35CA934-4E81-414C-B8BB-AA053CEE6A06}" dt="2024-07-22T18:30:41.580" v="140"/>
          <ac:spMkLst>
            <pc:docMk/>
            <pc:sldMk cId="1194920972" sldId="4569"/>
            <ac:spMk id="10" creationId="{FCB9FDA0-21A0-EAFB-69B8-AE89F1F657CC}"/>
          </ac:spMkLst>
        </pc:spChg>
        <pc:spChg chg="mod">
          <ac:chgData name="Dominic Gerry" userId="2b219cfc-ba88-46c5-8985-d097e2c1ff17" providerId="ADAL" clId="{C35CA934-4E81-414C-B8BB-AA053CEE6A06}" dt="2024-07-22T18:20:14.914" v="107" actId="255"/>
          <ac:spMkLst>
            <pc:docMk/>
            <pc:sldMk cId="1194920972" sldId="4569"/>
            <ac:spMk id="14" creationId="{B8A359DE-8354-5180-CCC4-665836CA7EDD}"/>
          </ac:spMkLst>
        </pc:spChg>
        <pc:grpChg chg="del mod">
          <ac:chgData name="Dominic Gerry" userId="2b219cfc-ba88-46c5-8985-d097e2c1ff17" providerId="ADAL" clId="{C35CA934-4E81-414C-B8BB-AA053CEE6A06}" dt="2024-07-22T18:30:41.129" v="139" actId="478"/>
          <ac:grpSpMkLst>
            <pc:docMk/>
            <pc:sldMk cId="1194920972" sldId="4569"/>
            <ac:grpSpMk id="2" creationId="{220FDC79-3557-8A76-CD5A-76CB270D1808}"/>
          </ac:grpSpMkLst>
        </pc:grpChg>
        <pc:grpChg chg="add mod">
          <ac:chgData name="Dominic Gerry" userId="2b219cfc-ba88-46c5-8985-d097e2c1ff17" providerId="ADAL" clId="{C35CA934-4E81-414C-B8BB-AA053CEE6A06}" dt="2024-07-22T18:30:41.580" v="140"/>
          <ac:grpSpMkLst>
            <pc:docMk/>
            <pc:sldMk cId="1194920972" sldId="4569"/>
            <ac:grpSpMk id="8" creationId="{B58A71DA-FA81-FD7B-5AE6-4B47ACA2B91A}"/>
          </ac:grpSpMkLst>
        </pc:grpChg>
        <pc:picChg chg="add mod">
          <ac:chgData name="Dominic Gerry" userId="2b219cfc-ba88-46c5-8985-d097e2c1ff17" providerId="ADAL" clId="{C35CA934-4E81-414C-B8BB-AA053CEE6A06}" dt="2024-07-22T18:19:16.543" v="97"/>
          <ac:picMkLst>
            <pc:docMk/>
            <pc:sldMk cId="1194920972" sldId="4569"/>
            <ac:picMk id="7" creationId="{86C03DF0-3C2D-0F47-4A24-03F6C20717BE}"/>
          </ac:picMkLst>
        </pc:picChg>
        <pc:picChg chg="mod">
          <ac:chgData name="Dominic Gerry" userId="2b219cfc-ba88-46c5-8985-d097e2c1ff17" providerId="ADAL" clId="{C35CA934-4E81-414C-B8BB-AA053CEE6A06}" dt="2024-07-22T18:30:41.580" v="140"/>
          <ac:picMkLst>
            <pc:docMk/>
            <pc:sldMk cId="1194920972" sldId="4569"/>
            <ac:picMk id="9" creationId="{4406BE4B-4E11-0682-E889-0611BBF68ED5}"/>
          </ac:picMkLst>
        </pc:picChg>
      </pc:sldChg>
    </pc:docChg>
  </pc:docChgLst>
  <pc:docChgLst>
    <pc:chgData name="Rod Lee" userId="25275163-28d0-4dd5-8c80-cac46c56d31c" providerId="ADAL" clId="{3381DC01-56E0-1E43-A9DC-77E736EF19B9}"/>
    <pc:docChg chg="undo custSel modSld">
      <pc:chgData name="Rod Lee" userId="25275163-28d0-4dd5-8c80-cac46c56d31c" providerId="ADAL" clId="{3381DC01-56E0-1E43-A9DC-77E736EF19B9}" dt="2024-07-22T21:44:42.640" v="319" actId="20577"/>
      <pc:docMkLst>
        <pc:docMk/>
      </pc:docMkLst>
      <pc:sldChg chg="modSp mod">
        <pc:chgData name="Rod Lee" userId="25275163-28d0-4dd5-8c80-cac46c56d31c" providerId="ADAL" clId="{3381DC01-56E0-1E43-A9DC-77E736EF19B9}" dt="2024-07-22T21:44:10.368" v="317" actId="20577"/>
        <pc:sldMkLst>
          <pc:docMk/>
          <pc:sldMk cId="0" sldId="3761"/>
        </pc:sldMkLst>
        <pc:spChg chg="mod">
          <ac:chgData name="Rod Lee" userId="25275163-28d0-4dd5-8c80-cac46c56d31c" providerId="ADAL" clId="{3381DC01-56E0-1E43-A9DC-77E736EF19B9}" dt="2024-07-22T21:44:10.368" v="317" actId="20577"/>
          <ac:spMkLst>
            <pc:docMk/>
            <pc:sldMk cId="0" sldId="3761"/>
            <ac:spMk id="8" creationId="{A786D2FB-595F-E2EE-A8DD-3198FA2F8E84}"/>
          </ac:spMkLst>
        </pc:spChg>
      </pc:sldChg>
      <pc:sldChg chg="modSp mod">
        <pc:chgData name="Rod Lee" userId="25275163-28d0-4dd5-8c80-cac46c56d31c" providerId="ADAL" clId="{3381DC01-56E0-1E43-A9DC-77E736EF19B9}" dt="2024-07-22T18:09:09.010" v="307" actId="20577"/>
        <pc:sldMkLst>
          <pc:docMk/>
          <pc:sldMk cId="3495627230" sldId="4563"/>
        </pc:sldMkLst>
        <pc:spChg chg="mod">
          <ac:chgData name="Rod Lee" userId="25275163-28d0-4dd5-8c80-cac46c56d31c" providerId="ADAL" clId="{3381DC01-56E0-1E43-A9DC-77E736EF19B9}" dt="2024-07-22T18:09:09.010" v="307" actId="20577"/>
          <ac:spMkLst>
            <pc:docMk/>
            <pc:sldMk cId="3495627230" sldId="4563"/>
            <ac:spMk id="8" creationId="{A786D2FB-595F-E2EE-A8DD-3198FA2F8E84}"/>
          </ac:spMkLst>
        </pc:spChg>
      </pc:sldChg>
      <pc:sldChg chg="modSp mod">
        <pc:chgData name="Rod Lee" userId="25275163-28d0-4dd5-8c80-cac46c56d31c" providerId="ADAL" clId="{3381DC01-56E0-1E43-A9DC-77E736EF19B9}" dt="2024-07-22T18:07:51.785" v="215" actId="14734"/>
        <pc:sldMkLst>
          <pc:docMk/>
          <pc:sldMk cId="3978038374" sldId="4564"/>
        </pc:sldMkLst>
        <pc:spChg chg="mod">
          <ac:chgData name="Rod Lee" userId="25275163-28d0-4dd5-8c80-cac46c56d31c" providerId="ADAL" clId="{3381DC01-56E0-1E43-A9DC-77E736EF19B9}" dt="2024-07-22T18:02:32.577" v="160" actId="5793"/>
          <ac:spMkLst>
            <pc:docMk/>
            <pc:sldMk cId="3978038374" sldId="4564"/>
            <ac:spMk id="2" creationId="{418225C0-FE6F-B740-F61D-DA59D33611A8}"/>
          </ac:spMkLst>
        </pc:spChg>
        <pc:graphicFrameChg chg="mod modGraphic">
          <ac:chgData name="Rod Lee" userId="25275163-28d0-4dd5-8c80-cac46c56d31c" providerId="ADAL" clId="{3381DC01-56E0-1E43-A9DC-77E736EF19B9}" dt="2024-07-22T18:07:51.785" v="215" actId="14734"/>
          <ac:graphicFrameMkLst>
            <pc:docMk/>
            <pc:sldMk cId="3978038374" sldId="4564"/>
            <ac:graphicFrameMk id="3" creationId="{F840D8F4-02B8-B162-F763-41FC338B0522}"/>
          </ac:graphicFrameMkLst>
        </pc:graphicFrameChg>
      </pc:sldChg>
      <pc:sldChg chg="modSp mod">
        <pc:chgData name="Rod Lee" userId="25275163-28d0-4dd5-8c80-cac46c56d31c" providerId="ADAL" clId="{3381DC01-56E0-1E43-A9DC-77E736EF19B9}" dt="2024-07-22T21:44:42.640" v="319" actId="20577"/>
        <pc:sldMkLst>
          <pc:docMk/>
          <pc:sldMk cId="2892911930" sldId="4567"/>
        </pc:sldMkLst>
        <pc:spChg chg="mod">
          <ac:chgData name="Rod Lee" userId="25275163-28d0-4dd5-8c80-cac46c56d31c" providerId="ADAL" clId="{3381DC01-56E0-1E43-A9DC-77E736EF19B9}" dt="2024-07-22T21:44:42.640" v="319" actId="20577"/>
          <ac:spMkLst>
            <pc:docMk/>
            <pc:sldMk cId="2892911930" sldId="4567"/>
            <ac:spMk id="14" creationId="{B8A359DE-8354-5180-CCC4-665836CA7EDD}"/>
          </ac:spMkLst>
        </pc:spChg>
      </pc:sldChg>
    </pc:docChg>
  </pc:docChgLst>
  <pc:docChgLst>
    <pc:chgData name="Jacob Beard" userId="0001b27f-6aee-403d-8907-2477e14d1156" providerId="ADAL" clId="{0F4EF7CA-D8CB-D740-9949-EDF15BCA29CD}"/>
    <pc:docChg chg="modSld">
      <pc:chgData name="Jacob Beard" userId="0001b27f-6aee-403d-8907-2477e14d1156" providerId="ADAL" clId="{0F4EF7CA-D8CB-D740-9949-EDF15BCA29CD}" dt="2024-07-23T14:29:36.476" v="0" actId="20577"/>
      <pc:docMkLst>
        <pc:docMk/>
      </pc:docMkLst>
      <pc:sldChg chg="modSp mod">
        <pc:chgData name="Jacob Beard" userId="0001b27f-6aee-403d-8907-2477e14d1156" providerId="ADAL" clId="{0F4EF7CA-D8CB-D740-9949-EDF15BCA29CD}" dt="2024-07-23T14:29:36.476" v="0" actId="20577"/>
        <pc:sldMkLst>
          <pc:docMk/>
          <pc:sldMk cId="3495627230" sldId="4563"/>
        </pc:sldMkLst>
        <pc:spChg chg="mod">
          <ac:chgData name="Jacob Beard" userId="0001b27f-6aee-403d-8907-2477e14d1156" providerId="ADAL" clId="{0F4EF7CA-D8CB-D740-9949-EDF15BCA29CD}" dt="2024-07-23T14:29:36.476" v="0" actId="20577"/>
          <ac:spMkLst>
            <pc:docMk/>
            <pc:sldMk cId="3495627230" sldId="4563"/>
            <ac:spMk id="8" creationId="{A786D2FB-595F-E2EE-A8DD-3198FA2F8E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EBD6BE-0FC3-5B44-5DDB-CF4E54619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4305A-6767-0E30-201C-5C608AC46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1BC466-185D-8D46-AB90-283EBD388D78}" type="datetimeFigureOut">
              <a:rPr lang="en-US"/>
              <a:pPr>
                <a:defRPr/>
              </a:pPr>
              <a:t>7/23/24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3C4F9-2ABB-E344-CC1B-6DDBD3F7C6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5F05C-F251-7B1F-C1D3-82F850CBCD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F07F38-A7FF-C644-B5AF-8676A1C0E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F2A84A-80F3-3084-CE1A-33FFE7EDCF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3FACF-23E4-3CD2-7B43-AD58423B55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73DC12-C83F-F346-BF19-79013C43ADE7}" type="datetimeFigureOut">
              <a:rPr lang="en-US"/>
              <a:pPr>
                <a:defRPr/>
              </a:pPr>
              <a:t>7/23/24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BA664D-155F-006B-2665-0BDE4C0418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430A1D-4D4D-FDD6-344D-D18372C1D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7A17B-74F5-2A55-6741-F5A0DF8EBD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EB044-C0F4-1B7C-EDCB-3A0F25EFE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90A3E-5F02-074C-89ED-2156C89E2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51E5A3DC-9355-CD54-FE3C-2101FDB4E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7848B8C6-A4E4-FF01-9720-4A4F6C567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8D730919-F34A-A68F-A70B-E8030DB1C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891DB9-8DC9-2A47-B386-0CB53B0E7E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51E5A3DC-9355-CD54-FE3C-2101FDB4E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7848B8C6-A4E4-FF01-9720-4A4F6C567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8D730919-F34A-A68F-A70B-E8030DB1C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891DB9-8DC9-2A47-B386-0CB53B0E7E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F8DE43D-E605-8DE1-5E7D-84510BF7E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B2D4A0F-D92B-BAE0-E84E-04D28ECD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BD7169-C0A6-5856-2AB4-14EC466B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F3739-31AA-DE48-82CA-E2B123EE56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F8DE43D-E605-8DE1-5E7D-84510BF7E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B2D4A0F-D92B-BAE0-E84E-04D28ECD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BD7169-C0A6-5856-2AB4-14EC466B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F3739-31AA-DE48-82CA-E2B123EE56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94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F8DE43D-E605-8DE1-5E7D-84510BF7E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B2D4A0F-D92B-BAE0-E84E-04D28ECD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BD7169-C0A6-5856-2AB4-14EC466B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F3739-31AA-DE48-82CA-E2B123EE56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8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F8DE43D-E605-8DE1-5E7D-84510BF7E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B2D4A0F-D92B-BAE0-E84E-04D28ECD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BD7169-C0A6-5856-2AB4-14EC466B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F3739-31AA-DE48-82CA-E2B123EE56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40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F8DE43D-E605-8DE1-5E7D-84510BF7E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B2D4A0F-D92B-BAE0-E84E-04D28ECD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BD7169-C0A6-5856-2AB4-14EC466B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F3739-31AA-DE48-82CA-E2B123EE56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2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F8DE43D-E605-8DE1-5E7D-84510BF7E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B2D4A0F-D92B-BAE0-E84E-04D28ECD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BD7169-C0A6-5856-2AB4-14EC466B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F3739-31AA-DE48-82CA-E2B123EE56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55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F8DE43D-E605-8DE1-5E7D-84510BF7E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B2D4A0F-D92B-BAE0-E84E-04D28ECD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BD7169-C0A6-5856-2AB4-14EC466B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F3739-31AA-DE48-82CA-E2B123EE56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1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F8DE43D-E605-8DE1-5E7D-84510BF7E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B2D4A0F-D92B-BAE0-E84E-04D28ECD2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BD7169-C0A6-5856-2AB4-14EC466BD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F3739-31AA-DE48-82CA-E2B123EE56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73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76C24BF-100F-E5BD-7005-27119DE07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8CD3CA0D-503D-DC74-3890-FC10A2537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90456" y="873919"/>
            <a:ext cx="6875463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60EE78FF-64D9-BD6C-0C54-33CFC99ED6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1824038"/>
            <a:ext cx="97440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0E129-87B1-8EA8-855F-6825FCDB1F34}"/>
              </a:ext>
            </a:extLst>
          </p:cNvPr>
          <p:cNvSpPr/>
          <p:nvPr userDrawn="1"/>
        </p:nvSpPr>
        <p:spPr>
          <a:xfrm>
            <a:off x="-6350" y="0"/>
            <a:ext cx="12198350" cy="6875463"/>
          </a:xfrm>
          <a:prstGeom prst="rect">
            <a:avLst/>
          </a:prstGeom>
          <a:solidFill>
            <a:srgbClr val="14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09F84594-27A2-4381-47DC-E65ED27BF6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239713"/>
            <a:ext cx="121983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49DF74C7-9E8D-EF22-0F9A-75194ACD5C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092">
            <a:off x="-282575" y="2116138"/>
            <a:ext cx="1129347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02447" y="2753949"/>
            <a:ext cx="10124146" cy="1259576"/>
          </a:xfrm>
        </p:spPr>
        <p:txBody>
          <a:bodyPr anchor="t">
            <a:spAutoFit/>
          </a:bodyPr>
          <a:lstStyle>
            <a:lvl1pPr>
              <a:defRPr sz="82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89134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building, outdoor, brick&#10;&#10;Description automatically generated">
            <a:extLst>
              <a:ext uri="{FF2B5EF4-FFF2-40B4-BE49-F238E27FC236}">
                <a16:creationId xmlns:a16="http://schemas.microsoft.com/office/drawing/2014/main" id="{40DA075D-669B-3C44-EA11-62CC021AE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21904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47406" y="1484784"/>
            <a:ext cx="5148185" cy="2160240"/>
          </a:xfrm>
        </p:spPr>
        <p:txBody>
          <a:bodyPr>
            <a:noAutofit/>
          </a:bodyPr>
          <a:lstStyle>
            <a:lvl1pPr>
              <a:defRPr sz="10000">
                <a:solidFill>
                  <a:srgbClr val="EBD64E"/>
                </a:solidFill>
              </a:defRPr>
            </a:lvl1pPr>
          </a:lstStyle>
          <a:p>
            <a:r>
              <a:rPr lang="en-GB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4383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nfo 6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52101BC-620F-9310-88FF-069EF80812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89149" y="11165"/>
            <a:ext cx="6120000" cy="6876000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3139291"/>
            <a:ext cx="5326063" cy="30260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Body text here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369" y="2494808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GB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34300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560EDEC-E70D-0CCD-8797-DC35BC3417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6338" y="0"/>
            <a:ext cx="16119476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FE6891B4-4CEC-C1E5-6F16-6FDDD07BB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65863" y="2262188"/>
            <a:ext cx="922337" cy="752475"/>
            <a:chOff x="5636550" y="2071175"/>
            <a:chExt cx="849552" cy="692148"/>
          </a:xfrm>
        </p:grpSpPr>
        <p:pic>
          <p:nvPicPr>
            <p:cNvPr id="4" name="Graphic 5">
              <a:extLst>
                <a:ext uri="{FF2B5EF4-FFF2-40B4-BE49-F238E27FC236}">
                  <a16:creationId xmlns:a16="http://schemas.microsoft.com/office/drawing/2014/main" id="{66CF6C6F-E1B1-2F4E-1D6B-E26838FA48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550" y="2071175"/>
              <a:ext cx="704792" cy="655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Graphic 6">
              <a:extLst>
                <a:ext uri="{FF2B5EF4-FFF2-40B4-BE49-F238E27FC236}">
                  <a16:creationId xmlns:a16="http://schemas.microsoft.com/office/drawing/2014/main" id="{AF089036-F74D-7546-B04C-A599859B67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550" y="2691771"/>
              <a:ext cx="849552" cy="7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8AD385FF-35D1-1AF4-DB22-27C4A76A92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51313" y="2690813"/>
            <a:ext cx="939800" cy="738187"/>
            <a:chOff x="3632043" y="2399278"/>
            <a:chExt cx="865237" cy="680167"/>
          </a:xfrm>
        </p:grpSpPr>
        <p:pic>
          <p:nvPicPr>
            <p:cNvPr id="7" name="Graphic 8">
              <a:extLst>
                <a:ext uri="{FF2B5EF4-FFF2-40B4-BE49-F238E27FC236}">
                  <a16:creationId xmlns:a16="http://schemas.microsoft.com/office/drawing/2014/main" id="{C2C53588-9846-5525-DE4F-9E4605177C9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043" y="2399278"/>
              <a:ext cx="704467" cy="65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phic 9">
              <a:extLst>
                <a:ext uri="{FF2B5EF4-FFF2-40B4-BE49-F238E27FC236}">
                  <a16:creationId xmlns:a16="http://schemas.microsoft.com/office/drawing/2014/main" id="{AA5854EA-D816-C045-FE7B-F0B665E349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120" y="3007772"/>
              <a:ext cx="849160" cy="7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79C754E-3E23-0C07-3190-316E9697D4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40013" y="2879725"/>
            <a:ext cx="922337" cy="750888"/>
            <a:chOff x="2639616" y="2879781"/>
            <a:chExt cx="849552" cy="692149"/>
          </a:xfrm>
        </p:grpSpPr>
        <p:pic>
          <p:nvPicPr>
            <p:cNvPr id="11" name="Graphic 11">
              <a:extLst>
                <a:ext uri="{FF2B5EF4-FFF2-40B4-BE49-F238E27FC236}">
                  <a16:creationId xmlns:a16="http://schemas.microsoft.com/office/drawing/2014/main" id="{51D70752-02EE-DF5A-6B9B-28C321B649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616" y="2879781"/>
              <a:ext cx="704792" cy="655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2">
              <a:extLst>
                <a:ext uri="{FF2B5EF4-FFF2-40B4-BE49-F238E27FC236}">
                  <a16:creationId xmlns:a16="http://schemas.microsoft.com/office/drawing/2014/main" id="{68CD30F4-3F57-9538-BED5-946534F9E1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616" y="3500227"/>
              <a:ext cx="849552" cy="7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24288" y="391900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5" y="4667305"/>
            <a:ext cx="3341723" cy="181729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402857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6B8C7B3-1C85-732C-D87A-9764508C6F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 rot="21355256">
            <a:off x="409609" y="468780"/>
            <a:ext cx="7728139" cy="761886"/>
          </a:xfrm>
        </p:spPr>
        <p:txBody>
          <a:bodyPr anchor="t">
            <a:noAutofit/>
          </a:bodyPr>
          <a:lstStyle>
            <a:lvl1pPr>
              <a:defRPr sz="4600" b="0">
                <a:solidFill>
                  <a:srgbClr val="143A54"/>
                </a:solidFill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 rot="21355256">
            <a:off x="482400" y="1189393"/>
            <a:ext cx="7729537" cy="381000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135742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1EC3162-DF8E-9C14-2E8C-1F957C42D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2420938"/>
            <a:ext cx="10225088" cy="864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284984"/>
            <a:ext cx="10225088" cy="864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+mn-lt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Body</a:t>
            </a:r>
          </a:p>
        </p:txBody>
      </p:sp>
      <p:sp>
        <p:nvSpPr>
          <p:cNvPr id="45" name="Title 12"/>
          <p:cNvSpPr>
            <a:spLocks noGrp="1"/>
          </p:cNvSpPr>
          <p:nvPr>
            <p:ph type="title" hasCustomPrompt="1"/>
          </p:nvPr>
        </p:nvSpPr>
        <p:spPr>
          <a:xfrm>
            <a:off x="575512" y="937587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47316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F8FD621-11D9-C28E-8B47-E3E101670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ame-side Corner of Rectangle 12">
            <a:extLst>
              <a:ext uri="{FF2B5EF4-FFF2-40B4-BE49-F238E27FC236}">
                <a16:creationId xmlns:a16="http://schemas.microsoft.com/office/drawing/2014/main" id="{D30C527B-88FD-7D45-47CD-840638062C88}"/>
              </a:ext>
            </a:extLst>
          </p:cNvPr>
          <p:cNvSpPr/>
          <p:nvPr userDrawn="1"/>
        </p:nvSpPr>
        <p:spPr>
          <a:xfrm rot="10800000">
            <a:off x="407988" y="3600450"/>
            <a:ext cx="3724275" cy="2936875"/>
          </a:xfrm>
          <a:prstGeom prst="round2SameRect">
            <a:avLst>
              <a:gd name="adj1" fmla="val 5065"/>
              <a:gd name="adj2" fmla="val 0"/>
            </a:avLst>
          </a:prstGeom>
          <a:solidFill>
            <a:srgbClr val="14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D2DCD11C-EFAE-3828-30C7-367EC7CA5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3203575"/>
            <a:ext cx="936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id="{06D65DEA-0940-46BE-429A-160D7A9519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344863" y="5805488"/>
            <a:ext cx="5048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27849" y="1569594"/>
            <a:ext cx="6120679" cy="16348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Body text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27849" y="3299217"/>
            <a:ext cx="6120679" cy="2938095"/>
          </a:xfrm>
        </p:spPr>
        <p:txBody>
          <a:bodyPr>
            <a:noAutofit/>
          </a:bodyPr>
          <a:lstStyle>
            <a:lvl1pPr marL="285750" indent="-285750">
              <a:buClr>
                <a:srgbClr val="29ABE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list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8268" y="4242148"/>
            <a:ext cx="3186149" cy="172878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Quotation</a:t>
            </a: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599565" y="563343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222" y="384926"/>
            <a:ext cx="3725041" cy="3215524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926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5F82740D-55CE-B11E-59F2-1B6995FD47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40798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733516CF-4A66-744D-6965-E6ED8EEBEF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079875" y="792163"/>
            <a:ext cx="8112125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FDB49480-E4B6-DDB9-7074-689F5D9D13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32135">
            <a:off x="7829550" y="922338"/>
            <a:ext cx="8667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4"/>
          <p:cNvSpPr>
            <a:spLocks noGrp="1"/>
          </p:cNvSpPr>
          <p:nvPr>
            <p:ph type="title" hasCustomPrompt="1"/>
          </p:nvPr>
        </p:nvSpPr>
        <p:spPr>
          <a:xfrm rot="21411553">
            <a:off x="4925733" y="1177168"/>
            <a:ext cx="3407124" cy="1325563"/>
          </a:xfrm>
        </p:spPr>
        <p:txBody>
          <a:bodyPr>
            <a:normAutofit/>
          </a:bodyPr>
          <a:lstStyle>
            <a:lvl1pPr>
              <a:tabLst>
                <a:tab pos="1084263" algn="l"/>
              </a:tabLst>
              <a:defRPr sz="4600">
                <a:solidFill>
                  <a:srgbClr val="EBD64E"/>
                </a:solidFill>
              </a:defRPr>
            </a:lvl1pPr>
          </a:lstStyle>
          <a:p>
            <a:r>
              <a:rPr lang="en-GB" dirty="0"/>
              <a:t>TITLE TO GO HERE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947420" y="2898819"/>
            <a:ext cx="5181028" cy="3026013"/>
          </a:xfrm>
        </p:spPr>
        <p:txBody>
          <a:bodyPr>
            <a:noAutofit/>
          </a:bodyPr>
          <a:lstStyle>
            <a:lvl1pPr marL="285750" indent="-285750">
              <a:buClr>
                <a:srgbClr val="EBD64E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Body text here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3"/>
          </p:nvPr>
        </p:nvSpPr>
        <p:spPr>
          <a:xfrm rot="20820000">
            <a:off x="8881825" y="1081523"/>
            <a:ext cx="2951574" cy="11831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200">
                <a:latin typeface="Courier New" pitchFamily="2" charset="0"/>
              </a:defRPr>
            </a:lvl2pPr>
            <a:lvl3pPr marL="914400" indent="0">
              <a:buFontTx/>
              <a:buNone/>
              <a:defRPr sz="1200">
                <a:latin typeface="Courier New" pitchFamily="2" charset="0"/>
              </a:defRPr>
            </a:lvl3pPr>
            <a:lvl4pPr marL="1371600" indent="0">
              <a:buFontTx/>
              <a:buNone/>
              <a:defRPr sz="1200">
                <a:latin typeface="Courier New" pitchFamily="2" charset="0"/>
              </a:defRPr>
            </a:lvl4pPr>
            <a:lvl5pPr marL="1828800" indent="0">
              <a:buFontTx/>
              <a:buNone/>
              <a:defRPr sz="1200">
                <a:latin typeface="Courier New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84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nfo 10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FE33BF6-34B4-B348-8226-1078C172A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672064" y="2492896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672065" y="3139291"/>
            <a:ext cx="5181028" cy="3026013"/>
          </a:xfrm>
        </p:spPr>
        <p:txBody>
          <a:bodyPr>
            <a:noAutofit/>
          </a:bodyPr>
          <a:lstStyle>
            <a:lvl1pPr marL="285750" indent="-285750">
              <a:buClr>
                <a:srgbClr val="29ABE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List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1113" y="-10016"/>
            <a:ext cx="6133090" cy="6877541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51285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Mob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117FF5C-8B4E-C6F7-5768-A6236B7759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8A47F50A-5C15-3270-C709-A64DD3CD1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092">
            <a:off x="-163513" y="498475"/>
            <a:ext cx="773747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39890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9005" y="3139291"/>
            <a:ext cx="5181028" cy="3026013"/>
          </a:xfrm>
        </p:spPr>
        <p:txBody>
          <a:bodyPr>
            <a:noAutofit/>
          </a:bodyPr>
          <a:lstStyle>
            <a:lvl1pPr marL="285750" indent="-285750">
              <a:buClr>
                <a:schemeClr val="accent4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Body text here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99005" y="2492942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GB" dirty="0"/>
              <a:t>Sub heading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7254874" y="548680"/>
            <a:ext cx="3953693" cy="5760640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568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4F78B042-22A5-8AE6-A751-74D0795D9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0531C0-507F-680E-48F0-76456841264B}"/>
              </a:ext>
            </a:extLst>
          </p:cNvPr>
          <p:cNvCxnSpPr>
            <a:cxnSpLocks/>
          </p:cNvCxnSpPr>
          <p:nvPr userDrawn="1"/>
        </p:nvCxnSpPr>
        <p:spPr>
          <a:xfrm flipV="1">
            <a:off x="5548313" y="3532188"/>
            <a:ext cx="6643687" cy="498475"/>
          </a:xfrm>
          <a:prstGeom prst="line">
            <a:avLst/>
          </a:prstGeom>
          <a:ln w="76200">
            <a:solidFill>
              <a:srgbClr val="143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5">
            <a:extLst>
              <a:ext uri="{FF2B5EF4-FFF2-40B4-BE49-F238E27FC236}">
                <a16:creationId xmlns:a16="http://schemas.microsoft.com/office/drawing/2014/main" id="{0AC115F5-14FA-5C97-2D11-B2A1CC8BF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9348">
            <a:off x="808038" y="1384300"/>
            <a:ext cx="35512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983599" y="2358493"/>
            <a:ext cx="11136561" cy="1344984"/>
          </a:xfrm>
        </p:spPr>
        <p:txBody>
          <a:bodyPr>
            <a:spAutoFit/>
          </a:bodyPr>
          <a:lstStyle>
            <a:lvl1pPr>
              <a:defRPr sz="8800">
                <a:solidFill>
                  <a:schemeClr val="bg1"/>
                </a:solidFill>
                <a:latin typeface="Bebas Neue" panose="020B0606020202050201" pitchFamily="34" charset="0"/>
                <a:cs typeface="IrisUPC" panose="020B0502040204020203" pitchFamily="34" charset="-34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 rot="21366618">
            <a:off x="1049254" y="3897699"/>
            <a:ext cx="5256584" cy="54637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6541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4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8C354D1-9B7B-68EB-98DB-D8F62BB284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27849" y="1569594"/>
            <a:ext cx="6120679" cy="16348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Body text here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27849" y="3299217"/>
            <a:ext cx="6120679" cy="2938095"/>
          </a:xfrm>
        </p:spPr>
        <p:txBody>
          <a:bodyPr>
            <a:noAutofit/>
          </a:bodyPr>
          <a:lstStyle>
            <a:lvl1pPr marL="285750" indent="-285750">
              <a:buClr>
                <a:srgbClr val="29ABE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List</a:t>
            </a: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599565" y="563343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222" y="384926"/>
            <a:ext cx="3725041" cy="3215524"/>
          </a:xfrm>
        </p:spPr>
        <p:txBody>
          <a:bodyPr rtlCol="0">
            <a:normAutofit/>
          </a:bodyPr>
          <a:lstStyle>
            <a:lvl1pPr>
              <a:defRPr sz="20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8268" y="3860453"/>
            <a:ext cx="3186149" cy="172878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70282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8234F61-AC92-7219-6F07-F21BCFA821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5E43FB-0AC6-DD93-2679-A0DCF591194B}"/>
              </a:ext>
            </a:extLst>
          </p:cNvPr>
          <p:cNvCxnSpPr>
            <a:cxnSpLocks/>
          </p:cNvCxnSpPr>
          <p:nvPr userDrawn="1"/>
        </p:nvCxnSpPr>
        <p:spPr>
          <a:xfrm>
            <a:off x="4694238" y="1338263"/>
            <a:ext cx="0" cy="1635125"/>
          </a:xfrm>
          <a:prstGeom prst="line">
            <a:avLst/>
          </a:prstGeom>
          <a:ln w="1270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5">
            <a:extLst>
              <a:ext uri="{FF2B5EF4-FFF2-40B4-BE49-F238E27FC236}">
                <a16:creationId xmlns:a16="http://schemas.microsoft.com/office/drawing/2014/main" id="{099376A2-831A-C219-F70B-AFC20F703E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2875" y="6521450"/>
            <a:ext cx="3981450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900">
                <a:solidFill>
                  <a:srgbClr val="4D5156"/>
                </a:solidFill>
              </a:rPr>
              <a:t>Company Confidential © 2022 Whitewall</a:t>
            </a:r>
            <a:endParaRPr lang="en-GB" altLang="en-US" sz="900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23D855FB-A1D8-81EF-F71A-882FA4FC6A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88" y="1793875"/>
            <a:ext cx="3314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51A0880E-AF6A-2AF2-7F1A-702E4D475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1606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191213" y="1546658"/>
            <a:ext cx="3795713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GB" noProof="0" dirty="0"/>
              <a:t>Insert Dual branding Logo</a:t>
            </a:r>
          </a:p>
        </p:txBody>
      </p:sp>
      <p:sp>
        <p:nvSpPr>
          <p:cNvPr id="26" name="Title 12"/>
          <p:cNvSpPr>
            <a:spLocks noGrp="1"/>
          </p:cNvSpPr>
          <p:nvPr>
            <p:ph type="title" hasCustomPrompt="1"/>
          </p:nvPr>
        </p:nvSpPr>
        <p:spPr>
          <a:xfrm>
            <a:off x="464560" y="4266048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794203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E516F9B7-BC71-0DB7-9DFA-A2422006E8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972CB6-5410-4A6E-B981-9E33514E5A26}"/>
              </a:ext>
            </a:extLst>
          </p:cNvPr>
          <p:cNvCxnSpPr>
            <a:cxnSpLocks/>
          </p:cNvCxnSpPr>
          <p:nvPr userDrawn="1"/>
        </p:nvCxnSpPr>
        <p:spPr>
          <a:xfrm flipV="1">
            <a:off x="5532438" y="3532188"/>
            <a:ext cx="6659562" cy="498475"/>
          </a:xfrm>
          <a:prstGeom prst="line">
            <a:avLst/>
          </a:prstGeom>
          <a:ln w="76200">
            <a:solidFill>
              <a:srgbClr val="143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5">
            <a:extLst>
              <a:ext uri="{FF2B5EF4-FFF2-40B4-BE49-F238E27FC236}">
                <a16:creationId xmlns:a16="http://schemas.microsoft.com/office/drawing/2014/main" id="{1E9551E9-676C-D13A-51C4-49D4D017A8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9348">
            <a:off x="808038" y="1384300"/>
            <a:ext cx="35512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1030710" y="3839850"/>
            <a:ext cx="4474340" cy="946413"/>
          </a:xfrm>
        </p:spPr>
        <p:txBody>
          <a:bodyPr anchor="t">
            <a:spAutoFit/>
          </a:bodyPr>
          <a:lstStyle>
            <a:lvl1pPr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734113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CED7CAB-265C-84B1-1076-EF88570096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C92E6A-66AB-F88A-3EE7-2B7FC17CA345}"/>
              </a:ext>
            </a:extLst>
          </p:cNvPr>
          <p:cNvSpPr/>
          <p:nvPr userDrawn="1"/>
        </p:nvSpPr>
        <p:spPr>
          <a:xfrm>
            <a:off x="6537325" y="0"/>
            <a:ext cx="5654675" cy="6858000"/>
          </a:xfrm>
          <a:prstGeom prst="rect">
            <a:avLst/>
          </a:prstGeom>
          <a:solidFill>
            <a:srgbClr val="14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594C2A9C-03B6-F82B-DE6D-079B25679A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1836">
            <a:off x="10504488" y="5287963"/>
            <a:ext cx="14001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607278" y="1340768"/>
            <a:ext cx="3925586" cy="4176464"/>
          </a:xfrm>
        </p:spPr>
        <p:txBody>
          <a:bodyPr>
            <a:noAutofit/>
          </a:bodyPr>
          <a:lstStyle>
            <a:lvl1pPr>
              <a:defRPr sz="10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TITLE to go HERE</a:t>
            </a:r>
          </a:p>
        </p:txBody>
      </p:sp>
      <p:sp>
        <p:nvSpPr>
          <p:cNvPr id="11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986979" y="2976149"/>
            <a:ext cx="3413125" cy="738187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986979" y="4395506"/>
            <a:ext cx="3413125" cy="738187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986978" y="1556792"/>
            <a:ext cx="3413125" cy="738187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solidFill>
                  <a:srgbClr val="29ABE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868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slide">
    <p:bg>
      <p:bgPr>
        <a:solidFill>
          <a:srgbClr val="143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D56D7708-739A-1613-F33F-0FA2E122CC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239713"/>
            <a:ext cx="121983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849722" y="2813446"/>
            <a:ext cx="4474340" cy="1231106"/>
          </a:xfrm>
        </p:spPr>
        <p:txBody>
          <a:bodyPr anchor="t">
            <a:spAutoFit/>
          </a:bodyPr>
          <a:lstStyle>
            <a:lvl1pPr algn="ctr">
              <a:defRPr sz="8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7928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A6FA5F-EF41-6794-4FA4-A1B184B8FF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65413" y="-2665413"/>
            <a:ext cx="6896100" cy="1222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83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66683A9-293D-002F-085A-9A56624B29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CAB3A30-FD48-A04D-F072-1C0B3C782B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616743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281A8421-8310-6DA3-3C46-6D1065E0B0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092">
            <a:off x="4394200" y="498475"/>
            <a:ext cx="77374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72064" y="3139291"/>
            <a:ext cx="5181028" cy="302601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 dirty="0"/>
              <a:t>Body text here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732378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672064" y="2492896"/>
            <a:ext cx="5326063" cy="5048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GB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97130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79DA1F1-7D56-BF88-DEE0-20084E0927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E655E4B-59A4-010B-C918-E2CCD56FB3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384175"/>
            <a:ext cx="37242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ame-side Corner of Rectangle 12">
            <a:extLst>
              <a:ext uri="{FF2B5EF4-FFF2-40B4-BE49-F238E27FC236}">
                <a16:creationId xmlns:a16="http://schemas.microsoft.com/office/drawing/2014/main" id="{2A208109-9C1E-1FE3-BA11-6F39027FFA77}"/>
              </a:ext>
            </a:extLst>
          </p:cNvPr>
          <p:cNvSpPr/>
          <p:nvPr userDrawn="1"/>
        </p:nvSpPr>
        <p:spPr>
          <a:xfrm rot="10800000">
            <a:off x="407988" y="3600450"/>
            <a:ext cx="3724275" cy="2936875"/>
          </a:xfrm>
          <a:prstGeom prst="round2SameRect">
            <a:avLst>
              <a:gd name="adj1" fmla="val 5065"/>
              <a:gd name="adj2" fmla="val 0"/>
            </a:avLst>
          </a:prstGeom>
          <a:solidFill>
            <a:srgbClr val="14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F8D5B376-2B55-70C2-5C36-F89C39377F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3203575"/>
            <a:ext cx="9366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464D6E5-2801-F879-D5E5-6F5137F9F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344863" y="5805488"/>
            <a:ext cx="5048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727849" y="1569594"/>
            <a:ext cx="6120679" cy="16348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727849" y="3299217"/>
            <a:ext cx="6120679" cy="2938095"/>
          </a:xfrm>
        </p:spPr>
        <p:txBody>
          <a:bodyPr>
            <a:noAutofit/>
          </a:bodyPr>
          <a:lstStyle>
            <a:lvl1pPr marL="285750" indent="-285750">
              <a:buClr>
                <a:srgbClr val="29ABE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8268" y="4242148"/>
            <a:ext cx="3186149" cy="1728787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urier New" panose="02000506000000020004" pitchFamily="2" charset="0"/>
              </a:defRPr>
            </a:lvl1pPr>
          </a:lstStyle>
          <a:p>
            <a:pPr lvl="0"/>
            <a:r>
              <a:rPr lang="en-GB" dirty="0"/>
              <a:t>Quotation</a:t>
            </a: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599565" y="563343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rgbClr val="143A54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65687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22B5506-8631-FE20-7C89-D4568CAB82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FEDDA1C4-2CD1-7D3E-8384-08F1D02CE6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092">
            <a:off x="-163513" y="498475"/>
            <a:ext cx="773747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39890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9151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4EB2246-4189-C175-E802-E4A6BF2332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D59553AF-4C09-A775-C4FF-A0C47A7E5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092">
            <a:off x="-195035" y="574670"/>
            <a:ext cx="773747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39890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403688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F73C2A3-6AA3-6C16-2AE3-D9FAAC3D0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51566EF5-B3D4-4BD5-F54F-65F7AE469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092">
            <a:off x="-163513" y="498475"/>
            <a:ext cx="773747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39890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accent3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26814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FB4F446-3925-FF37-7B95-A095D7BC5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55094" y="-2675732"/>
            <a:ext cx="6896100" cy="122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4E62CCC0-5022-332B-834F-A06A11219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092">
            <a:off x="-163513" y="498475"/>
            <a:ext cx="7737476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339890" y="993269"/>
            <a:ext cx="6384584" cy="747128"/>
          </a:xfrm>
        </p:spPr>
        <p:txBody>
          <a:bodyPr>
            <a:spAutoFit/>
          </a:bodyPr>
          <a:lstStyle>
            <a:lvl1pPr>
              <a:defRPr sz="460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53251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BFDB8A-923D-40B3-09E4-0C3A959AC2B9}"/>
              </a:ext>
            </a:extLst>
          </p:cNvPr>
          <p:cNvSpPr/>
          <p:nvPr userDrawn="1"/>
        </p:nvSpPr>
        <p:spPr>
          <a:xfrm>
            <a:off x="-6350" y="0"/>
            <a:ext cx="12198350" cy="6875463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F08EC4D7-15AF-0F26-2919-FE7F37EE2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239713"/>
            <a:ext cx="1219835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D05D0A7E-2093-18F3-2544-F83E28CA1E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1092">
            <a:off x="-282575" y="2116138"/>
            <a:ext cx="1129347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 rot="21360000">
            <a:off x="402447" y="2753949"/>
            <a:ext cx="10124146" cy="1259576"/>
          </a:xfrm>
        </p:spPr>
        <p:txBody>
          <a:bodyPr>
            <a:spAutoFit/>
          </a:bodyPr>
          <a:lstStyle>
            <a:lvl1pPr>
              <a:defRPr sz="82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GB" dirty="0"/>
              <a:t>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94863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D9BBE4-240A-15F0-16D5-3E13FD93F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D2668C-2BD1-71F8-33E0-F356EEE13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  <p:sldLayoutId id="2147483976" r:id="rId20"/>
    <p:sldLayoutId id="2147483977" r:id="rId21"/>
    <p:sldLayoutId id="2147483978" r:id="rId22"/>
    <p:sldLayoutId id="2147483979" r:id="rId23"/>
    <p:sldLayoutId id="2147483980" r:id="rId24"/>
    <p:sldLayoutId id="2147483981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ebas Neue" panose="020B0606020202050201" pitchFamily="34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venir Next" panose="020B0503020202020204" pitchFamily="34" charset="0"/>
        <a:buChar char="•"/>
        <a:defRPr sz="2800" kern="1200">
          <a:solidFill>
            <a:schemeClr val="tx1"/>
          </a:solidFill>
          <a:latin typeface="Bebas Neue" panose="020B0606020202050201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venir Next" panose="020B0503020202020204" pitchFamily="34" charset="0"/>
        <a:buChar char="•"/>
        <a:defRPr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venir Next" panose="020B0503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hyperlink" Target="https://www.whitewallcreative.com/vt/netsuite-vo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hyperlink" Target="https://www.whitewallcreative.com/vt/agenc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emf"/><Relationship Id="rId5" Type="http://schemas.openxmlformats.org/officeDocument/2006/relationships/hyperlink" Target="https://www.whitewallcreative.com/securedownload/netsuite-working-budget/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whitewallcreative.com/securedownload/netsuite-show-and-tell/" TargetMode="External"/><Relationship Id="rId5" Type="http://schemas.openxmlformats.org/officeDocument/2006/relationships/hyperlink" Target="https://www.whitewallcreative.com/vt/vt-ocw-ww-speaker-support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hyperlink" Target="https://www.whitewallcreative.com/securedownload/netsuite-project-plan-suite-connect-25-timelin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30.emf"/><Relationship Id="rId4" Type="http://schemas.openxmlformats.org/officeDocument/2006/relationships/hyperlink" Target="https://www.whitewallcreative.com/vt/digital-hub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emf"/><Relationship Id="rId4" Type="http://schemas.openxmlformats.org/officeDocument/2006/relationships/hyperlink" Target="mailto:rod@whitewallcreativ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22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4">
            <a:extLst>
              <a:ext uri="{FF2B5EF4-FFF2-40B4-BE49-F238E27FC236}">
                <a16:creationId xmlns:a16="http://schemas.microsoft.com/office/drawing/2014/main" id="{03673716-6410-4DBC-7A0D-1B02CC7F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98" y="504000"/>
            <a:ext cx="11714400" cy="15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786D2FB-595F-E2EE-A8DD-3198FA2F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" y="2420888"/>
            <a:ext cx="8774213" cy="413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last ten years, we’ve worked side-by-side with Oracle NetSuite; supporting you on a wide variety of programs. It’s a relationship that matters very much to us – and that’s why we want to invest in SuiteConnect 2025. </a:t>
            </a:r>
            <a:r>
              <a:rPr lang="en-GB" sz="1400" b="1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would love to partner with you so that the next decade can be even more exciting and impactful…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You’ve been very clear in your RFQ: you want </a:t>
            </a:r>
            <a:r>
              <a:rPr lang="en-GB" sz="1400" b="1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creativity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1400" b="1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savings 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1400" b="1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this short deck, we’ll show how we can deliver all three; giving you the SuiteConnect program you deserve.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US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model is simple: you pay us for the time of our people. </a:t>
            </a:r>
            <a:r>
              <a:rPr lang="en-US" sz="1400" kern="100" dirty="0" err="1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Whitewallers</a:t>
            </a:r>
            <a:r>
              <a:rPr lang="en-US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designed and delivered an astonishing 42 NetSuite events; we’ve called on that expertise to create a </a:t>
            </a:r>
            <a:r>
              <a:rPr lang="en-US" sz="1400" kern="100" dirty="0" err="1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SuiteConnect</a:t>
            </a:r>
            <a:r>
              <a:rPr lang="en-US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team solution that will save money, increase efficiency and deliver excellence.</a:t>
            </a:r>
            <a:endParaRPr lang="en-GB" sz="1400" kern="100" dirty="0">
              <a:solidFill>
                <a:srgbClr val="133A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US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 to our people and our experience – and your continued trust – we believe that Whitewall is the optimal partner for NetSuite; uniquely positioned to lead operational strategy and execution.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But don’t take our word for it– let Rod tell you more </a:t>
            </a:r>
            <a:r>
              <a:rPr lang="en-US" sz="1400" b="1" u="sng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HERE</a:t>
            </a:r>
            <a:r>
              <a:rPr lang="en-US" sz="1400" b="1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GB" sz="1400" b="1" kern="100" dirty="0">
              <a:solidFill>
                <a:srgbClr val="133A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6F8AD-7C32-FF0F-42D3-16A2C9C9984D}"/>
              </a:ext>
            </a:extLst>
          </p:cNvPr>
          <p:cNvSpPr txBox="1"/>
          <p:nvPr/>
        </p:nvSpPr>
        <p:spPr>
          <a:xfrm>
            <a:off x="585787" y="620454"/>
            <a:ext cx="8678566" cy="144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LET’S 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MAKE every moment count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FOR ORACLE NETSUITE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5892D-A26D-B800-9495-E95DF54CA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001" y="4536000"/>
            <a:ext cx="1935923" cy="1872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6401F-F2C0-C364-8F1A-CFF78DBC8117}"/>
              </a:ext>
            </a:extLst>
          </p:cNvPr>
          <p:cNvSpPr txBox="1"/>
          <p:nvPr/>
        </p:nvSpPr>
        <p:spPr>
          <a:xfrm>
            <a:off x="9696400" y="4964807"/>
            <a:ext cx="1740568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MAKE </a:t>
            </a:r>
            <a:br>
              <a:rPr kumimoji="0" lang="en-US" alt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</a:br>
            <a:r>
              <a:rPr kumimoji="0" lang="en-US" alt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EVERY MOMENT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COUNT!</a:t>
            </a:r>
          </a:p>
        </p:txBody>
      </p:sp>
      <p:pic>
        <p:nvPicPr>
          <p:cNvPr id="9" name="Picture 8" descr="A silhouette of a child with birds flying around him&#10;&#10;Description automatically generated">
            <a:extLst>
              <a:ext uri="{FF2B5EF4-FFF2-40B4-BE49-F238E27FC236}">
                <a16:creationId xmlns:a16="http://schemas.microsoft.com/office/drawing/2014/main" id="{7F894096-BBE8-04E1-27A5-D61F2DA56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451" y="2245382"/>
            <a:ext cx="2492896" cy="2492896"/>
          </a:xfrm>
          <a:prstGeom prst="rect">
            <a:avLst/>
          </a:prstGeom>
        </p:spPr>
      </p:pic>
      <p:pic>
        <p:nvPicPr>
          <p:cNvPr id="11" name="Picture 10" descr="A smiley face made of binary code&#10;&#10;Description automatically generated">
            <a:extLst>
              <a:ext uri="{FF2B5EF4-FFF2-40B4-BE49-F238E27FC236}">
                <a16:creationId xmlns:a16="http://schemas.microsoft.com/office/drawing/2014/main" id="{DEC76705-5234-B7C9-0901-88CE27BB3C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84" y="5946869"/>
            <a:ext cx="506467" cy="506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4">
            <a:extLst>
              <a:ext uri="{FF2B5EF4-FFF2-40B4-BE49-F238E27FC236}">
                <a16:creationId xmlns:a16="http://schemas.microsoft.com/office/drawing/2014/main" id="{88EBD83D-AB4F-0B4E-458D-8AB3DC58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355"/>
            <a:ext cx="1171262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786D2FB-595F-E2EE-A8DD-3198FA2F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" y="2420888"/>
            <a:ext cx="10766798" cy="230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your RFQ, you’ve stressed the importance of </a:t>
            </a:r>
            <a:r>
              <a:rPr lang="en-GB" sz="1400" b="1" kern="100" dirty="0">
                <a:solidFill>
                  <a:srgbClr val="3EABE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creativity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That was music to </a:t>
            </a:r>
            <a:r>
              <a:rPr lang="en-GB" sz="1400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ears: A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a creative agency, it’s in our DNA.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first got to know us, as upstage, back in 2015 since when we’ve been fortunate enough to support you across a wide range of event-related services. </a:t>
            </a:r>
            <a:r>
              <a:rPr lang="en-GB" sz="1400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2022 we rebranded as 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Whitewall – with our own dedicated in-house design Studio, </a:t>
            </a:r>
            <a:r>
              <a:rPr lang="en-GB" sz="1400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now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an even broader scope of creative capabilities.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We’re all about making every moment count – and giving you the </a:t>
            </a:r>
            <a:r>
              <a:rPr lang="en-GB" sz="1400" b="1" kern="100" dirty="0">
                <a:solidFill>
                  <a:srgbClr val="3EABE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agency 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bring your ideas to life.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see how we do it – </a:t>
            </a: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a look at 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short video </a:t>
            </a:r>
            <a:r>
              <a:rPr lang="en-GB" sz="1400" b="1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HERE</a:t>
            </a:r>
            <a:r>
              <a:rPr lang="en-GB" sz="1400" b="1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1400" b="1" kern="100" dirty="0">
              <a:solidFill>
                <a:srgbClr val="133A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6F8AD-7C32-FF0F-42D3-16A2C9C9984D}"/>
              </a:ext>
            </a:extLst>
          </p:cNvPr>
          <p:cNvSpPr txBox="1"/>
          <p:nvPr/>
        </p:nvSpPr>
        <p:spPr>
          <a:xfrm>
            <a:off x="585787" y="980728"/>
            <a:ext cx="8678566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Let’s Get CREATIVE!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24D9FB-B13D-19DC-B0CF-A66716325D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00"/>
          <a:stretch/>
        </p:blipFill>
        <p:spPr>
          <a:xfrm>
            <a:off x="-384720" y="5328891"/>
            <a:ext cx="3440597" cy="1584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CC96F-A2AC-10A2-FAED-D95B48BD1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6000" y="4536000"/>
            <a:ext cx="1935707" cy="187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A43141-CC86-A678-B4C8-2003E6FA1375}"/>
              </a:ext>
            </a:extLst>
          </p:cNvPr>
          <p:cNvSpPr txBox="1"/>
          <p:nvPr/>
        </p:nvSpPr>
        <p:spPr>
          <a:xfrm>
            <a:off x="9756032" y="5057204"/>
            <a:ext cx="1668560" cy="878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CREATIVE AGENCY!</a:t>
            </a:r>
          </a:p>
        </p:txBody>
      </p:sp>
      <p:pic>
        <p:nvPicPr>
          <p:cNvPr id="3" name="Picture 2" descr="A light bulb with a spray painted on it&#10;&#10;Description automatically generated">
            <a:extLst>
              <a:ext uri="{FF2B5EF4-FFF2-40B4-BE49-F238E27FC236}">
                <a16:creationId xmlns:a16="http://schemas.microsoft.com/office/drawing/2014/main" id="{B98E7BAE-BC26-75BB-4DF2-FBD6D2DB00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8"/>
          <a:stretch/>
        </p:blipFill>
        <p:spPr>
          <a:xfrm>
            <a:off x="10203285" y="0"/>
            <a:ext cx="2101212" cy="26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5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crown with spray paint on it&#10;&#10;Description automatically generated">
            <a:extLst>
              <a:ext uri="{FF2B5EF4-FFF2-40B4-BE49-F238E27FC236}">
                <a16:creationId xmlns:a16="http://schemas.microsoft.com/office/drawing/2014/main" id="{7C110EF3-E558-C340-2521-2709E4BF5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5574090"/>
            <a:ext cx="2175330" cy="2175330"/>
          </a:xfrm>
          <a:prstGeom prst="rect">
            <a:avLst/>
          </a:prstGeom>
        </p:spPr>
      </p:pic>
      <p:pic>
        <p:nvPicPr>
          <p:cNvPr id="4" name="Graphic 4">
            <a:extLst>
              <a:ext uri="{FF2B5EF4-FFF2-40B4-BE49-F238E27FC236}">
                <a16:creationId xmlns:a16="http://schemas.microsoft.com/office/drawing/2014/main" id="{A98B8B25-3DFD-27C6-B261-16A0B30A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04000"/>
            <a:ext cx="1171262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786D2FB-595F-E2EE-A8DD-3198FA2F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" y="2420888"/>
            <a:ext cx="9470653" cy="39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cost-efficient staffing model where we have one team allocated for the duration of the program to design and deliver 7 great events</a:t>
            </a:r>
            <a:r>
              <a:rPr lang="en-GB" sz="1400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recoup about $90k from venues through commission. Why is that good news for NetSuite? We will deduct 100% of the final commission amount from our </a:t>
            </a:r>
            <a:r>
              <a:rPr lang="en-GB" sz="1400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time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</a:t>
            </a:r>
            <a:r>
              <a:rPr lang="en-GB" sz="1600" b="1" kern="100" dirty="0">
                <a:solidFill>
                  <a:srgbClr val="D1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17%</a:t>
            </a:r>
            <a: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saving!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our UK arm is a subsidiary of our US business, we can reclaim UK VAT aka Sales Tax (</a:t>
            </a:r>
            <a:r>
              <a:rPr lang="en-GB" sz="1400" b="1" kern="100" dirty="0">
                <a:solidFill>
                  <a:srgbClr val="D1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GB" sz="1400" b="1" kern="100" dirty="0">
                <a:solidFill>
                  <a:srgbClr val="D1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en-GB" sz="1400" b="1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you – US agencies can’t.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offered a discretionary discount of </a:t>
            </a:r>
            <a:r>
              <a:rPr lang="en-GB" sz="1600" b="1" kern="100" dirty="0">
                <a:solidFill>
                  <a:schemeClr val="accent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 </a:t>
            </a:r>
            <a:r>
              <a:rPr lang="en-GB" sz="1400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management time </a:t>
            </a: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we want our partnership to grow and thrive for 10 more years. We’re in this for the long haul</a:t>
            </a:r>
            <a:r>
              <a:rPr lang="en-GB" sz="1400" kern="1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GB" sz="1400" kern="100" dirty="0">
              <a:solidFill>
                <a:srgbClr val="133A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investment in our relationship means we have met your not-to-exceed budget in Budget A- </a:t>
            </a:r>
            <a:r>
              <a:rPr lang="en-GB" sz="1400" kern="10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</a:t>
            </a:r>
            <a:r>
              <a:rPr lang="en-GB" sz="1400" b="1" kern="10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HERE</a:t>
            </a:r>
            <a:r>
              <a:rPr lang="en-GB" sz="1400" b="1" kern="10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1400" b="1" kern="100" dirty="0">
              <a:solidFill>
                <a:srgbClr val="133A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400" b="1" kern="100" dirty="0">
                <a:solidFill>
                  <a:srgbClr val="D10000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		 For an ‘at a glance’ view of the proposed budget see next slide.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6F8AD-7C32-FF0F-42D3-16A2C9C9984D}"/>
              </a:ext>
            </a:extLst>
          </p:cNvPr>
          <p:cNvSpPr txBox="1"/>
          <p:nvPr/>
        </p:nvSpPr>
        <p:spPr>
          <a:xfrm>
            <a:off x="585787" y="980580"/>
            <a:ext cx="8678566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COST SAVINGS, YES! BUT HOW?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7CDE9C-C6A7-0A3C-2BDA-B0D98BC16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116" y="4536000"/>
            <a:ext cx="1935707" cy="18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92085-FCD6-FD85-6B22-91478B2C91C1}"/>
              </a:ext>
            </a:extLst>
          </p:cNvPr>
          <p:cNvSpPr txBox="1"/>
          <p:nvPr/>
        </p:nvSpPr>
        <p:spPr>
          <a:xfrm>
            <a:off x="10056440" y="4844659"/>
            <a:ext cx="1549773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9600" dirty="0">
                <a:solidFill>
                  <a:schemeClr val="bg1"/>
                </a:solidFill>
                <a:latin typeface="Bebas Neue" panose="020B0606020202050201" pitchFamily="34" charset="77"/>
              </a:rPr>
              <a:t>$</a:t>
            </a: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 Neue" panose="020B0606020202050201" pitchFamily="34" charset="77"/>
              <a:ea typeface="+mn-ea"/>
              <a:cs typeface="+mn-cs"/>
            </a:endParaRPr>
          </a:p>
        </p:txBody>
      </p:sp>
      <p:pic>
        <p:nvPicPr>
          <p:cNvPr id="2" name="Picture 1" descr="A red crown with spray paint on it&#10;&#10;Description automatically generated">
            <a:extLst>
              <a:ext uri="{FF2B5EF4-FFF2-40B4-BE49-F238E27FC236}">
                <a16:creationId xmlns:a16="http://schemas.microsoft.com/office/drawing/2014/main" id="{E6613EC9-73CA-7F90-3A60-4ADE70C850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0839970" y="1631963"/>
            <a:ext cx="1458439" cy="23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2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4">
            <a:extLst>
              <a:ext uri="{FF2B5EF4-FFF2-40B4-BE49-F238E27FC236}">
                <a16:creationId xmlns:a16="http://schemas.microsoft.com/office/drawing/2014/main" id="{03673716-6410-4DBC-7A0D-1B02CC7F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98" y="504000"/>
            <a:ext cx="11714400" cy="15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8225C0-FE6F-B740-F61D-DA59D33611A8}"/>
              </a:ext>
            </a:extLst>
          </p:cNvPr>
          <p:cNvSpPr txBox="1"/>
          <p:nvPr/>
        </p:nvSpPr>
        <p:spPr>
          <a:xfrm>
            <a:off x="585787" y="980580"/>
            <a:ext cx="8678566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Estimated Budget AT-A-GLANCE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40D8F4-02B8-B162-F763-41FC338B0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13822"/>
              </p:ext>
            </p:extLst>
          </p:nvPr>
        </p:nvGraphicFramePr>
        <p:xfrm>
          <a:off x="839416" y="2348880"/>
          <a:ext cx="10309218" cy="41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465">
                  <a:extLst>
                    <a:ext uri="{9D8B030D-6E8A-4147-A177-3AD203B41FA5}">
                      <a16:colId xmlns:a16="http://schemas.microsoft.com/office/drawing/2014/main" val="414266259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04661034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04794225"/>
                    </a:ext>
                  </a:extLst>
                </a:gridCol>
                <a:gridCol w="1626217">
                  <a:extLst>
                    <a:ext uri="{9D8B030D-6E8A-4147-A177-3AD203B41FA5}">
                      <a16:colId xmlns:a16="http://schemas.microsoft.com/office/drawing/2014/main" val="522087458"/>
                    </a:ext>
                  </a:extLst>
                </a:gridCol>
              </a:tblGrid>
              <a:tr h="6151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Bucket Costs (</a:t>
                      </a:r>
                      <a:r>
                        <a:rPr lang="en-US" sz="1200" kern="1200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ie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Venue Hire, Production, F &amp; B, Registration, </a:t>
                      </a:r>
                      <a:br>
                        <a:rPr lang="en-US" sz="1200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Staff Logs, </a:t>
                      </a:r>
                      <a:r>
                        <a:rPr lang="en-US" sz="1200" kern="1200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etc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Management Time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532618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Dubai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$210.568.69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$142,228.71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$352,797.40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853378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Sydney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$346,653.00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$151,665.03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$498,318.03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731680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Singapore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$329,217.00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$168,352.08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$497,569.08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22987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 York 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$366,715.00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$123,356.07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$490,071.07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965043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$448,420.00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$130,430.72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$578,850.72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960680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Mexico 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$315,205.00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$142,228.71</a:t>
                      </a:r>
                      <a:endParaRPr lang="en-US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$457,434.31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519665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Sao Paulo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$286,682.00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$142,228.71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$428,910.71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972197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 Total Before Discounts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$3,303,951.32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810704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45% Discretionary Discount on Management Time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-464,588.37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192583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Credit for Commission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-$90,000.00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517733"/>
                  </a:ext>
                </a:extLst>
              </a:tr>
              <a:tr h="3187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Estimated Total 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solidFill>
                          <a:schemeClr val="accent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solidFill>
                          <a:schemeClr val="accent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$2,749,362.95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40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03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logo with a megaphone&#10;&#10;Description automatically generated">
            <a:extLst>
              <a:ext uri="{FF2B5EF4-FFF2-40B4-BE49-F238E27FC236}">
                <a16:creationId xmlns:a16="http://schemas.microsoft.com/office/drawing/2014/main" id="{BAB036B8-D5AF-9306-CFE3-ECB117716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662">
            <a:off x="-288628" y="5805445"/>
            <a:ext cx="1748828" cy="1748828"/>
          </a:xfrm>
          <a:prstGeom prst="rect">
            <a:avLst/>
          </a:prstGeom>
        </p:spPr>
      </p:pic>
      <p:pic>
        <p:nvPicPr>
          <p:cNvPr id="2" name="Graphic 4">
            <a:extLst>
              <a:ext uri="{FF2B5EF4-FFF2-40B4-BE49-F238E27FC236}">
                <a16:creationId xmlns:a16="http://schemas.microsoft.com/office/drawing/2014/main" id="{88EBD83D-AB4F-0B4E-458D-8AB3DC58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355"/>
            <a:ext cx="1171262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786D2FB-595F-E2EE-A8DD-3198FA2F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" y="2420888"/>
            <a:ext cx="4934149" cy="393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chemeClr val="accent4"/>
                </a:solidFill>
                <a:effectLst/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Your success is our only goal!</a:t>
            </a:r>
            <a:endParaRPr lang="en-GB" sz="2000" kern="100" dirty="0">
              <a:solidFill>
                <a:srgbClr val="133A54"/>
              </a:solidFill>
              <a:effectLst/>
              <a:latin typeface="Special Elite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clients who demand excellence, we always go above and beyond.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experienced the quality of people and service you’ll get with Whitewall.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your scope of service requirements, we have an unrivalled track record of delivery.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Rather than inundate you with supporting collateral to demonstrate our bona fides, we have selected two </a:t>
            </a:r>
            <a:r>
              <a:rPr lang="en-GB" sz="1400" kern="1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</a:t>
            </a: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 to demonstrate our operational excellence.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accent1"/>
              </a:buClr>
            </a:pPr>
            <a:endParaRPr lang="en-GB" sz="1400" kern="1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6F8AD-7C32-FF0F-42D3-16A2C9C9984D}"/>
              </a:ext>
            </a:extLst>
          </p:cNvPr>
          <p:cNvSpPr txBox="1"/>
          <p:nvPr/>
        </p:nvSpPr>
        <p:spPr>
          <a:xfrm>
            <a:off x="585787" y="980728"/>
            <a:ext cx="8678566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dirty="0">
                <a:solidFill>
                  <a:schemeClr val="bg1"/>
                </a:solidFill>
                <a:latin typeface="Bebas Neue" panose="020B0606020202050201" pitchFamily="34" charset="77"/>
              </a:rPr>
              <a:t>WE BRING THE 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EXCELLENCE TO YOU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A64FF99-A96D-DF90-C6E6-A3A8D0EF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373" y="2420888"/>
            <a:ext cx="5510213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 SPEAKER SUPPORT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800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4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vital that your content connects with your audience – and we have an extensive system in place to support </a:t>
            </a:r>
            <a:br>
              <a:rPr lang="en-GB" altLang="en-US" sz="14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14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speakers.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endParaRPr lang="en-GB" altLang="en-US" sz="1400" b="0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4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how the “Whitewall Way” sets your speakers up for </a:t>
            </a:r>
            <a:br>
              <a:rPr lang="en-GB" altLang="en-US" sz="14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altLang="en-US" sz="14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</a:t>
            </a:r>
            <a:r>
              <a:rPr lang="en-GB" altLang="en-US" sz="14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HERE</a:t>
            </a:r>
            <a:r>
              <a:rPr lang="en-GB" altLang="en-US" sz="140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altLang="en-US" sz="1400" b="0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600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 NO SUCH THING as a small detail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sz="800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sz="1400" b="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Whitewall show-and-tell deck is the best way to demonstrate our process in action: comprehensive, rigorous and thorough, it’s how we deliver a world-class experience.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sz="1400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sz="1400" b="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how we master the details with our super-size 2019 </a:t>
            </a:r>
            <a:r>
              <a:rPr lang="en-GB" sz="1400" b="0" dirty="0" err="1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SuiteConnect</a:t>
            </a:r>
            <a:r>
              <a:rPr lang="en-GB" sz="1400" b="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London Show &amp; Tell </a:t>
            </a:r>
            <a:r>
              <a:rPr lang="en-GB" sz="1400" b="1" u="sng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HERE</a:t>
            </a:r>
            <a:r>
              <a:rPr lang="en-GB" sz="1400" b="0" dirty="0">
                <a:solidFill>
                  <a:srgbClr val="13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It’s all you need to know about  our approach!</a:t>
            </a:r>
            <a:endParaRPr lang="en-US" sz="1400" b="0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ebas Neue" panose="020B0606020202050201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2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4">
            <a:extLst>
              <a:ext uri="{FF2B5EF4-FFF2-40B4-BE49-F238E27FC236}">
                <a16:creationId xmlns:a16="http://schemas.microsoft.com/office/drawing/2014/main" id="{BAA2BA9C-1EA6-4B2A-4206-E3B99E50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98" y="504000"/>
            <a:ext cx="11714400" cy="15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A786D2FB-595F-E2EE-A8DD-3198FA2F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" y="2420888"/>
            <a:ext cx="4934149" cy="32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chemeClr val="accent1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We’re ready to go!</a:t>
            </a:r>
            <a:endParaRPr lang="en-GB" sz="1400" kern="1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is of the essence to create an amazing program in 2025.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designated Ops Lead has prepared a draft project timeline, so you can see that we’ve got you covered. Check it out </a:t>
            </a:r>
            <a:r>
              <a:rPr lang="en-GB" sz="1400" b="1" u="sng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HERE</a:t>
            </a:r>
            <a:r>
              <a:rPr lang="en-GB" sz="14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6F8AD-7C32-FF0F-42D3-16A2C9C9984D}"/>
              </a:ext>
            </a:extLst>
          </p:cNvPr>
          <p:cNvSpPr txBox="1"/>
          <p:nvPr/>
        </p:nvSpPr>
        <p:spPr>
          <a:xfrm>
            <a:off x="585786" y="980728"/>
            <a:ext cx="9614669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Already working to 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make every moment count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A64FF99-A96D-DF90-C6E6-A3A8D0EF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356" y="3140968"/>
            <a:ext cx="2808312" cy="15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London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GB" alt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properties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8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D045EEB-CA44-E880-F9A9-A9B9A29F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1846" y="3153028"/>
            <a:ext cx="2808312" cy="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Dubai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alt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properties</a:t>
            </a:r>
            <a:endParaRPr lang="en-US" sz="16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8FF7830-AFA6-A409-088B-09A69097E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807" y="4004829"/>
            <a:ext cx="2808312" cy="72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NYC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alt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properties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FF45C-9053-A48B-20BB-69EC52CE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119" y="4020407"/>
            <a:ext cx="2880320" cy="7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Singapore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GB" alt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properties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F65D1F0-65B8-E465-6BBD-02F8234E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807" y="4889123"/>
            <a:ext cx="2808312" cy="72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Mexico City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alt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properties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DFFAF-CA13-6ACC-597B-07E73BD1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119" y="4904701"/>
            <a:ext cx="2880320" cy="7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Sydney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en-GB" alt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properties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0F808-05F7-1635-1533-AA30433C0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807" y="5773417"/>
            <a:ext cx="2808312" cy="72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400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Sao Paolo</a:t>
            </a:r>
          </a:p>
          <a:p>
            <a:pPr marL="285750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GB" altLang="en-US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properties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8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6" name="Picture 15" descr="A smiley face made of binary code&#10;&#10;Description automatically generated">
            <a:extLst>
              <a:ext uri="{FF2B5EF4-FFF2-40B4-BE49-F238E27FC236}">
                <a16:creationId xmlns:a16="http://schemas.microsoft.com/office/drawing/2014/main" id="{2F6ADDBD-2B5C-7CC4-387F-46473234B1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0" y="5337212"/>
            <a:ext cx="2196244" cy="15839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660AC8-8D50-21A8-2BD4-58CE8D7581F1}"/>
              </a:ext>
            </a:extLst>
          </p:cNvPr>
          <p:cNvSpPr txBox="1"/>
          <p:nvPr/>
        </p:nvSpPr>
        <p:spPr>
          <a:xfrm>
            <a:off x="6096000" y="2420888"/>
            <a:ext cx="569008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  <a:spcAft>
                <a:spcPts val="800"/>
              </a:spcAft>
            </a:pPr>
            <a:r>
              <a:rPr lang="en-GB" sz="1600" kern="100" dirty="0">
                <a:solidFill>
                  <a:schemeClr val="accent1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 are already in active communication with suitable venues in your seven locations:</a:t>
            </a:r>
          </a:p>
        </p:txBody>
      </p:sp>
    </p:spTree>
    <p:extLst>
      <p:ext uri="{BB962C8B-B14F-4D97-AF65-F5344CB8AC3E}">
        <p14:creationId xmlns:p14="http://schemas.microsoft.com/office/powerpoint/2010/main" val="371015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4">
            <a:extLst>
              <a:ext uri="{FF2B5EF4-FFF2-40B4-BE49-F238E27FC236}">
                <a16:creationId xmlns:a16="http://schemas.microsoft.com/office/drawing/2014/main" id="{44202134-7945-7442-CD40-6B862CDF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98" y="504000"/>
            <a:ext cx="11714400" cy="15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66F8AD-7C32-FF0F-42D3-16A2C9C9984D}"/>
              </a:ext>
            </a:extLst>
          </p:cNvPr>
          <p:cNvSpPr txBox="1"/>
          <p:nvPr/>
        </p:nvSpPr>
        <p:spPr>
          <a:xfrm>
            <a:off x="585786" y="980728"/>
            <a:ext cx="9614669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Where next? Enhance with Budget B!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ebas Neue" panose="020B0606020202050201" pitchFamily="34" charset="77"/>
              <a:ea typeface="+mn-ea"/>
              <a:cs typeface="+mn-cs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8A359DE-8354-5180-CCC4-665836CA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59" y="2542340"/>
            <a:ext cx="8692774" cy="398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133A54"/>
                </a:solidFill>
                <a:effectLst/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Budget B brings a whole new world of possibilities – think how it could transform your content! That content is extremely valuable; but its value is often short-lived. Wouldn’t it be great if it could work a little harder for you? –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4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to Oracle NetSuite TV a.k.a. </a:t>
            </a:r>
            <a:r>
              <a:rPr lang="en-GB" b="1" kern="100" dirty="0">
                <a:solidFill>
                  <a:srgbClr val="D1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ON TV</a:t>
            </a:r>
            <a:r>
              <a:rPr lang="en-GB" sz="14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online home for amazing NetSuite content. 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GB" sz="14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bespoke digital content hub holding all your incredible content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GB" sz="14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User-friendly, searchable and secure – it’s like having your very own Netflix!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GB" sz="14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search, save and share content; </a:t>
            </a:r>
            <a:r>
              <a:rPr lang="en-GB" b="1" kern="100" dirty="0">
                <a:solidFill>
                  <a:srgbClr val="D1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ON TV </a:t>
            </a:r>
            <a:r>
              <a:rPr lang="en-GB" sz="14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even suggest content that users would enjoy.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the perfect 24/7 sponsorship opportunity, enhancing your content’s life and reach.</a:t>
            </a:r>
            <a:endParaRPr lang="en-GB" sz="1400" kern="100" dirty="0">
              <a:solidFill>
                <a:srgbClr val="13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4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see more about digital asset solutions from Whitewall, </a:t>
            </a:r>
            <a:r>
              <a:rPr lang="en-GB" sz="1400" b="1" u="sng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CLICK HERE</a:t>
            </a:r>
            <a:r>
              <a:rPr lang="en-GB" sz="1400" b="1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1600" kern="10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600" kern="100" dirty="0">
              <a:solidFill>
                <a:srgbClr val="133A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E28460-A48F-277C-A923-FBD19C20F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956" y="4536000"/>
            <a:ext cx="1935922" cy="18722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2697EB-64BB-FBF2-E333-13E03963DFD0}"/>
              </a:ext>
            </a:extLst>
          </p:cNvPr>
          <p:cNvSpPr txBox="1"/>
          <p:nvPr/>
        </p:nvSpPr>
        <p:spPr>
          <a:xfrm>
            <a:off x="9551351" y="5117007"/>
            <a:ext cx="1663132" cy="71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make more of your content</a:t>
            </a:r>
          </a:p>
        </p:txBody>
      </p:sp>
      <p:pic>
        <p:nvPicPr>
          <p:cNvPr id="2" name="Picture 1" descr="A black and red television with white text&#10;&#10;Description automatically generated">
            <a:extLst>
              <a:ext uri="{FF2B5EF4-FFF2-40B4-BE49-F238E27FC236}">
                <a16:creationId xmlns:a16="http://schemas.microsoft.com/office/drawing/2014/main" id="{267DECDC-A2CE-08F8-D75A-1ABE87C0EC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033" y="2420888"/>
            <a:ext cx="2653769" cy="19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1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4">
            <a:extLst>
              <a:ext uri="{FF2B5EF4-FFF2-40B4-BE49-F238E27FC236}">
                <a16:creationId xmlns:a16="http://schemas.microsoft.com/office/drawing/2014/main" id="{44202134-7945-7442-CD40-6B862CDF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98" y="504000"/>
            <a:ext cx="11714400" cy="15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66F8AD-7C32-FF0F-42D3-16A2C9C9984D}"/>
              </a:ext>
            </a:extLst>
          </p:cNvPr>
          <p:cNvSpPr txBox="1"/>
          <p:nvPr/>
        </p:nvSpPr>
        <p:spPr>
          <a:xfrm>
            <a:off x="585786" y="980728"/>
            <a:ext cx="9614669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 Neue" panose="020B0606020202050201" pitchFamily="34" charset="77"/>
                <a:ea typeface="+mn-ea"/>
                <a:cs typeface="+mn-cs"/>
              </a:rPr>
              <a:t>THANK YOU AND ROD’S DETAILS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Bebas Neue" panose="020B0606020202050201" pitchFamily="34" charset="77"/>
              <a:ea typeface="+mn-ea"/>
              <a:cs typeface="+mn-cs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8A359DE-8354-5180-CCC4-665836CA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" y="2420888"/>
            <a:ext cx="7166397" cy="39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venir Next" panose="020B0503020202020204" pitchFamily="34" charset="0"/>
              <a:buChar char="•"/>
              <a:defRPr sz="2800">
                <a:solidFill>
                  <a:schemeClr val="tx1"/>
                </a:solidFill>
                <a:latin typeface="Bebas Neue" panose="020B0606020202050201" pitchFamily="34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venir Next" panose="020B0503020202020204" pitchFamily="34" charset="0"/>
              <a:buChar char="•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taking the time to explore our budgets and supporting collateral. We are ready and waiting to answer any questions you may have regarding our submission.</a:t>
            </a:r>
            <a:br>
              <a:rPr lang="en-GB" sz="1600" kern="100" dirty="0">
                <a:solidFill>
                  <a:srgbClr val="133A54"/>
                </a:solidFill>
                <a:effectLst/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600" kern="100" dirty="0">
              <a:solidFill>
                <a:srgbClr val="133A54"/>
              </a:solidFill>
              <a:effectLst/>
              <a:latin typeface="Special Elite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 is just a phone call, e-mail</a:t>
            </a:r>
            <a:r>
              <a:rPr lang="en-GB" sz="1600" kern="100" dirty="0">
                <a:solidFill>
                  <a:srgbClr val="143A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en-GB" sz="1600" kern="100" dirty="0">
                <a:solidFill>
                  <a:srgbClr val="14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WhatsApp away!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2000" kern="100" dirty="0">
              <a:solidFill>
                <a:srgbClr val="143A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kern="100" dirty="0">
                <a:solidFill>
                  <a:srgbClr val="133A5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Rod Lee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SVP Customer Success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Whitewall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T:  +1 (814) 692 7945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E:  </a:t>
            </a:r>
            <a:r>
              <a:rPr lang="en-GB" sz="1600" kern="100" dirty="0" err="1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rod@whitewallcreative.com</a:t>
            </a:r>
            <a:br>
              <a:rPr lang="en-GB" sz="1600" kern="100" dirty="0">
                <a:solidFill>
                  <a:srgbClr val="133A54"/>
                </a:solidFill>
                <a:latin typeface="Special Elite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1600" kern="100" dirty="0">
                <a:solidFill>
                  <a:srgbClr val="133A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600" kern="100" dirty="0">
              <a:solidFill>
                <a:srgbClr val="133A5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8A71DA-FA81-FD7B-5AE6-4B47ACA2B91A}"/>
              </a:ext>
            </a:extLst>
          </p:cNvPr>
          <p:cNvGrpSpPr/>
          <p:nvPr/>
        </p:nvGrpSpPr>
        <p:grpSpPr>
          <a:xfrm>
            <a:off x="9336360" y="4536000"/>
            <a:ext cx="2175330" cy="1872208"/>
            <a:chOff x="9096463" y="4276134"/>
            <a:chExt cx="2413870" cy="20775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06BE4B-4E11-0682-E889-0611BBF6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7977" y="4276134"/>
              <a:ext cx="2148210" cy="207750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B9FDA0-21A0-EAFB-69B8-AE89F1F657CC}"/>
                </a:ext>
              </a:extLst>
            </p:cNvPr>
            <p:cNvSpPr txBox="1"/>
            <p:nvPr/>
          </p:nvSpPr>
          <p:spPr>
            <a:xfrm>
              <a:off x="9096463" y="4805636"/>
              <a:ext cx="2413870" cy="12243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 Neue" panose="020B0606020202050201" pitchFamily="34" charset="77"/>
                  <a:ea typeface="+mn-ea"/>
                  <a:cs typeface="+mn-cs"/>
                </a:rPr>
                <a:t>THANK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 Neue" panose="020B0606020202050201" pitchFamily="34" charset="77"/>
                  <a:ea typeface="+mn-ea"/>
                  <a:cs typeface="+mn-cs"/>
                </a:rPr>
                <a:t>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92097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wall 2022">
  <a:themeElements>
    <a:clrScheme name="Whitewall">
      <a:dk1>
        <a:sysClr val="windowText" lastClr="000000"/>
      </a:dk1>
      <a:lt1>
        <a:sysClr val="window" lastClr="FFFFFF"/>
      </a:lt1>
      <a:dk2>
        <a:srgbClr val="FFFFFF"/>
      </a:dk2>
      <a:lt2>
        <a:srgbClr val="A09CA2"/>
      </a:lt2>
      <a:accent1>
        <a:srgbClr val="143A54"/>
      </a:accent1>
      <a:accent2>
        <a:srgbClr val="D00000"/>
      </a:accent2>
      <a:accent3>
        <a:srgbClr val="EBD64E"/>
      </a:accent3>
      <a:accent4>
        <a:srgbClr val="29ABE2"/>
      </a:accent4>
      <a:accent5>
        <a:srgbClr val="4D4D4D"/>
      </a:accent5>
      <a:accent6>
        <a:srgbClr val="FFFFFF"/>
      </a:accent6>
      <a:hlink>
        <a:srgbClr val="29ABE2"/>
      </a:hlink>
      <a:folHlink>
        <a:srgbClr val="EBD64E"/>
      </a:folHlink>
    </a:clrScheme>
    <a:fontScheme name="Custom 1">
      <a:majorFont>
        <a:latin typeface="Korolev Compressed Heav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W-WOW" id="{296B9A75-817E-BE4C-BC01-2A019F706527}" vid="{246717A0-BE9C-F147-92FC-CAD778CE62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venir Nex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venir Next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024962-1aa8-4a0e-bcc4-2052b0132858">
      <Terms xmlns="http://schemas.microsoft.com/office/infopath/2007/PartnerControls"/>
    </lcf76f155ced4ddcb4097134ff3c332f>
    <TaxCatchAll xmlns="bbe29a26-4ba2-44fb-9ebd-4f0032c7f1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0FE3CF5C6914E8E6067F006322BEE" ma:contentTypeVersion="15" ma:contentTypeDescription="Create a new document." ma:contentTypeScope="" ma:versionID="ed5b21121cafb7b0c4e163b95c02ea56">
  <xsd:schema xmlns:xsd="http://www.w3.org/2001/XMLSchema" xmlns:xs="http://www.w3.org/2001/XMLSchema" xmlns:p="http://schemas.microsoft.com/office/2006/metadata/properties" xmlns:ns2="37024962-1aa8-4a0e-bcc4-2052b0132858" xmlns:ns3="bbe29a26-4ba2-44fb-9ebd-4f0032c7f13a" targetNamespace="http://schemas.microsoft.com/office/2006/metadata/properties" ma:root="true" ma:fieldsID="8bbacb702a3ef1dcac48f4d8d3968534" ns2:_="" ns3:_="">
    <xsd:import namespace="37024962-1aa8-4a0e-bcc4-2052b0132858"/>
    <xsd:import namespace="bbe29a26-4ba2-44fb-9ebd-4f0032c7f1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24962-1aa8-4a0e-bcc4-2052b0132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5e52a8-c8f1-46e2-8f82-f219af9959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29a26-4ba2-44fb-9ebd-4f0032c7f13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34508f9-cc6b-4a84-84e4-467216a896b2}" ma:internalName="TaxCatchAll" ma:showField="CatchAllData" ma:web="bbe29a26-4ba2-44fb-9ebd-4f0032c7f1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719FED-B334-4D75-BFB1-02353D4A46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CCDF4F-200F-4921-9F11-03CA7E6FDCC0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bbe29a26-4ba2-44fb-9ebd-4f0032c7f13a"/>
    <ds:schemaRef ds:uri="http://purl.org/dc/dcmitype/"/>
    <ds:schemaRef ds:uri="http://schemas.microsoft.com/office/infopath/2007/PartnerControls"/>
    <ds:schemaRef ds:uri="37024962-1aa8-4a0e-bcc4-2052b0132858"/>
  </ds:schemaRefs>
</ds:datastoreItem>
</file>

<file path=customXml/itemProps3.xml><?xml version="1.0" encoding="utf-8"?>
<ds:datastoreItem xmlns:ds="http://schemas.openxmlformats.org/officeDocument/2006/customXml" ds:itemID="{EBA733C4-C483-432A-8C71-B608D179F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024962-1aa8-4a0e-bcc4-2052b0132858"/>
    <ds:schemaRef ds:uri="bbe29a26-4ba2-44fb-9ebd-4f0032c7f1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WW-WOW</Template>
  <TotalTime>471</TotalTime>
  <Words>1143</Words>
  <Application>Microsoft Macintosh PowerPoint</Application>
  <PresentationFormat>Widescreen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Open Sans</vt:lpstr>
      <vt:lpstr>Wingdings</vt:lpstr>
      <vt:lpstr>Bebas Neue</vt:lpstr>
      <vt:lpstr>Courier New</vt:lpstr>
      <vt:lpstr>Avenir Next</vt:lpstr>
      <vt:lpstr>Special Elite</vt:lpstr>
      <vt:lpstr>Aptos</vt:lpstr>
      <vt:lpstr>Arial</vt:lpstr>
      <vt:lpstr>Whitewall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Gerry</dc:creator>
  <cp:lastModifiedBy>John Garrett</cp:lastModifiedBy>
  <cp:revision>43</cp:revision>
  <dcterms:created xsi:type="dcterms:W3CDTF">2023-06-01T09:35:18Z</dcterms:created>
  <dcterms:modified xsi:type="dcterms:W3CDTF">2024-07-23T14:58:36Z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0x010100FD50FE3CF5C6914E8E6067F006322BEE</vt:lpwstr>
  </property>
  <property fmtid="{D5CDD505-2E9C-101B-9397-08002B2CF9AE}" pid="3" name="Order">
    <vt:r8>6600</vt:r8>
  </property>
  <property fmtid="{D5CDD505-2E9C-101B-9397-08002B2CF9AE}" pid="4" name="MediaServiceImageTags">
    <vt:lpwstr/>
  </property>
</Properties>
</file>