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06" r:id="rId4"/>
  </p:sldMasterIdLst>
  <p:notesMasterIdLst>
    <p:notesMasterId r:id="rId8"/>
  </p:notesMasterIdLst>
  <p:handoutMasterIdLst>
    <p:handoutMasterId r:id="rId9"/>
  </p:handoutMasterIdLst>
  <p:sldIdLst>
    <p:sldId id="3761" r:id="rId5"/>
    <p:sldId id="3762" r:id="rId6"/>
    <p:sldId id="3723" r:id="rId7"/>
  </p:sldIdLst>
  <p:sldSz cx="12192000" cy="6858000"/>
  <p:notesSz cx="6858000" cy="9144000"/>
  <p:embeddedFontLst>
    <p:embeddedFont>
      <p:font typeface="Avenir Next" panose="020B0503020202020204" pitchFamily="34" charset="0"/>
      <p:regular r:id="rId10"/>
      <p:bold r:id="rId11"/>
      <p:italic r:id="rId12"/>
      <p:boldItalic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31">
          <p15:clr>
            <a:srgbClr val="A4A3A4"/>
          </p15:clr>
        </p15:guide>
        <p15:guide id="3" pos="5065">
          <p15:clr>
            <a:srgbClr val="A4A3A4"/>
          </p15:clr>
        </p15:guide>
        <p15:guide id="4" orient="horz" pos="436">
          <p15:clr>
            <a:srgbClr val="A4A3A4"/>
          </p15:clr>
        </p15:guide>
        <p15:guide id="5" pos="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dy Har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E801F3-A60F-1746-A081-BEE6A55AB4CE}" v="4" dt="2024-03-26T16:36:02.7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6327" autoAdjust="0"/>
  </p:normalViewPr>
  <p:slideViewPr>
    <p:cSldViewPr snapToObjects="1">
      <p:cViewPr varScale="1">
        <p:scale>
          <a:sx n="128" d="100"/>
          <a:sy n="128" d="100"/>
        </p:scale>
        <p:origin x="176" y="176"/>
      </p:cViewPr>
      <p:guideLst>
        <p:guide orient="horz" pos="2160"/>
        <p:guide pos="3931"/>
        <p:guide pos="5065"/>
        <p:guide orient="horz" pos="436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Objects="1">
      <p:cViewPr varScale="1">
        <p:scale>
          <a:sx n="72" d="100"/>
          <a:sy n="72" d="100"/>
        </p:scale>
        <p:origin x="10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microsoft.com/office/2016/11/relationships/changesInfo" Target="changesInfos/changesInfo1.xml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Garrett" userId="215dd634-deb5-42f4-9e43-eb8f753f38e8" providerId="ADAL" clId="{35E801F3-A60F-1746-A081-BEE6A55AB4CE}"/>
    <pc:docChg chg="undo custSel addSld delSld modSld sldOrd">
      <pc:chgData name="John Garrett" userId="215dd634-deb5-42f4-9e43-eb8f753f38e8" providerId="ADAL" clId="{35E801F3-A60F-1746-A081-BEE6A55AB4CE}" dt="2024-04-07T12:16:10.883" v="491" actId="20577"/>
      <pc:docMkLst>
        <pc:docMk/>
      </pc:docMkLst>
      <pc:sldChg chg="modSp del">
        <pc:chgData name="John Garrett" userId="215dd634-deb5-42f4-9e43-eb8f753f38e8" providerId="ADAL" clId="{35E801F3-A60F-1746-A081-BEE6A55AB4CE}" dt="2024-03-26T16:30:13.726" v="36" actId="2696"/>
        <pc:sldMkLst>
          <pc:docMk/>
          <pc:sldMk cId="0" sldId="272"/>
        </pc:sldMkLst>
        <pc:graphicFrameChg chg="mod">
          <ac:chgData name="John Garrett" userId="215dd634-deb5-42f4-9e43-eb8f753f38e8" providerId="ADAL" clId="{35E801F3-A60F-1746-A081-BEE6A55AB4CE}" dt="2024-03-26T16:30:13.167" v="35"/>
          <ac:graphicFrameMkLst>
            <pc:docMk/>
            <pc:sldMk cId="0" sldId="272"/>
            <ac:graphicFrameMk id="11" creationId="{179589DB-EBE6-8DF6-E425-BD613ECF7008}"/>
          </ac:graphicFrameMkLst>
        </pc:graphicFrameChg>
      </pc:sldChg>
      <pc:sldChg chg="del">
        <pc:chgData name="John Garrett" userId="215dd634-deb5-42f4-9e43-eb8f753f38e8" providerId="ADAL" clId="{35E801F3-A60F-1746-A081-BEE6A55AB4CE}" dt="2024-03-26T16:30:04.397" v="21" actId="2696"/>
        <pc:sldMkLst>
          <pc:docMk/>
          <pc:sldMk cId="0" sldId="3394"/>
        </pc:sldMkLst>
      </pc:sldChg>
      <pc:sldChg chg="addSp delSp modSp mod modAnim">
        <pc:chgData name="John Garrett" userId="215dd634-deb5-42f4-9e43-eb8f753f38e8" providerId="ADAL" clId="{35E801F3-A60F-1746-A081-BEE6A55AB4CE}" dt="2024-03-26T16:54:42.160" v="488" actId="14100"/>
        <pc:sldMkLst>
          <pc:docMk/>
          <pc:sldMk cId="0" sldId="3723"/>
        </pc:sldMkLst>
        <pc:spChg chg="mod">
          <ac:chgData name="John Garrett" userId="215dd634-deb5-42f4-9e43-eb8f753f38e8" providerId="ADAL" clId="{35E801F3-A60F-1746-A081-BEE6A55AB4CE}" dt="2024-03-26T16:51:10.205" v="452" actId="20577"/>
          <ac:spMkLst>
            <pc:docMk/>
            <pc:sldMk cId="0" sldId="3723"/>
            <ac:spMk id="2" creationId="{1EA38A38-4307-5EAC-EF18-241D37026B17}"/>
          </ac:spMkLst>
        </pc:spChg>
        <pc:spChg chg="del">
          <ac:chgData name="John Garrett" userId="215dd634-deb5-42f4-9e43-eb8f753f38e8" providerId="ADAL" clId="{35E801F3-A60F-1746-A081-BEE6A55AB4CE}" dt="2024-03-26T16:30:27.622" v="42" actId="478"/>
          <ac:spMkLst>
            <pc:docMk/>
            <pc:sldMk cId="0" sldId="3723"/>
            <ac:spMk id="6" creationId="{2C88C77A-F712-CDE4-5DF2-9B53FD22C352}"/>
          </ac:spMkLst>
        </pc:spChg>
        <pc:spChg chg="add mod">
          <ac:chgData name="John Garrett" userId="215dd634-deb5-42f4-9e43-eb8f753f38e8" providerId="ADAL" clId="{35E801F3-A60F-1746-A081-BEE6A55AB4CE}" dt="2024-03-26T16:53:50.024" v="479" actId="14100"/>
          <ac:spMkLst>
            <pc:docMk/>
            <pc:sldMk cId="0" sldId="3723"/>
            <ac:spMk id="7" creationId="{15194089-4DA0-1A5C-F460-104D48E5D38E}"/>
          </ac:spMkLst>
        </pc:spChg>
        <pc:spChg chg="del">
          <ac:chgData name="John Garrett" userId="215dd634-deb5-42f4-9e43-eb8f753f38e8" providerId="ADAL" clId="{35E801F3-A60F-1746-A081-BEE6A55AB4CE}" dt="2024-03-26T16:30:27.622" v="42" actId="478"/>
          <ac:spMkLst>
            <pc:docMk/>
            <pc:sldMk cId="0" sldId="3723"/>
            <ac:spMk id="49155" creationId="{4266712A-B033-F23A-C532-834E32C9485F}"/>
          </ac:spMkLst>
        </pc:spChg>
        <pc:graphicFrameChg chg="add del mod modGraphic">
          <ac:chgData name="John Garrett" userId="215dd634-deb5-42f4-9e43-eb8f753f38e8" providerId="ADAL" clId="{35E801F3-A60F-1746-A081-BEE6A55AB4CE}" dt="2024-03-26T16:51:03.816" v="441" actId="478"/>
          <ac:graphicFrameMkLst>
            <pc:docMk/>
            <pc:sldMk cId="0" sldId="3723"/>
            <ac:graphicFrameMk id="3" creationId="{A0823D35-39B0-805C-1CDF-9E50D5EC547C}"/>
          </ac:graphicFrameMkLst>
        </pc:graphicFrameChg>
        <pc:picChg chg="add mod">
          <ac:chgData name="John Garrett" userId="215dd634-deb5-42f4-9e43-eb8f753f38e8" providerId="ADAL" clId="{35E801F3-A60F-1746-A081-BEE6A55AB4CE}" dt="2024-03-26T16:54:38.859" v="487" actId="1076"/>
          <ac:picMkLst>
            <pc:docMk/>
            <pc:sldMk cId="0" sldId="3723"/>
            <ac:picMk id="4" creationId="{F1EF2B08-3CEA-73FF-CC10-3851FA5CA970}"/>
          </ac:picMkLst>
        </pc:picChg>
        <pc:picChg chg="add mod modCrop">
          <ac:chgData name="John Garrett" userId="215dd634-deb5-42f4-9e43-eb8f753f38e8" providerId="ADAL" clId="{35E801F3-A60F-1746-A081-BEE6A55AB4CE}" dt="2024-03-26T16:54:42.160" v="488" actId="14100"/>
          <ac:picMkLst>
            <pc:docMk/>
            <pc:sldMk cId="0" sldId="3723"/>
            <ac:picMk id="8" creationId="{5B39481C-A317-AD8D-FAE7-39A078E16128}"/>
          </ac:picMkLst>
        </pc:picChg>
      </pc:sldChg>
      <pc:sldChg chg="del">
        <pc:chgData name="John Garrett" userId="215dd634-deb5-42f4-9e43-eb8f753f38e8" providerId="ADAL" clId="{35E801F3-A60F-1746-A081-BEE6A55AB4CE}" dt="2024-03-26T16:30:05.349" v="23" actId="2696"/>
        <pc:sldMkLst>
          <pc:docMk/>
          <pc:sldMk cId="0" sldId="3724"/>
        </pc:sldMkLst>
      </pc:sldChg>
      <pc:sldChg chg="del">
        <pc:chgData name="John Garrett" userId="215dd634-deb5-42f4-9e43-eb8f753f38e8" providerId="ADAL" clId="{35E801F3-A60F-1746-A081-BEE6A55AB4CE}" dt="2024-03-26T16:30:04.871" v="22" actId="2696"/>
        <pc:sldMkLst>
          <pc:docMk/>
          <pc:sldMk cId="0" sldId="3729"/>
        </pc:sldMkLst>
      </pc:sldChg>
      <pc:sldChg chg="del">
        <pc:chgData name="John Garrett" userId="215dd634-deb5-42f4-9e43-eb8f753f38e8" providerId="ADAL" clId="{35E801F3-A60F-1746-A081-BEE6A55AB4CE}" dt="2024-03-26T16:30:12.028" v="31" actId="2696"/>
        <pc:sldMkLst>
          <pc:docMk/>
          <pc:sldMk cId="0" sldId="3731"/>
        </pc:sldMkLst>
      </pc:sldChg>
      <pc:sldChg chg="del">
        <pc:chgData name="John Garrett" userId="215dd634-deb5-42f4-9e43-eb8f753f38e8" providerId="ADAL" clId="{35E801F3-A60F-1746-A081-BEE6A55AB4CE}" dt="2024-03-26T16:30:10.996" v="29" actId="2696"/>
        <pc:sldMkLst>
          <pc:docMk/>
          <pc:sldMk cId="0" sldId="3735"/>
        </pc:sldMkLst>
      </pc:sldChg>
      <pc:sldChg chg="del">
        <pc:chgData name="John Garrett" userId="215dd634-deb5-42f4-9e43-eb8f753f38e8" providerId="ADAL" clId="{35E801F3-A60F-1746-A081-BEE6A55AB4CE}" dt="2024-03-26T16:30:10.459" v="28" actId="2696"/>
        <pc:sldMkLst>
          <pc:docMk/>
          <pc:sldMk cId="0" sldId="3736"/>
        </pc:sldMkLst>
      </pc:sldChg>
      <pc:sldChg chg="del">
        <pc:chgData name="John Garrett" userId="215dd634-deb5-42f4-9e43-eb8f753f38e8" providerId="ADAL" clId="{35E801F3-A60F-1746-A081-BEE6A55AB4CE}" dt="2024-03-26T16:30:05.794" v="24" actId="2696"/>
        <pc:sldMkLst>
          <pc:docMk/>
          <pc:sldMk cId="0" sldId="3738"/>
        </pc:sldMkLst>
      </pc:sldChg>
      <pc:sldChg chg="del">
        <pc:chgData name="John Garrett" userId="215dd634-deb5-42f4-9e43-eb8f753f38e8" providerId="ADAL" clId="{35E801F3-A60F-1746-A081-BEE6A55AB4CE}" dt="2024-03-26T16:30:01.025" v="14" actId="2696"/>
        <pc:sldMkLst>
          <pc:docMk/>
          <pc:sldMk cId="0" sldId="3742"/>
        </pc:sldMkLst>
      </pc:sldChg>
      <pc:sldChg chg="del">
        <pc:chgData name="John Garrett" userId="215dd634-deb5-42f4-9e43-eb8f753f38e8" providerId="ADAL" clId="{35E801F3-A60F-1746-A081-BEE6A55AB4CE}" dt="2024-03-26T16:30:06.290" v="25" actId="2696"/>
        <pc:sldMkLst>
          <pc:docMk/>
          <pc:sldMk cId="0" sldId="3745"/>
        </pc:sldMkLst>
      </pc:sldChg>
      <pc:sldChg chg="del">
        <pc:chgData name="John Garrett" userId="215dd634-deb5-42f4-9e43-eb8f753f38e8" providerId="ADAL" clId="{35E801F3-A60F-1746-A081-BEE6A55AB4CE}" dt="2024-03-26T16:30:36.781" v="45" actId="2696"/>
        <pc:sldMkLst>
          <pc:docMk/>
          <pc:sldMk cId="0" sldId="3750"/>
        </pc:sldMkLst>
      </pc:sldChg>
      <pc:sldChg chg="del">
        <pc:chgData name="John Garrett" userId="215dd634-deb5-42f4-9e43-eb8f753f38e8" providerId="ADAL" clId="{35E801F3-A60F-1746-A081-BEE6A55AB4CE}" dt="2024-03-26T16:30:35.228" v="44" actId="2696"/>
        <pc:sldMkLst>
          <pc:docMk/>
          <pc:sldMk cId="0" sldId="3752"/>
        </pc:sldMkLst>
      </pc:sldChg>
      <pc:sldChg chg="modSp del">
        <pc:chgData name="John Garrett" userId="215dd634-deb5-42f4-9e43-eb8f753f38e8" providerId="ADAL" clId="{35E801F3-A60F-1746-A081-BEE6A55AB4CE}" dt="2024-03-26T16:30:14.345" v="38" actId="2696"/>
        <pc:sldMkLst>
          <pc:docMk/>
          <pc:sldMk cId="0" sldId="3753"/>
        </pc:sldMkLst>
        <pc:graphicFrameChg chg="mod">
          <ac:chgData name="John Garrett" userId="215dd634-deb5-42f4-9e43-eb8f753f38e8" providerId="ADAL" clId="{35E801F3-A60F-1746-A081-BEE6A55AB4CE}" dt="2024-03-26T16:30:13.727" v="37"/>
          <ac:graphicFrameMkLst>
            <pc:docMk/>
            <pc:sldMk cId="0" sldId="3753"/>
            <ac:graphicFrameMk id="4" creationId="{DC0383AE-43A9-CADC-3B17-D44423AED0D5}"/>
          </ac:graphicFrameMkLst>
        </pc:graphicFrameChg>
      </pc:sldChg>
      <pc:sldChg chg="del">
        <pc:chgData name="John Garrett" userId="215dd634-deb5-42f4-9e43-eb8f753f38e8" providerId="ADAL" clId="{35E801F3-A60F-1746-A081-BEE6A55AB4CE}" dt="2024-03-26T16:30:11.616" v="30" actId="2696"/>
        <pc:sldMkLst>
          <pc:docMk/>
          <pc:sldMk cId="0" sldId="3757"/>
        </pc:sldMkLst>
      </pc:sldChg>
      <pc:sldChg chg="modSp del">
        <pc:chgData name="John Garrett" userId="215dd634-deb5-42f4-9e43-eb8f753f38e8" providerId="ADAL" clId="{35E801F3-A60F-1746-A081-BEE6A55AB4CE}" dt="2024-03-26T16:30:33.286" v="43" actId="2696"/>
        <pc:sldMkLst>
          <pc:docMk/>
          <pc:sldMk cId="0" sldId="3758"/>
        </pc:sldMkLst>
        <pc:graphicFrameChg chg="mod">
          <ac:chgData name="John Garrett" userId="215dd634-deb5-42f4-9e43-eb8f753f38e8" providerId="ADAL" clId="{35E801F3-A60F-1746-A081-BEE6A55AB4CE}" dt="2024-03-26T16:30:15.016" v="40"/>
          <ac:graphicFrameMkLst>
            <pc:docMk/>
            <pc:sldMk cId="0" sldId="3758"/>
            <ac:graphicFrameMk id="11" creationId="{9CC9BB9C-7454-934C-12F9-2A4515374FA3}"/>
          </ac:graphicFrameMkLst>
        </pc:graphicFrameChg>
      </pc:sldChg>
      <pc:sldChg chg="del">
        <pc:chgData name="John Garrett" userId="215dd634-deb5-42f4-9e43-eb8f753f38e8" providerId="ADAL" clId="{35E801F3-A60F-1746-A081-BEE6A55AB4CE}" dt="2024-03-26T16:30:15.015" v="39" actId="2696"/>
        <pc:sldMkLst>
          <pc:docMk/>
          <pc:sldMk cId="0" sldId="3759"/>
        </pc:sldMkLst>
      </pc:sldChg>
      <pc:sldChg chg="modSp mod">
        <pc:chgData name="John Garrett" userId="215dd634-deb5-42f4-9e43-eb8f753f38e8" providerId="ADAL" clId="{35E801F3-A60F-1746-A081-BEE6A55AB4CE}" dt="2024-03-26T16:29:58.855" v="13" actId="20577"/>
        <pc:sldMkLst>
          <pc:docMk/>
          <pc:sldMk cId="0" sldId="3761"/>
        </pc:sldMkLst>
        <pc:spChg chg="mod">
          <ac:chgData name="John Garrett" userId="215dd634-deb5-42f4-9e43-eb8f753f38e8" providerId="ADAL" clId="{35E801F3-A60F-1746-A081-BEE6A55AB4CE}" dt="2024-03-26T16:29:58.855" v="13" actId="20577"/>
          <ac:spMkLst>
            <pc:docMk/>
            <pc:sldMk cId="0" sldId="3761"/>
            <ac:spMk id="31745" creationId="{9C59711C-1958-A068-7610-AC8078ACD2CF}"/>
          </ac:spMkLst>
        </pc:spChg>
      </pc:sldChg>
      <pc:sldChg chg="modSp del mod">
        <pc:chgData name="John Garrett" userId="215dd634-deb5-42f4-9e43-eb8f753f38e8" providerId="ADAL" clId="{35E801F3-A60F-1746-A081-BEE6A55AB4CE}" dt="2024-04-07T12:16:10.883" v="491" actId="20577"/>
        <pc:sldMkLst>
          <pc:docMk/>
          <pc:sldMk cId="650628226" sldId="3762"/>
        </pc:sldMkLst>
        <pc:graphicFrameChg chg="mod modGraphic">
          <ac:chgData name="John Garrett" userId="215dd634-deb5-42f4-9e43-eb8f753f38e8" providerId="ADAL" clId="{35E801F3-A60F-1746-A081-BEE6A55AB4CE}" dt="2024-04-07T12:16:10.883" v="491" actId="20577"/>
          <ac:graphicFrameMkLst>
            <pc:docMk/>
            <pc:sldMk cId="650628226" sldId="3762"/>
            <ac:graphicFrameMk id="3" creationId="{A0823D35-39B0-805C-1CDF-9E50D5EC547C}"/>
          </ac:graphicFrameMkLst>
        </pc:graphicFrameChg>
      </pc:sldChg>
      <pc:sldChg chg="del">
        <pc:chgData name="John Garrett" userId="215dd634-deb5-42f4-9e43-eb8f753f38e8" providerId="ADAL" clId="{35E801F3-A60F-1746-A081-BEE6A55AB4CE}" dt="2024-03-26T16:30:09.390" v="26" actId="2696"/>
        <pc:sldMkLst>
          <pc:docMk/>
          <pc:sldMk cId="0" sldId="3763"/>
        </pc:sldMkLst>
      </pc:sldChg>
      <pc:sldChg chg="del">
        <pc:chgData name="John Garrett" userId="215dd634-deb5-42f4-9e43-eb8f753f38e8" providerId="ADAL" clId="{35E801F3-A60F-1746-A081-BEE6A55AB4CE}" dt="2024-03-26T16:30:12.451" v="32" actId="2696"/>
        <pc:sldMkLst>
          <pc:docMk/>
          <pc:sldMk cId="0" sldId="3764"/>
        </pc:sldMkLst>
      </pc:sldChg>
      <pc:sldChg chg="del">
        <pc:chgData name="John Garrett" userId="215dd634-deb5-42f4-9e43-eb8f753f38e8" providerId="ADAL" clId="{35E801F3-A60F-1746-A081-BEE6A55AB4CE}" dt="2024-03-26T16:30:03.539" v="19" actId="2696"/>
        <pc:sldMkLst>
          <pc:docMk/>
          <pc:sldMk cId="0" sldId="4440"/>
        </pc:sldMkLst>
      </pc:sldChg>
      <pc:sldChg chg="del">
        <pc:chgData name="John Garrett" userId="215dd634-deb5-42f4-9e43-eb8f753f38e8" providerId="ADAL" clId="{35E801F3-A60F-1746-A081-BEE6A55AB4CE}" dt="2024-03-26T16:30:13.167" v="34" actId="2696"/>
        <pc:sldMkLst>
          <pc:docMk/>
          <pc:sldMk cId="0" sldId="4441"/>
        </pc:sldMkLst>
      </pc:sldChg>
      <pc:sldChg chg="del">
        <pc:chgData name="John Garrett" userId="215dd634-deb5-42f4-9e43-eb8f753f38e8" providerId="ADAL" clId="{35E801F3-A60F-1746-A081-BEE6A55AB4CE}" dt="2024-03-26T16:30:02.680" v="17" actId="2696"/>
        <pc:sldMkLst>
          <pc:docMk/>
          <pc:sldMk cId="0" sldId="4472"/>
        </pc:sldMkLst>
      </pc:sldChg>
      <pc:sldChg chg="del">
        <pc:chgData name="John Garrett" userId="215dd634-deb5-42f4-9e43-eb8f753f38e8" providerId="ADAL" clId="{35E801F3-A60F-1746-A081-BEE6A55AB4CE}" dt="2024-03-26T16:30:03.966" v="20" actId="2696"/>
        <pc:sldMkLst>
          <pc:docMk/>
          <pc:sldMk cId="0" sldId="4474"/>
        </pc:sldMkLst>
      </pc:sldChg>
      <pc:sldChg chg="del">
        <pc:chgData name="John Garrett" userId="215dd634-deb5-42f4-9e43-eb8f753f38e8" providerId="ADAL" clId="{35E801F3-A60F-1746-A081-BEE6A55AB4CE}" dt="2024-03-26T16:30:01.483" v="15" actId="2696"/>
        <pc:sldMkLst>
          <pc:docMk/>
          <pc:sldMk cId="0" sldId="4490"/>
        </pc:sldMkLst>
      </pc:sldChg>
      <pc:sldChg chg="del">
        <pc:chgData name="John Garrett" userId="215dd634-deb5-42f4-9e43-eb8f753f38e8" providerId="ADAL" clId="{35E801F3-A60F-1746-A081-BEE6A55AB4CE}" dt="2024-03-26T16:30:09.963" v="27" actId="2696"/>
        <pc:sldMkLst>
          <pc:docMk/>
          <pc:sldMk cId="0" sldId="4505"/>
        </pc:sldMkLst>
      </pc:sldChg>
      <pc:sldChg chg="del">
        <pc:chgData name="John Garrett" userId="215dd634-deb5-42f4-9e43-eb8f753f38e8" providerId="ADAL" clId="{35E801F3-A60F-1746-A081-BEE6A55AB4CE}" dt="2024-03-26T16:30:12.843" v="33" actId="2696"/>
        <pc:sldMkLst>
          <pc:docMk/>
          <pc:sldMk cId="0" sldId="4510"/>
        </pc:sldMkLst>
      </pc:sldChg>
      <pc:sldChg chg="del">
        <pc:chgData name="John Garrett" userId="215dd634-deb5-42f4-9e43-eb8f753f38e8" providerId="ADAL" clId="{35E801F3-A60F-1746-A081-BEE6A55AB4CE}" dt="2024-03-26T16:30:03.138" v="18" actId="2696"/>
        <pc:sldMkLst>
          <pc:docMk/>
          <pc:sldMk cId="0" sldId="45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EBD6BE-0FC3-5B44-5DDB-CF4E54619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4305A-6767-0E30-201C-5C608AC46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1BC466-185D-8D46-AB90-283EBD388D78}" type="datetimeFigureOut">
              <a:rPr lang="en-US"/>
              <a:pPr>
                <a:defRPr/>
              </a:pPr>
              <a:t>4/7/24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3C4F9-2ABB-E344-CC1B-6DDBD3F7C6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5F05C-F251-7B1F-C1D3-82F850CBCD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F07F38-A7FF-C644-B5AF-8676A1C0EA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F2A84A-80F3-3084-CE1A-33FFE7EDCF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3FACF-23E4-3CD2-7B43-AD58423B552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73DC12-C83F-F346-BF19-79013C43ADE7}" type="datetimeFigureOut">
              <a:rPr lang="en-US"/>
              <a:pPr>
                <a:defRPr/>
              </a:pPr>
              <a:t>4/7/24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BA664D-155F-006B-2665-0BDE4C0418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C430A1D-4D4D-FDD6-344D-D18372C1D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7A17B-74F5-2A55-6741-F5A0DF8EBD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EB044-C0F4-1B7C-EDCB-3A0F25EFE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90A3E-5F02-074C-89ED-2156C89E23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88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76C24BF-100F-E5BD-7005-27119DE07C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CD3CA0D-503D-DC74-3890-FC10A25373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0456" y="873919"/>
            <a:ext cx="687546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60EE78FF-64D9-BD6C-0C54-33CFC99ED6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824038"/>
            <a:ext cx="97440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42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10E129-87B1-8EA8-855F-6825FCDB1F34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09F84594-27A2-4381-47DC-E65ED27BF6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9DF74C7-9E8D-EF22-0F9A-75194ACD5C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282575" y="2116138"/>
            <a:ext cx="112934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89134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40DA075D-669B-3C44-EA11-62CC021AE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743834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52101BC-620F-9310-88FF-069EF80812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34300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60EDEC-E70D-0CCD-8797-DC35BC3417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E6891B4-4CEC-C1E5-6F16-6FDDD07BB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6CF6C6F-E1B1-2F4E-1D6B-E26838FA48C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071175"/>
              <a:ext cx="704792" cy="655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AF089036-F74D-7546-B04C-A599859B67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691771"/>
              <a:ext cx="849552" cy="7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8AD385FF-35D1-1AF4-DB22-27C4A76A927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C2C53588-9846-5525-DE4F-9E4605177C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043" y="2399278"/>
              <a:ext cx="704467" cy="65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AA5854EA-D816-C045-FE7B-F0B665E3497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120" y="3007772"/>
              <a:ext cx="849160" cy="7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79C754E-3E23-0C07-3190-316E9697D49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51D70752-02EE-DF5A-6B9B-28C321B649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2879781"/>
              <a:ext cx="704792" cy="655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68CD30F4-3F57-9538-BED5-946534F9E17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3500227"/>
              <a:ext cx="849552" cy="7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402857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6B8C7B3-1C85-732C-D87A-9764508C6F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357428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1EC3162-DF8E-9C14-2E8C-1F957C42D6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73167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F8FD621-11D9-C28E-8B47-E3E1016702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 Same-side Corner of Rectangle 12">
            <a:extLst>
              <a:ext uri="{FF2B5EF4-FFF2-40B4-BE49-F238E27FC236}">
                <a16:creationId xmlns:a16="http://schemas.microsoft.com/office/drawing/2014/main" id="{D30C527B-88FD-7D45-47CD-840638062C88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D2DCD11C-EFAE-3828-30C7-367EC7CA5F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203575"/>
            <a:ext cx="9366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06D65DEA-0940-46BE-429A-160D7A9519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44863" y="5805488"/>
            <a:ext cx="5048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49265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5F82740D-55CE-B11E-59F2-1B6995FD47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733516CF-4A66-744D-6965-E6ED8EEBEF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FDB49480-E4B6-DDB9-7074-689F5D9D13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2135">
            <a:off x="7829550" y="922338"/>
            <a:ext cx="8667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GB" dirty="0"/>
              <a:t>TITLE TO GO HERE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Courier New" pitchFamily="2" charset="0"/>
              </a:defRPr>
            </a:lvl2pPr>
            <a:lvl3pPr marL="914400" indent="0">
              <a:buFontTx/>
              <a:buNone/>
              <a:defRPr sz="1200">
                <a:latin typeface="Courier New" pitchFamily="2" charset="0"/>
              </a:defRPr>
            </a:lvl3pPr>
            <a:lvl4pPr marL="1371600" indent="0">
              <a:buFontTx/>
              <a:buNone/>
              <a:defRPr sz="1200">
                <a:latin typeface="Courier New" pitchFamily="2" charset="0"/>
              </a:defRPr>
            </a:lvl4pPr>
            <a:lvl5pPr marL="1828800" indent="0">
              <a:buFontTx/>
              <a:buNone/>
              <a:defRPr sz="1200">
                <a:latin typeface="Courier New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848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FE33BF6-34B4-B348-8226-1078C172A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1285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117FF5C-8B4E-C6F7-5768-A6236B775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A47F50A-5C15-3270-C709-A64DD3CD19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568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4F78B042-22A5-8AE6-A751-74D0795D98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0531C0-507F-680E-48F0-76456841264B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0AC115F5-14FA-5C97-2D11-B2A1CC8BFA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348">
            <a:off x="808038" y="1384300"/>
            <a:ext cx="3551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 Bold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6541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8C354D1-9B7B-68EB-98DB-D8F62BB284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702824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8234F61-AC92-7219-6F07-F21BCFA821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5E43FB-0AC6-DD93-2679-A0DCF591194B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099376A2-831A-C219-F70B-AFC20F703E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23D855FB-A1D8-81EF-F71A-882FA4FC6A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793875"/>
            <a:ext cx="33147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51A0880E-AF6A-2AF2-7F1A-702E4D475E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16062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GB" noProof="0" dirty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794203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E516F9B7-BC71-0DB7-9DFA-A2422006E8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972CB6-5410-4A6E-B981-9E33514E5A26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1E9551E9-676C-D13A-51C4-49D4D017A8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348">
            <a:off x="808038" y="1384300"/>
            <a:ext cx="3551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2734113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CED7CAB-265C-84B1-1076-EF88570096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C92E6A-66AB-F88A-3EE7-2B7FC17CA345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594C2A9C-03B6-F82B-DE6D-079B25679A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36">
            <a:off x="10504488" y="5287963"/>
            <a:ext cx="14001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TITLE to go HERE</a:t>
            </a:r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48685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D56D7708-739A-1613-F33F-0FA2E122CC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7928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9A6FA5F-EF41-6794-4FA4-A1B184B8FF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5413" y="-2665413"/>
            <a:ext cx="6896100" cy="1222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3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66683A9-293D-002F-085A-9A56624B29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CAB3A30-FD48-A04D-F072-1C0B3C782B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6167438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281A8421-8310-6DA3-3C46-6D1065E0B0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4394200" y="498475"/>
            <a:ext cx="77374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97130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79DA1F1-7D56-BF88-DEE0-20084E0927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655E4B-59A4-010B-C918-E2CCD56FB3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84175"/>
            <a:ext cx="372427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 Same-side Corner of Rectangle 12">
            <a:extLst>
              <a:ext uri="{FF2B5EF4-FFF2-40B4-BE49-F238E27FC236}">
                <a16:creationId xmlns:a16="http://schemas.microsoft.com/office/drawing/2014/main" id="{2A208109-9C1E-1FE3-BA11-6F39027FFA77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F8D5B376-2B55-70C2-5C36-F89C39377F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203575"/>
            <a:ext cx="9366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F464D6E5-2801-F879-D5E5-6F5137F9F9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44863" y="5805488"/>
            <a:ext cx="5048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ourier New" panose="02000506000000020004" pitchFamily="2" charset="0"/>
              </a:defRPr>
            </a:lvl1pPr>
          </a:lstStyle>
          <a:p>
            <a:pPr lvl="0"/>
            <a:r>
              <a:rPr lang="en-GB" dirty="0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65687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22B5506-8631-FE20-7C89-D4568CAB82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EDDA1C4-2CD1-7D3E-8384-08F1D02CE6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91511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4EB2246-4189-C175-E802-E4A6BF2332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D59553AF-4C09-A775-C4FF-A0C47A7E5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03688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F73C2A3-6AA3-6C16-2AE3-D9FAAC3D0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51566EF5-B3D4-4BD5-F54F-65F7AE469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3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26814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FB4F446-3925-FF37-7B95-A095D7BC5C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4E62CCC0-5022-332B-834F-A06A11219E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2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53251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BFDB8A-923D-40B3-09E4-0C3A959AC2B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F08EC4D7-15AF-0F26-2919-FE7F37EE25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05D0A7E-2093-18F3-2544-F83E28CA1E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282575" y="2116138"/>
            <a:ext cx="112934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94863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6D9BBE4-240A-15F0-16D5-3E13FD93F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D2668C-2BD1-71F8-33E0-F356EEE13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  <p:sldLayoutId id="2147483980" r:id="rId24"/>
    <p:sldLayoutId id="2147483981" r:id="rId2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 Bold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 Bold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9C59711C-1958-A068-7610-AC8078ACD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21360000">
            <a:off x="403225" y="2754313"/>
            <a:ext cx="10123488" cy="1258887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Bebas Neue Bold" panose="020B0606020202050201" pitchFamily="34" charset="77"/>
              </a:rPr>
              <a:t>MARKETING 2024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Graphic 203">
            <a:extLst>
              <a:ext uri="{FF2B5EF4-FFF2-40B4-BE49-F238E27FC236}">
                <a16:creationId xmlns:a16="http://schemas.microsoft.com/office/drawing/2014/main" id="{E34432CC-3920-D3E1-ED52-0E0227CB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3"/>
            <a:ext cx="116062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38A38-4307-5EAC-EF18-241D37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938213"/>
            <a:ext cx="6383337" cy="7461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accent3"/>
                </a:solidFill>
              </a:rPr>
              <a:t>COMING UP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A0823D35-39B0-805C-1CDF-9E50D5EC54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528838"/>
              </p:ext>
            </p:extLst>
          </p:nvPr>
        </p:nvGraphicFramePr>
        <p:xfrm>
          <a:off x="695400" y="2276872"/>
          <a:ext cx="10515600" cy="4207446"/>
        </p:xfrm>
        <a:graphic>
          <a:graphicData uri="http://schemas.openxmlformats.org/drawingml/2006/table">
            <a:tbl>
              <a:tblPr firstRow="1" bandRow="1"/>
              <a:tblGrid>
                <a:gridCol w="7416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l"/>
                      <a:r>
                        <a:rPr lang="en-US" sz="1400" b="1" i="0" dirty="0">
                          <a:solidFill>
                            <a:srgbClr val="EBD64E"/>
                          </a:solidFill>
                          <a:latin typeface="+mn-lt"/>
                        </a:rPr>
                        <a:t>CONTENT</a:t>
                      </a: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400" b="1" i="0" dirty="0">
                          <a:solidFill>
                            <a:srgbClr val="EBD64E"/>
                          </a:solidFill>
                          <a:latin typeface="+mn-lt"/>
                        </a:rPr>
                        <a:t>TIMING</a:t>
                      </a: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rgbClr val="EBD64E"/>
                          </a:solidFill>
                          <a:latin typeface="+mn-lt"/>
                        </a:rPr>
                        <a:t>PROJECT DURATION</a:t>
                      </a:r>
                    </a:p>
                  </a:txBody>
                  <a:tcPr marT="45711" marB="4571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6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 Easter concept update </a:t>
                      </a:r>
                    </a:p>
                    <a:p>
                      <a:pPr lvl="1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Review</a:t>
                      </a:r>
                    </a:p>
                    <a:p>
                      <a:pPr lvl="1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Review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Greenvelope</a:t>
                      </a:r>
                      <a:endParaRPr lang="en-US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lvl="1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Send </a:t>
                      </a:r>
                      <a:r>
                        <a:rPr lang="en-US" sz="14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Greenvelope</a:t>
                      </a:r>
                      <a:endParaRPr lang="en-US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lvl="1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Post Social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endParaRPr lang="en-US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 26</a:t>
                      </a:r>
                    </a:p>
                    <a:p>
                      <a:pPr algn="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 27</a:t>
                      </a:r>
                    </a:p>
                    <a:p>
                      <a:pPr algn="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 28</a:t>
                      </a:r>
                    </a:p>
                    <a:p>
                      <a:pPr algn="r"/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 28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0000"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i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 DAYS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Marketing Calendar - Next Email to star chamber and customers - Options</a:t>
                      </a:r>
                    </a:p>
                    <a:p>
                      <a:pPr lvl="1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Eurovision – MAY 10</a:t>
                      </a:r>
                    </a:p>
                    <a:p>
                      <a:pPr lvl="1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Emancipation Day – JUNE 19</a:t>
                      </a:r>
                    </a:p>
                    <a:p>
                      <a:pPr lvl="1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Independence Day – JUL 04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 10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 19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 04</a:t>
                      </a:r>
                    </a:p>
                  </a:txBody>
                  <a:tcPr marL="90000"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 DAYS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Creative Agency video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~APR 18</a:t>
                      </a:r>
                    </a:p>
                  </a:txBody>
                  <a:tcPr marL="90000"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8 DAYS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5MW – BETH SOAN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~APR 16</a:t>
                      </a:r>
                    </a:p>
                  </a:txBody>
                  <a:tcPr marL="90000"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3 DAYS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7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Oracle Outsourcing update – MSW to review w/c APR 08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~APR 19</a:t>
                      </a:r>
                    </a:p>
                  </a:txBody>
                  <a:tcPr marL="90000"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5 DAYS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727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WE APP – Waiting on Pete &amp; Chris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0000"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15 DAYS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727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Thought Leadership – MSW ruminating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 23</a:t>
                      </a:r>
                    </a:p>
                  </a:txBody>
                  <a:tcPr marL="90000"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+mn-lt"/>
                        </a:rPr>
                        <a:t>5 DAYS</a:t>
                      </a:r>
                    </a:p>
                  </a:txBody>
                  <a:tcPr marT="45711" marB="45711">
                    <a:lnL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588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628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Graphic 203">
            <a:extLst>
              <a:ext uri="{FF2B5EF4-FFF2-40B4-BE49-F238E27FC236}">
                <a16:creationId xmlns:a16="http://schemas.microsoft.com/office/drawing/2014/main" id="{E34432CC-3920-D3E1-ED52-0E0227CB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3"/>
            <a:ext cx="116062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A38A38-4307-5EAC-EF18-241D370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938213"/>
            <a:ext cx="6383337" cy="7461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solidFill>
                  <a:schemeClr val="accent3"/>
                </a:solidFill>
              </a:rPr>
              <a:t>EASTER FILM</a:t>
            </a:r>
          </a:p>
        </p:txBody>
      </p:sp>
      <p:pic>
        <p:nvPicPr>
          <p:cNvPr id="4" name="WHW-1289-EASTER-2024-V4(1)">
            <a:hlinkClick r:id="" action="ppaction://media"/>
            <a:extLst>
              <a:ext uri="{FF2B5EF4-FFF2-40B4-BE49-F238E27FC236}">
                <a16:creationId xmlns:a16="http://schemas.microsoft.com/office/drawing/2014/main" id="{F1EF2B08-3CEA-73FF-CC10-3851FA5CA9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3287" y="938213"/>
            <a:ext cx="5600432" cy="5600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194089-4DA0-1A5C-F460-104D48E5D38E}"/>
              </a:ext>
            </a:extLst>
          </p:cNvPr>
          <p:cNvSpPr txBox="1"/>
          <p:nvPr/>
        </p:nvSpPr>
        <p:spPr>
          <a:xfrm>
            <a:off x="247739" y="2780928"/>
            <a:ext cx="3183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kern="1200" dirty="0" err="1">
                <a:solidFill>
                  <a:schemeClr val="dk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Greenvelope</a:t>
            </a:r>
            <a:r>
              <a:rPr lang="en-US" b="0" i="0" u="none" strike="noStrike" kern="1200" dirty="0">
                <a:solidFill>
                  <a:schemeClr val="dk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ready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39481C-A317-AD8D-FAE7-39A078E161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29" r="20263" b="11368"/>
          <a:stretch/>
        </p:blipFill>
        <p:spPr>
          <a:xfrm>
            <a:off x="251971" y="3150260"/>
            <a:ext cx="5561876" cy="1070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WOW" id="{296B9A75-817E-BE4C-BC01-2A019F706527}" vid="{246717A0-BE9C-F147-92FC-CAD778CE62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venir Nex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venir Next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5" ma:contentTypeDescription="Create a new document." ma:contentTypeScope="" ma:versionID="ed5b21121cafb7b0c4e163b95c02ea5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8bbacb702a3ef1dcac48f4d8d396853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EBA733C4-C483-432A-8C71-B608D179F4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719FED-B334-4D75-BFB1-02353D4A46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CCDF4F-200F-4921-9F11-03CA7E6FDCC0}">
  <ds:schemaRefs>
    <ds:schemaRef ds:uri="http://purl.org/dc/elements/1.1/"/>
    <ds:schemaRef ds:uri="http://schemas.microsoft.com/office/2006/metadata/properties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37024962-1aa8-4a0e-bcc4-2052b01328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WW-WOW</Template>
  <TotalTime>24</TotalTime>
  <Words>122</Words>
  <Application>Microsoft Macintosh PowerPoint</Application>
  <PresentationFormat>Widescreen</PresentationFormat>
  <Paragraphs>45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Open Sans</vt:lpstr>
      <vt:lpstr>Calibri</vt:lpstr>
      <vt:lpstr>Wingdings</vt:lpstr>
      <vt:lpstr>Bebas Neue Bold</vt:lpstr>
      <vt:lpstr>Courier New</vt:lpstr>
      <vt:lpstr>Avenir Next</vt:lpstr>
      <vt:lpstr>Arial</vt:lpstr>
      <vt:lpstr>Whitewall 2022</vt:lpstr>
      <vt:lpstr>MARKETING 2024</vt:lpstr>
      <vt:lpstr>COMING UP</vt:lpstr>
      <vt:lpstr>EASTER FILM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Dominic Gerry</dc:creator>
  <cp:lastModifiedBy>John Garrett</cp:lastModifiedBy>
  <cp:revision>1</cp:revision>
  <dcterms:created xsi:type="dcterms:W3CDTF">2023-06-01T09:35:18Z</dcterms:created>
  <dcterms:modified xsi:type="dcterms:W3CDTF">2024-04-07T12:16:16Z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Order">
    <vt:r8>6600</vt:r8>
  </property>
  <property fmtid="{D5CDD505-2E9C-101B-9397-08002B2CF9AE}" pid="4" name="MediaServiceImageTags">
    <vt:lpwstr/>
  </property>
</Properties>
</file>