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39"/>
  </p:notesMasterIdLst>
  <p:sldIdLst>
    <p:sldId id="3750" r:id="rId5"/>
    <p:sldId id="256" r:id="rId6"/>
    <p:sldId id="3740" r:id="rId7"/>
    <p:sldId id="2147471183" r:id="rId8"/>
    <p:sldId id="264" r:id="rId9"/>
    <p:sldId id="259" r:id="rId10"/>
    <p:sldId id="2147471177" r:id="rId11"/>
    <p:sldId id="2147471193" r:id="rId12"/>
    <p:sldId id="257" r:id="rId13"/>
    <p:sldId id="2147471141" r:id="rId14"/>
    <p:sldId id="260" r:id="rId15"/>
    <p:sldId id="2147471174" r:id="rId16"/>
    <p:sldId id="2147471151" r:id="rId17"/>
    <p:sldId id="2147471152" r:id="rId18"/>
    <p:sldId id="2147471153" r:id="rId19"/>
    <p:sldId id="2147471162" r:id="rId20"/>
    <p:sldId id="2147471175" r:id="rId21"/>
    <p:sldId id="2147471163" r:id="rId22"/>
    <p:sldId id="2147471164" r:id="rId23"/>
    <p:sldId id="2147471165" r:id="rId24"/>
    <p:sldId id="2147471166" r:id="rId25"/>
    <p:sldId id="2147471167" r:id="rId26"/>
    <p:sldId id="2147471168" r:id="rId27"/>
    <p:sldId id="2147471169" r:id="rId28"/>
    <p:sldId id="2147471170" r:id="rId29"/>
    <p:sldId id="2147471171" r:id="rId30"/>
    <p:sldId id="2147471192" r:id="rId31"/>
    <p:sldId id="2147471181" r:id="rId32"/>
    <p:sldId id="2147471191" r:id="rId33"/>
    <p:sldId id="2147471190" r:id="rId34"/>
    <p:sldId id="2147471189" r:id="rId35"/>
    <p:sldId id="2147471188" r:id="rId36"/>
    <p:sldId id="2147471179" r:id="rId37"/>
    <p:sldId id="214747113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615"/>
    <a:srgbClr val="83B9CB"/>
    <a:srgbClr val="000000"/>
    <a:srgbClr val="C23E1B"/>
    <a:srgbClr val="E3DABD"/>
    <a:srgbClr val="759A6A"/>
    <a:srgbClr val="FAA11C"/>
    <a:srgbClr val="94BD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DC749-DEED-2EFD-B4E9-12FC70493DA5}" v="4" dt="2024-03-28T14:17:42.833"/>
    <p1510:client id="{277998A6-A1AF-8247-B942-D43B09663B6F}" v="334" dt="2024-03-28T16:30:57.440"/>
    <p1510:client id="{2E4A9514-BFA3-AA43-B6D7-EFC7733CF052}" v="44" dt="2024-03-28T16:50:53.573"/>
    <p1510:client id="{2E93CA0F-572F-5472-FE75-ED9BAC5DDA9E}" v="850" dt="2024-03-28T14:54:22.951"/>
    <p1510:client id="{3BB93CBA-652E-8CB0-D51B-56CADD261098}" v="2" dt="2024-03-28T14:57:49.092"/>
    <p1510:client id="{401B5BC2-A7E4-4845-BB10-125E55D5B0EA}" v="26" dt="2024-03-28T14:12:14.689"/>
    <p1510:client id="{5251A547-A2C4-8635-BA5D-16C9F459E190}" v="47" dt="2024-03-28T22:03:27.253"/>
    <p1510:client id="{7C6F428D-073C-A6EF-4B45-12283167D8F5}" v="131" dt="2024-03-28T13:18:51.345"/>
    <p1510:client id="{7FB06F82-333C-0346-B65F-ADB336D66911}" v="1" dt="2024-03-28T17:00:51.766"/>
    <p1510:client id="{906DC532-A936-6F3C-AC9D-478EA9127B4C}" v="162" dt="2024-03-28T21:54:42.148"/>
    <p1510:client id="{B10E4D22-A67E-9B10-5FD5-D20851BD8ACA}" v="2" dt="2024-03-28T12:54:22.469"/>
    <p1510:client id="{C88598BA-A828-6FBC-728F-AAF2590B9D64}" v="3" dt="2024-03-28T13:01:04.305"/>
    <p1510:client id="{F7563023-3A13-3F05-CE70-EB2EAED562B4}" v="466" dt="2024-03-28T17:48:53.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Wall" userId="S::matthew@whitewallcreative.com::20dc0baf-d9e1-4105-90d2-bdcf95a1ba4a" providerId="AD" clId="Web-{906DC532-A936-6F3C-AC9D-478EA9127B4C}"/>
    <pc:docChg chg="modSld">
      <pc:chgData name="Matthew Wall" userId="S::matthew@whitewallcreative.com::20dc0baf-d9e1-4105-90d2-bdcf95a1ba4a" providerId="AD" clId="Web-{906DC532-A936-6F3C-AC9D-478EA9127B4C}" dt="2024-03-28T21:54:42.148" v="157" actId="20577"/>
      <pc:docMkLst>
        <pc:docMk/>
      </pc:docMkLst>
      <pc:sldChg chg="modSp">
        <pc:chgData name="Matthew Wall" userId="S::matthew@whitewallcreative.com::20dc0baf-d9e1-4105-90d2-bdcf95a1ba4a" providerId="AD" clId="Web-{906DC532-A936-6F3C-AC9D-478EA9127B4C}" dt="2024-03-28T21:54:42.148" v="157" actId="20577"/>
        <pc:sldMkLst>
          <pc:docMk/>
          <pc:sldMk cId="3895578017" sldId="259"/>
        </pc:sldMkLst>
        <pc:spChg chg="mod">
          <ac:chgData name="Matthew Wall" userId="S::matthew@whitewallcreative.com::20dc0baf-d9e1-4105-90d2-bdcf95a1ba4a" providerId="AD" clId="Web-{906DC532-A936-6F3C-AC9D-478EA9127B4C}" dt="2024-03-28T21:54:42.148" v="157" actId="20577"/>
          <ac:spMkLst>
            <pc:docMk/>
            <pc:sldMk cId="3895578017" sldId="259"/>
            <ac:spMk id="3" creationId="{C100E6E3-A064-B15B-7A76-FFA23095CB90}"/>
          </ac:spMkLst>
        </pc:spChg>
      </pc:sldChg>
      <pc:sldChg chg="modSp">
        <pc:chgData name="Matthew Wall" userId="S::matthew@whitewallcreative.com::20dc0baf-d9e1-4105-90d2-bdcf95a1ba4a" providerId="AD" clId="Web-{906DC532-A936-6F3C-AC9D-478EA9127B4C}" dt="2024-03-28T21:45:01.674" v="77" actId="20577"/>
        <pc:sldMkLst>
          <pc:docMk/>
          <pc:sldMk cId="3220350204" sldId="2147471153"/>
        </pc:sldMkLst>
        <pc:spChg chg="mod">
          <ac:chgData name="Matthew Wall" userId="S::matthew@whitewallcreative.com::20dc0baf-d9e1-4105-90d2-bdcf95a1ba4a" providerId="AD" clId="Web-{906DC532-A936-6F3C-AC9D-478EA9127B4C}" dt="2024-03-28T21:45:01.674" v="77" actId="20577"/>
          <ac:spMkLst>
            <pc:docMk/>
            <pc:sldMk cId="3220350204" sldId="2147471153"/>
            <ac:spMk id="7" creationId="{722D236A-7D6E-DF6F-8E13-CC73E16604AF}"/>
          </ac:spMkLst>
        </pc:spChg>
      </pc:sldChg>
      <pc:sldChg chg="modSp">
        <pc:chgData name="Matthew Wall" userId="S::matthew@whitewallcreative.com::20dc0baf-d9e1-4105-90d2-bdcf95a1ba4a" providerId="AD" clId="Web-{906DC532-A936-6F3C-AC9D-478EA9127B4C}" dt="2024-03-28T21:45:44.473" v="81" actId="20577"/>
        <pc:sldMkLst>
          <pc:docMk/>
          <pc:sldMk cId="279667023" sldId="2147471162"/>
        </pc:sldMkLst>
        <pc:spChg chg="mod">
          <ac:chgData name="Matthew Wall" userId="S::matthew@whitewallcreative.com::20dc0baf-d9e1-4105-90d2-bdcf95a1ba4a" providerId="AD" clId="Web-{906DC532-A936-6F3C-AC9D-478EA9127B4C}" dt="2024-03-28T21:45:44.473" v="81" actId="20577"/>
          <ac:spMkLst>
            <pc:docMk/>
            <pc:sldMk cId="279667023" sldId="2147471162"/>
            <ac:spMk id="8" creationId="{2C221113-7E3D-CEF0-3979-9A32A207890B}"/>
          </ac:spMkLst>
        </pc:spChg>
      </pc:sldChg>
      <pc:sldChg chg="modSp">
        <pc:chgData name="Matthew Wall" userId="S::matthew@whitewallcreative.com::20dc0baf-d9e1-4105-90d2-bdcf95a1ba4a" providerId="AD" clId="Web-{906DC532-A936-6F3C-AC9D-478EA9127B4C}" dt="2024-03-28T21:46:45.162" v="89" actId="20577"/>
        <pc:sldMkLst>
          <pc:docMk/>
          <pc:sldMk cId="3834958130" sldId="2147471163"/>
        </pc:sldMkLst>
        <pc:spChg chg="mod">
          <ac:chgData name="Matthew Wall" userId="S::matthew@whitewallcreative.com::20dc0baf-d9e1-4105-90d2-bdcf95a1ba4a" providerId="AD" clId="Web-{906DC532-A936-6F3C-AC9D-478EA9127B4C}" dt="2024-03-28T21:46:45.162" v="89" actId="20577"/>
          <ac:spMkLst>
            <pc:docMk/>
            <pc:sldMk cId="3834958130" sldId="2147471163"/>
            <ac:spMk id="3" creationId="{AA8AED8E-DD3C-1E64-040E-C8D2B1BA7BFB}"/>
          </ac:spMkLst>
        </pc:spChg>
      </pc:sldChg>
      <pc:sldChg chg="modSp">
        <pc:chgData name="Matthew Wall" userId="S::matthew@whitewallcreative.com::20dc0baf-d9e1-4105-90d2-bdcf95a1ba4a" providerId="AD" clId="Web-{906DC532-A936-6F3C-AC9D-478EA9127B4C}" dt="2024-03-28T21:47:37.195" v="102" actId="20577"/>
        <pc:sldMkLst>
          <pc:docMk/>
          <pc:sldMk cId="3249125182" sldId="2147471164"/>
        </pc:sldMkLst>
        <pc:spChg chg="mod">
          <ac:chgData name="Matthew Wall" userId="S::matthew@whitewallcreative.com::20dc0baf-d9e1-4105-90d2-bdcf95a1ba4a" providerId="AD" clId="Web-{906DC532-A936-6F3C-AC9D-478EA9127B4C}" dt="2024-03-28T21:47:37.195" v="102" actId="20577"/>
          <ac:spMkLst>
            <pc:docMk/>
            <pc:sldMk cId="3249125182" sldId="2147471164"/>
            <ac:spMk id="4" creationId="{A91E8284-49DA-64F3-48E9-A13DF8E54AE2}"/>
          </ac:spMkLst>
        </pc:spChg>
      </pc:sldChg>
      <pc:sldChg chg="modSp">
        <pc:chgData name="Matthew Wall" userId="S::matthew@whitewallcreative.com::20dc0baf-d9e1-4105-90d2-bdcf95a1ba4a" providerId="AD" clId="Web-{906DC532-A936-6F3C-AC9D-478EA9127B4C}" dt="2024-03-28T21:48:16.072" v="105" actId="20577"/>
        <pc:sldMkLst>
          <pc:docMk/>
          <pc:sldMk cId="4171371998" sldId="2147471166"/>
        </pc:sldMkLst>
        <pc:spChg chg="mod">
          <ac:chgData name="Matthew Wall" userId="S::matthew@whitewallcreative.com::20dc0baf-d9e1-4105-90d2-bdcf95a1ba4a" providerId="AD" clId="Web-{906DC532-A936-6F3C-AC9D-478EA9127B4C}" dt="2024-03-28T21:48:16.072" v="105" actId="20577"/>
          <ac:spMkLst>
            <pc:docMk/>
            <pc:sldMk cId="4171371998" sldId="2147471166"/>
            <ac:spMk id="3" creationId="{4D59440B-4CA3-8794-7976-8CAC109104C8}"/>
          </ac:spMkLst>
        </pc:spChg>
      </pc:sldChg>
      <pc:sldChg chg="modSp">
        <pc:chgData name="Matthew Wall" userId="S::matthew@whitewallcreative.com::20dc0baf-d9e1-4105-90d2-bdcf95a1ba4a" providerId="AD" clId="Web-{906DC532-A936-6F3C-AC9D-478EA9127B4C}" dt="2024-03-28T21:48:45.463" v="108" actId="20577"/>
        <pc:sldMkLst>
          <pc:docMk/>
          <pc:sldMk cId="2651596188" sldId="2147471167"/>
        </pc:sldMkLst>
        <pc:spChg chg="mod">
          <ac:chgData name="Matthew Wall" userId="S::matthew@whitewallcreative.com::20dc0baf-d9e1-4105-90d2-bdcf95a1ba4a" providerId="AD" clId="Web-{906DC532-A936-6F3C-AC9D-478EA9127B4C}" dt="2024-03-28T21:48:45.463" v="108" actId="20577"/>
          <ac:spMkLst>
            <pc:docMk/>
            <pc:sldMk cId="2651596188" sldId="2147471167"/>
            <ac:spMk id="3" creationId="{B2FC2480-0446-F735-D5FE-7C78EE876FEB}"/>
          </ac:spMkLst>
        </pc:spChg>
      </pc:sldChg>
      <pc:sldChg chg="modSp">
        <pc:chgData name="Matthew Wall" userId="S::matthew@whitewallcreative.com::20dc0baf-d9e1-4105-90d2-bdcf95a1ba4a" providerId="AD" clId="Web-{906DC532-A936-6F3C-AC9D-478EA9127B4C}" dt="2024-03-28T21:49:35.168" v="116" actId="20577"/>
        <pc:sldMkLst>
          <pc:docMk/>
          <pc:sldMk cId="1992750352" sldId="2147471168"/>
        </pc:sldMkLst>
        <pc:spChg chg="mod">
          <ac:chgData name="Matthew Wall" userId="S::matthew@whitewallcreative.com::20dc0baf-d9e1-4105-90d2-bdcf95a1ba4a" providerId="AD" clId="Web-{906DC532-A936-6F3C-AC9D-478EA9127B4C}" dt="2024-03-28T21:49:35.168" v="116" actId="20577"/>
          <ac:spMkLst>
            <pc:docMk/>
            <pc:sldMk cId="1992750352" sldId="2147471168"/>
            <ac:spMk id="4" creationId="{558C42F5-E568-63AD-E24B-1C8D1DD69053}"/>
          </ac:spMkLst>
        </pc:spChg>
      </pc:sldChg>
      <pc:sldChg chg="modSp">
        <pc:chgData name="Matthew Wall" userId="S::matthew@whitewallcreative.com::20dc0baf-d9e1-4105-90d2-bdcf95a1ba4a" providerId="AD" clId="Web-{906DC532-A936-6F3C-AC9D-478EA9127B4C}" dt="2024-03-28T21:50:00.341" v="121" actId="20577"/>
        <pc:sldMkLst>
          <pc:docMk/>
          <pc:sldMk cId="2101366488" sldId="2147471169"/>
        </pc:sldMkLst>
        <pc:spChg chg="mod">
          <ac:chgData name="Matthew Wall" userId="S::matthew@whitewallcreative.com::20dc0baf-d9e1-4105-90d2-bdcf95a1ba4a" providerId="AD" clId="Web-{906DC532-A936-6F3C-AC9D-478EA9127B4C}" dt="2024-03-28T21:50:00.341" v="121" actId="20577"/>
          <ac:spMkLst>
            <pc:docMk/>
            <pc:sldMk cId="2101366488" sldId="2147471169"/>
            <ac:spMk id="4" creationId="{4D4B9EFB-0F6E-DEE7-9A59-DF6C84B34D3B}"/>
          </ac:spMkLst>
        </pc:spChg>
      </pc:sldChg>
      <pc:sldChg chg="modSp">
        <pc:chgData name="Matthew Wall" userId="S::matthew@whitewallcreative.com::20dc0baf-d9e1-4105-90d2-bdcf95a1ba4a" providerId="AD" clId="Web-{906DC532-A936-6F3C-AC9D-478EA9127B4C}" dt="2024-03-28T21:50:35.467" v="137" actId="20577"/>
        <pc:sldMkLst>
          <pc:docMk/>
          <pc:sldMk cId="673044807" sldId="2147471170"/>
        </pc:sldMkLst>
        <pc:spChg chg="mod">
          <ac:chgData name="Matthew Wall" userId="S::matthew@whitewallcreative.com::20dc0baf-d9e1-4105-90d2-bdcf95a1ba4a" providerId="AD" clId="Web-{906DC532-A936-6F3C-AC9D-478EA9127B4C}" dt="2024-03-28T21:50:35.467" v="137" actId="20577"/>
          <ac:spMkLst>
            <pc:docMk/>
            <pc:sldMk cId="673044807" sldId="2147471170"/>
            <ac:spMk id="3" creationId="{6D28C7B2-A4BA-A697-ED35-9418FE5C37AB}"/>
          </ac:spMkLst>
        </pc:spChg>
      </pc:sldChg>
      <pc:sldChg chg="modSp">
        <pc:chgData name="Matthew Wall" userId="S::matthew@whitewallcreative.com::20dc0baf-d9e1-4105-90d2-bdcf95a1ba4a" providerId="AD" clId="Web-{906DC532-A936-6F3C-AC9D-478EA9127B4C}" dt="2024-03-28T21:51:09.500" v="139" actId="20577"/>
        <pc:sldMkLst>
          <pc:docMk/>
          <pc:sldMk cId="4279667581" sldId="2147471171"/>
        </pc:sldMkLst>
        <pc:spChg chg="mod">
          <ac:chgData name="Matthew Wall" userId="S::matthew@whitewallcreative.com::20dc0baf-d9e1-4105-90d2-bdcf95a1ba4a" providerId="AD" clId="Web-{906DC532-A936-6F3C-AC9D-478EA9127B4C}" dt="2024-03-28T21:51:09.500" v="139" actId="20577"/>
          <ac:spMkLst>
            <pc:docMk/>
            <pc:sldMk cId="4279667581" sldId="2147471171"/>
            <ac:spMk id="7" creationId="{1FB4D42D-3830-4DB7-27C7-171E1932FD45}"/>
          </ac:spMkLst>
        </pc:spChg>
      </pc:sldChg>
    </pc:docChg>
  </pc:docChgLst>
  <pc:docChgLst>
    <pc:chgData name="Matthew Wall" userId="S::matthew@whitewallcreative.com::20dc0baf-d9e1-4105-90d2-bdcf95a1ba4a" providerId="AD" clId="Web-{5251A547-A2C4-8635-BA5D-16C9F459E190}"/>
    <pc:docChg chg="modSld">
      <pc:chgData name="Matthew Wall" userId="S::matthew@whitewallcreative.com::20dc0baf-d9e1-4105-90d2-bdcf95a1ba4a" providerId="AD" clId="Web-{5251A547-A2C4-8635-BA5D-16C9F459E190}" dt="2024-03-28T22:03:22.144" v="40" actId="20577"/>
      <pc:docMkLst>
        <pc:docMk/>
      </pc:docMkLst>
      <pc:sldChg chg="modSp">
        <pc:chgData name="Matthew Wall" userId="S::matthew@whitewallcreative.com::20dc0baf-d9e1-4105-90d2-bdcf95a1ba4a" providerId="AD" clId="Web-{5251A547-A2C4-8635-BA5D-16C9F459E190}" dt="2024-03-28T21:57:02.099" v="3" actId="20577"/>
        <pc:sldMkLst>
          <pc:docMk/>
          <pc:sldMk cId="3895578017" sldId="259"/>
        </pc:sldMkLst>
        <pc:spChg chg="mod">
          <ac:chgData name="Matthew Wall" userId="S::matthew@whitewallcreative.com::20dc0baf-d9e1-4105-90d2-bdcf95a1ba4a" providerId="AD" clId="Web-{5251A547-A2C4-8635-BA5D-16C9F459E190}" dt="2024-03-28T21:57:02.099" v="3" actId="20577"/>
          <ac:spMkLst>
            <pc:docMk/>
            <pc:sldMk cId="3895578017" sldId="259"/>
            <ac:spMk id="3" creationId="{C100E6E3-A064-B15B-7A76-FFA23095CB90}"/>
          </ac:spMkLst>
        </pc:spChg>
      </pc:sldChg>
      <pc:sldChg chg="modSp">
        <pc:chgData name="Matthew Wall" userId="S::matthew@whitewallcreative.com::20dc0baf-d9e1-4105-90d2-bdcf95a1ba4a" providerId="AD" clId="Web-{5251A547-A2C4-8635-BA5D-16C9F459E190}" dt="2024-03-28T22:03:22.144" v="40" actId="20577"/>
        <pc:sldMkLst>
          <pc:docMk/>
          <pc:sldMk cId="1063480695" sldId="2147471151"/>
        </pc:sldMkLst>
        <pc:spChg chg="mod">
          <ac:chgData name="Matthew Wall" userId="S::matthew@whitewallcreative.com::20dc0baf-d9e1-4105-90d2-bdcf95a1ba4a" providerId="AD" clId="Web-{5251A547-A2C4-8635-BA5D-16C9F459E190}" dt="2024-03-28T22:03:22.144" v="40" actId="20577"/>
          <ac:spMkLst>
            <pc:docMk/>
            <pc:sldMk cId="1063480695" sldId="2147471151"/>
            <ac:spMk id="3" creationId="{0125487A-4B83-37DB-085F-44129AC26AAA}"/>
          </ac:spMkLst>
        </pc:spChg>
      </pc:sldChg>
      <pc:sldChg chg="modSp">
        <pc:chgData name="Matthew Wall" userId="S::matthew@whitewallcreative.com::20dc0baf-d9e1-4105-90d2-bdcf95a1ba4a" providerId="AD" clId="Web-{5251A547-A2C4-8635-BA5D-16C9F459E190}" dt="2024-03-28T21:59:20.184" v="11" actId="20577"/>
        <pc:sldMkLst>
          <pc:docMk/>
          <pc:sldMk cId="3249125182" sldId="2147471164"/>
        </pc:sldMkLst>
        <pc:spChg chg="mod">
          <ac:chgData name="Matthew Wall" userId="S::matthew@whitewallcreative.com::20dc0baf-d9e1-4105-90d2-bdcf95a1ba4a" providerId="AD" clId="Web-{5251A547-A2C4-8635-BA5D-16C9F459E190}" dt="2024-03-28T21:59:20.184" v="11" actId="20577"/>
          <ac:spMkLst>
            <pc:docMk/>
            <pc:sldMk cId="3249125182" sldId="2147471164"/>
            <ac:spMk id="4" creationId="{A91E8284-49DA-64F3-48E9-A13DF8E54AE2}"/>
          </ac:spMkLst>
        </pc:spChg>
      </pc:sldChg>
      <pc:sldChg chg="modSp">
        <pc:chgData name="Matthew Wall" userId="S::matthew@whitewallcreative.com::20dc0baf-d9e1-4105-90d2-bdcf95a1ba4a" providerId="AD" clId="Web-{5251A547-A2C4-8635-BA5D-16C9F459E190}" dt="2024-03-28T22:00:36.327" v="38" actId="20577"/>
        <pc:sldMkLst>
          <pc:docMk/>
          <pc:sldMk cId="1345954429" sldId="2147471165"/>
        </pc:sldMkLst>
        <pc:spChg chg="mod">
          <ac:chgData name="Matthew Wall" userId="S::matthew@whitewallcreative.com::20dc0baf-d9e1-4105-90d2-bdcf95a1ba4a" providerId="AD" clId="Web-{5251A547-A2C4-8635-BA5D-16C9F459E190}" dt="2024-03-28T22:00:36.327" v="38" actId="20577"/>
          <ac:spMkLst>
            <pc:docMk/>
            <pc:sldMk cId="1345954429" sldId="2147471165"/>
            <ac:spMk id="3" creationId="{C5E4B5B9-8D97-1C58-0337-93B48671A841}"/>
          </ac:spMkLst>
        </pc:spChg>
      </pc:sldChg>
      <pc:sldChg chg="modSp">
        <pc:chgData name="Matthew Wall" userId="S::matthew@whitewallcreative.com::20dc0baf-d9e1-4105-90d2-bdcf95a1ba4a" providerId="AD" clId="Web-{5251A547-A2C4-8635-BA5D-16C9F459E190}" dt="2024-03-28T22:00:56.390" v="39" actId="20577"/>
        <pc:sldMkLst>
          <pc:docMk/>
          <pc:sldMk cId="4171371998" sldId="2147471166"/>
        </pc:sldMkLst>
        <pc:spChg chg="mod">
          <ac:chgData name="Matthew Wall" userId="S::matthew@whitewallcreative.com::20dc0baf-d9e1-4105-90d2-bdcf95a1ba4a" providerId="AD" clId="Web-{5251A547-A2C4-8635-BA5D-16C9F459E190}" dt="2024-03-28T22:00:56.390" v="39" actId="20577"/>
          <ac:spMkLst>
            <pc:docMk/>
            <pc:sldMk cId="4171371998" sldId="2147471166"/>
            <ac:spMk id="3" creationId="{4D59440B-4CA3-8794-7976-8CAC109104C8}"/>
          </ac:spMkLst>
        </pc:spChg>
      </pc:sldChg>
    </pc:docChg>
  </pc:docChgLst>
  <pc:docChgLst>
    <pc:chgData name="Phil White" userId="d2ffbfdc-15ff-4652-ab64-a071b78018c8" providerId="ADAL" clId="{6D00F62C-7CAC-F04E-BF00-1EF0A966C049}"/>
    <pc:docChg chg="modSld">
      <pc:chgData name="Phil White" userId="d2ffbfdc-15ff-4652-ab64-a071b78018c8" providerId="ADAL" clId="{6D00F62C-7CAC-F04E-BF00-1EF0A966C049}" dt="2024-03-28T22:34:37.348" v="45" actId="20577"/>
      <pc:docMkLst>
        <pc:docMk/>
      </pc:docMkLst>
      <pc:sldChg chg="modSp mod">
        <pc:chgData name="Phil White" userId="d2ffbfdc-15ff-4652-ab64-a071b78018c8" providerId="ADAL" clId="{6D00F62C-7CAC-F04E-BF00-1EF0A966C049}" dt="2024-03-28T22:34:37.348" v="45" actId="20577"/>
        <pc:sldMkLst>
          <pc:docMk/>
          <pc:sldMk cId="1830668871" sldId="2147471191"/>
        </pc:sldMkLst>
        <pc:spChg chg="mod">
          <ac:chgData name="Phil White" userId="d2ffbfdc-15ff-4652-ab64-a071b78018c8" providerId="ADAL" clId="{6D00F62C-7CAC-F04E-BF00-1EF0A966C049}" dt="2024-03-28T22:34:37.348" v="45" actId="20577"/>
          <ac:spMkLst>
            <pc:docMk/>
            <pc:sldMk cId="1830668871" sldId="2147471191"/>
            <ac:spMk id="182" creationId="{1F42BE6A-C0A6-8E30-1A25-9E861F844D74}"/>
          </ac:spMkLst>
        </pc:spChg>
        <pc:spChg chg="mod">
          <ac:chgData name="Phil White" userId="d2ffbfdc-15ff-4652-ab64-a071b78018c8" providerId="ADAL" clId="{6D00F62C-7CAC-F04E-BF00-1EF0A966C049}" dt="2024-03-28T22:34:08.062" v="25" actId="20577"/>
          <ac:spMkLst>
            <pc:docMk/>
            <pc:sldMk cId="1830668871" sldId="2147471191"/>
            <ac:spMk id="197" creationId="{363DC840-035E-61F3-561B-6BD29B6E7DF6}"/>
          </ac:spMkLst>
        </pc:spChg>
      </pc:sldChg>
      <pc:sldChg chg="modSp mod">
        <pc:chgData name="Phil White" userId="d2ffbfdc-15ff-4652-ab64-a071b78018c8" providerId="ADAL" clId="{6D00F62C-7CAC-F04E-BF00-1EF0A966C049}" dt="2024-03-28T22:33:01.808" v="4" actId="20577"/>
        <pc:sldMkLst>
          <pc:docMk/>
          <pc:sldMk cId="2578890395" sldId="2147471192"/>
        </pc:sldMkLst>
        <pc:spChg chg="mod">
          <ac:chgData name="Phil White" userId="d2ffbfdc-15ff-4652-ab64-a071b78018c8" providerId="ADAL" clId="{6D00F62C-7CAC-F04E-BF00-1EF0A966C049}" dt="2024-03-28T22:33:01.808" v="4" actId="20577"/>
          <ac:spMkLst>
            <pc:docMk/>
            <pc:sldMk cId="2578890395" sldId="2147471192"/>
            <ac:spMk id="6" creationId="{572E2F57-C2B4-9135-A798-CE75672AC96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A6CA1-9799-B846-9804-96D731B98556}" type="datetimeFigureOut">
              <a:rPr lang="en-US" smtClean="0"/>
              <a:t>3/28/24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0F574-AF23-3843-BCEC-F06AA0AD688A}" type="slidenum">
              <a:rPr lang="en-US" smtClean="0"/>
              <a:t>‹#›</a:t>
            </a:fld>
            <a:endParaRPr lang="en-US"/>
          </a:p>
        </p:txBody>
      </p:sp>
    </p:spTree>
    <p:extLst>
      <p:ext uri="{BB962C8B-B14F-4D97-AF65-F5344CB8AC3E}">
        <p14:creationId xmlns:p14="http://schemas.microsoft.com/office/powerpoint/2010/main" val="417148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934086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10</a:t>
            </a:fld>
            <a:endParaRPr lang="en-US"/>
          </a:p>
        </p:txBody>
      </p:sp>
    </p:spTree>
    <p:extLst>
      <p:ext uri="{BB962C8B-B14F-4D97-AF65-F5344CB8AC3E}">
        <p14:creationId xmlns:p14="http://schemas.microsoft.com/office/powerpoint/2010/main" val="1620329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11</a:t>
            </a:fld>
            <a:endParaRPr lang="en-US"/>
          </a:p>
        </p:txBody>
      </p:sp>
    </p:spTree>
    <p:extLst>
      <p:ext uri="{BB962C8B-B14F-4D97-AF65-F5344CB8AC3E}">
        <p14:creationId xmlns:p14="http://schemas.microsoft.com/office/powerpoint/2010/main" val="3013560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12</a:t>
            </a:fld>
            <a:endParaRPr lang="en-US"/>
          </a:p>
        </p:txBody>
      </p:sp>
    </p:spTree>
    <p:extLst>
      <p:ext uri="{BB962C8B-B14F-4D97-AF65-F5344CB8AC3E}">
        <p14:creationId xmlns:p14="http://schemas.microsoft.com/office/powerpoint/2010/main" val="977071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1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441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98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18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514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17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30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2</a:t>
            </a:fld>
            <a:endParaRPr lang="en-US"/>
          </a:p>
        </p:txBody>
      </p:sp>
    </p:spTree>
    <p:extLst>
      <p:ext uri="{BB962C8B-B14F-4D97-AF65-F5344CB8AC3E}">
        <p14:creationId xmlns:p14="http://schemas.microsoft.com/office/powerpoint/2010/main" val="990100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55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833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946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036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038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641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429D-D7B9-4049-BC0A-25C91C9E59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03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27</a:t>
            </a:fld>
            <a:endParaRPr lang="en-US"/>
          </a:p>
        </p:txBody>
      </p:sp>
    </p:spTree>
    <p:extLst>
      <p:ext uri="{BB962C8B-B14F-4D97-AF65-F5344CB8AC3E}">
        <p14:creationId xmlns:p14="http://schemas.microsoft.com/office/powerpoint/2010/main" val="2820672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28</a:t>
            </a:fld>
            <a:endParaRPr lang="en-US"/>
          </a:p>
        </p:txBody>
      </p:sp>
    </p:spTree>
    <p:extLst>
      <p:ext uri="{BB962C8B-B14F-4D97-AF65-F5344CB8AC3E}">
        <p14:creationId xmlns:p14="http://schemas.microsoft.com/office/powerpoint/2010/main" val="1940942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29</a:t>
            </a:fld>
            <a:endParaRPr lang="en-US"/>
          </a:p>
        </p:txBody>
      </p:sp>
    </p:spTree>
    <p:extLst>
      <p:ext uri="{BB962C8B-B14F-4D97-AF65-F5344CB8AC3E}">
        <p14:creationId xmlns:p14="http://schemas.microsoft.com/office/powerpoint/2010/main" val="183810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4661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30</a:t>
            </a:fld>
            <a:endParaRPr lang="en-US"/>
          </a:p>
        </p:txBody>
      </p:sp>
    </p:spTree>
    <p:extLst>
      <p:ext uri="{BB962C8B-B14F-4D97-AF65-F5344CB8AC3E}">
        <p14:creationId xmlns:p14="http://schemas.microsoft.com/office/powerpoint/2010/main" val="3215367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31</a:t>
            </a:fld>
            <a:endParaRPr lang="en-US"/>
          </a:p>
        </p:txBody>
      </p:sp>
    </p:spTree>
    <p:extLst>
      <p:ext uri="{BB962C8B-B14F-4D97-AF65-F5344CB8AC3E}">
        <p14:creationId xmlns:p14="http://schemas.microsoft.com/office/powerpoint/2010/main" val="1167615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32</a:t>
            </a:fld>
            <a:endParaRPr lang="en-US"/>
          </a:p>
        </p:txBody>
      </p:sp>
    </p:spTree>
    <p:extLst>
      <p:ext uri="{BB962C8B-B14F-4D97-AF65-F5344CB8AC3E}">
        <p14:creationId xmlns:p14="http://schemas.microsoft.com/office/powerpoint/2010/main" val="3321613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33</a:t>
            </a:fld>
            <a:endParaRPr lang="en-US"/>
          </a:p>
        </p:txBody>
      </p:sp>
    </p:spTree>
    <p:extLst>
      <p:ext uri="{BB962C8B-B14F-4D97-AF65-F5344CB8AC3E}">
        <p14:creationId xmlns:p14="http://schemas.microsoft.com/office/powerpoint/2010/main" val="453008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68060-DABD-024E-9FCF-E46988D62A6E}"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93408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4</a:t>
            </a:fld>
            <a:endParaRPr lang="en-US"/>
          </a:p>
        </p:txBody>
      </p:sp>
    </p:spTree>
    <p:extLst>
      <p:ext uri="{BB962C8B-B14F-4D97-AF65-F5344CB8AC3E}">
        <p14:creationId xmlns:p14="http://schemas.microsoft.com/office/powerpoint/2010/main" val="596772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5</a:t>
            </a:fld>
            <a:endParaRPr lang="en-US"/>
          </a:p>
        </p:txBody>
      </p:sp>
    </p:spTree>
    <p:extLst>
      <p:ext uri="{BB962C8B-B14F-4D97-AF65-F5344CB8AC3E}">
        <p14:creationId xmlns:p14="http://schemas.microsoft.com/office/powerpoint/2010/main" val="907276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6</a:t>
            </a:fld>
            <a:endParaRPr lang="en-US"/>
          </a:p>
        </p:txBody>
      </p:sp>
    </p:spTree>
    <p:extLst>
      <p:ext uri="{BB962C8B-B14F-4D97-AF65-F5344CB8AC3E}">
        <p14:creationId xmlns:p14="http://schemas.microsoft.com/office/powerpoint/2010/main" val="34307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94BDCB"/>
              </a:buClr>
              <a:buFont typeface="Arial" panose="020B0604020202020204" pitchFamily="34" charset="0"/>
              <a:buChar char="•"/>
            </a:pPr>
            <a:endParaRPr lang="en-US" sz="1600">
              <a:latin typeface="Oracle Sans"/>
              <a:ea typeface="Open Sans"/>
            </a:endParaRPr>
          </a:p>
        </p:txBody>
      </p:sp>
      <p:sp>
        <p:nvSpPr>
          <p:cNvPr id="4" name="Slide Number Placeholder 3"/>
          <p:cNvSpPr>
            <a:spLocks noGrp="1"/>
          </p:cNvSpPr>
          <p:nvPr>
            <p:ph type="sldNum" sz="quarter" idx="5"/>
          </p:nvPr>
        </p:nvSpPr>
        <p:spPr/>
        <p:txBody>
          <a:bodyPr/>
          <a:lstStyle/>
          <a:p>
            <a:fld id="{6F60F574-AF23-3843-BCEC-F06AA0AD688A}" type="slidenum">
              <a:rPr lang="en-US" smtClean="0"/>
              <a:t>7</a:t>
            </a:fld>
            <a:endParaRPr lang="en-US"/>
          </a:p>
        </p:txBody>
      </p:sp>
    </p:spTree>
    <p:extLst>
      <p:ext uri="{BB962C8B-B14F-4D97-AF65-F5344CB8AC3E}">
        <p14:creationId xmlns:p14="http://schemas.microsoft.com/office/powerpoint/2010/main" val="20795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ptos" panose="020B0004020202020204" pitchFamily="34" charset="0"/>
              <a:buChar char="-"/>
            </a:pPr>
            <a:endParaRPr lang="en-US" sz="1800" kern="100"/>
          </a:p>
        </p:txBody>
      </p:sp>
      <p:sp>
        <p:nvSpPr>
          <p:cNvPr id="4" name="Slide Number Placeholder 3"/>
          <p:cNvSpPr>
            <a:spLocks noGrp="1"/>
          </p:cNvSpPr>
          <p:nvPr>
            <p:ph type="sldNum" sz="quarter" idx="5"/>
          </p:nvPr>
        </p:nvSpPr>
        <p:spPr/>
        <p:txBody>
          <a:bodyPr/>
          <a:lstStyle/>
          <a:p>
            <a:fld id="{6F60F574-AF23-3843-BCEC-F06AA0AD688A}" type="slidenum">
              <a:rPr lang="en-US" smtClean="0"/>
              <a:t>8</a:t>
            </a:fld>
            <a:endParaRPr lang="en-US"/>
          </a:p>
        </p:txBody>
      </p:sp>
    </p:spTree>
    <p:extLst>
      <p:ext uri="{BB962C8B-B14F-4D97-AF65-F5344CB8AC3E}">
        <p14:creationId xmlns:p14="http://schemas.microsoft.com/office/powerpoint/2010/main" val="199367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F574-AF23-3843-BCEC-F06AA0AD688A}" type="slidenum">
              <a:rPr lang="en-US" smtClean="0"/>
              <a:t>9</a:t>
            </a:fld>
            <a:endParaRPr lang="en-US"/>
          </a:p>
        </p:txBody>
      </p:sp>
    </p:spTree>
    <p:extLst>
      <p:ext uri="{BB962C8B-B14F-4D97-AF65-F5344CB8AC3E}">
        <p14:creationId xmlns:p14="http://schemas.microsoft.com/office/powerpoint/2010/main" val="2439471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76C24BF-100F-E5BD-7005-27119DE07C1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b="-2"/>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8CD3CA0D-503D-DC74-3890-FC10A253734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6190456" y="873919"/>
            <a:ext cx="6875463"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60EE78FF-64D9-BD6C-0C54-33CFC99ED607}"/>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23963" y="1824038"/>
            <a:ext cx="97440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370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10E129-87B1-8EA8-855F-6825FCDB1F34}"/>
              </a:ext>
            </a:extLst>
          </p:cNvPr>
          <p:cNvSpPr/>
          <p:nvPr userDrawn="1"/>
        </p:nvSpPr>
        <p:spPr>
          <a:xfrm>
            <a:off x="-6350" y="0"/>
            <a:ext cx="12198350" cy="6875463"/>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4">
            <a:extLst>
              <a:ext uri="{FF2B5EF4-FFF2-40B4-BE49-F238E27FC236}">
                <a16:creationId xmlns:a16="http://schemas.microsoft.com/office/drawing/2014/main" id="{09F84594-27A2-4381-47DC-E65ED27BF6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0800000">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49DF74C7-9E8D-EF22-0F9A-75194ACD5C8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282575" y="2116138"/>
            <a:ext cx="112934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402447" y="2753949"/>
            <a:ext cx="10124146" cy="1259576"/>
          </a:xfrm>
        </p:spPr>
        <p:txBody>
          <a:bodyPr anchor="t">
            <a:spAutoFit/>
          </a:bodyPr>
          <a:lstStyle>
            <a:lvl1pPr>
              <a:defRPr sz="8200">
                <a:solidFill>
                  <a:schemeClr val="bg1"/>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16537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2" name="Picture 3" descr="A picture containing building, outdoor, brick&#10;&#10;Description automatically generated">
            <a:extLst>
              <a:ext uri="{FF2B5EF4-FFF2-40B4-BE49-F238E27FC236}">
                <a16:creationId xmlns:a16="http://schemas.microsoft.com/office/drawing/2014/main" id="{40DA075D-669B-3C44-EA11-62CC021AEF4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7463"/>
            <a:ext cx="121904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hasCustomPrompt="1"/>
          </p:nvPr>
        </p:nvSpPr>
        <p:spPr>
          <a:xfrm>
            <a:off x="5147406" y="1484784"/>
            <a:ext cx="5148185" cy="2160240"/>
          </a:xfrm>
        </p:spPr>
        <p:txBody>
          <a:bodyPr>
            <a:noAutofit/>
          </a:bodyPr>
          <a:lstStyle>
            <a:lvl1pPr>
              <a:defRPr sz="10000">
                <a:solidFill>
                  <a:srgbClr val="EBD64E"/>
                </a:solidFill>
              </a:defRPr>
            </a:lvl1pPr>
          </a:lstStyle>
          <a:p>
            <a:r>
              <a:rPr lang="en-GB"/>
              <a:t>TITLE HERE</a:t>
            </a:r>
          </a:p>
        </p:txBody>
      </p:sp>
    </p:spTree>
    <p:extLst>
      <p:ext uri="{BB962C8B-B14F-4D97-AF65-F5344CB8AC3E}">
        <p14:creationId xmlns:p14="http://schemas.microsoft.com/office/powerpoint/2010/main" val="3510019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50 Info 6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52101BC-620F-9310-88FF-069EF808126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3"/>
          <p:cNvSpPr>
            <a:spLocks noGrp="1"/>
          </p:cNvSpPr>
          <p:nvPr>
            <p:ph type="pic" sz="quarter" idx="16"/>
          </p:nvPr>
        </p:nvSpPr>
        <p:spPr>
          <a:xfrm>
            <a:off x="6089149" y="11165"/>
            <a:ext cx="6120000" cy="6876000"/>
          </a:xfrm>
        </p:spPr>
        <p:txBody>
          <a:bodyPr rtlCol="0">
            <a:normAutofit/>
          </a:bodyPr>
          <a:lstStyle>
            <a:lvl1pPr>
              <a:defRPr sz="2000">
                <a:latin typeface="+mn-lt"/>
              </a:defRPr>
            </a:lvl1pPr>
          </a:lstStyle>
          <a:p>
            <a:pPr lvl="0"/>
            <a:r>
              <a:rPr lang="en-GB" noProof="0" err="1"/>
              <a:t>Clyouk</a:t>
            </a:r>
            <a:r>
              <a:rPr lang="en-GB" noProof="0"/>
              <a:t> </a:t>
            </a:r>
            <a:r>
              <a:rPr lang="en-GB" noProof="0" err="1"/>
              <a:t>youon</a:t>
            </a:r>
            <a:r>
              <a:rPr lang="en-GB" noProof="0"/>
              <a:t> to add </a:t>
            </a:r>
            <a:r>
              <a:rPr lang="en-GB" noProof="0" err="1"/>
              <a:t>pyouture</a:t>
            </a:r>
            <a:endParaRPr lang="en-GB" noProof="0"/>
          </a:p>
        </p:txBody>
      </p:sp>
      <p:sp>
        <p:nvSpPr>
          <p:cNvPr id="6" name="Text Placeholder 10"/>
          <p:cNvSpPr>
            <a:spLocks noGrp="1"/>
          </p:cNvSpPr>
          <p:nvPr>
            <p:ph type="body" sz="quarter" idx="14" hasCustomPrompt="1"/>
          </p:nvPr>
        </p:nvSpPr>
        <p:spPr>
          <a:xfrm>
            <a:off x="407368" y="3139291"/>
            <a:ext cx="5326063"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10" name="Text Placeholder 14"/>
          <p:cNvSpPr>
            <a:spLocks noGrp="1"/>
          </p:cNvSpPr>
          <p:nvPr>
            <p:ph type="body" sz="quarter" idx="15" hasCustomPrompt="1"/>
          </p:nvPr>
        </p:nvSpPr>
        <p:spPr>
          <a:xfrm>
            <a:off x="407369" y="2494808"/>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GB"/>
              <a:t>SUB Heading</a:t>
            </a:r>
          </a:p>
        </p:txBody>
      </p:sp>
    </p:spTree>
    <p:extLst>
      <p:ext uri="{BB962C8B-B14F-4D97-AF65-F5344CB8AC3E}">
        <p14:creationId xmlns:p14="http://schemas.microsoft.com/office/powerpoint/2010/main" val="4200370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560EDEC-E70D-0CCD-8797-DC35BC34172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76338" y="0"/>
            <a:ext cx="16119476"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a:extLst>
              <a:ext uri="{FF2B5EF4-FFF2-40B4-BE49-F238E27FC236}">
                <a16:creationId xmlns:a16="http://schemas.microsoft.com/office/drawing/2014/main" id="{FE6891B4-4CEC-C1E5-6F16-6FDDD07BB09A}"/>
              </a:ext>
            </a:extLst>
          </p:cNvPr>
          <p:cNvGrpSpPr>
            <a:grpSpLocks/>
          </p:cNvGrpSpPr>
          <p:nvPr userDrawn="1"/>
        </p:nvGrpSpPr>
        <p:grpSpPr bwMode="auto">
          <a:xfrm>
            <a:off x="6265863" y="2262188"/>
            <a:ext cx="922337" cy="752475"/>
            <a:chOff x="5636550" y="2071175"/>
            <a:chExt cx="849552" cy="692148"/>
          </a:xfrm>
        </p:grpSpPr>
        <p:pic>
          <p:nvPicPr>
            <p:cNvPr id="4" name="Graphic 5">
              <a:extLst>
                <a:ext uri="{FF2B5EF4-FFF2-40B4-BE49-F238E27FC236}">
                  <a16:creationId xmlns:a16="http://schemas.microsoft.com/office/drawing/2014/main" id="{66CF6C6F-E1B1-2F4E-1D6B-E26838FA48C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36550" y="2071175"/>
              <a:ext cx="704792" cy="65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6">
              <a:extLst>
                <a:ext uri="{FF2B5EF4-FFF2-40B4-BE49-F238E27FC236}">
                  <a16:creationId xmlns:a16="http://schemas.microsoft.com/office/drawing/2014/main" id="{AF089036-F74D-7546-B04C-A599859B676C}"/>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636550" y="2691771"/>
              <a:ext cx="849552" cy="7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7">
            <a:extLst>
              <a:ext uri="{FF2B5EF4-FFF2-40B4-BE49-F238E27FC236}">
                <a16:creationId xmlns:a16="http://schemas.microsoft.com/office/drawing/2014/main" id="{8AD385FF-35D1-1AF4-DB22-27C4A76A9275}"/>
              </a:ext>
            </a:extLst>
          </p:cNvPr>
          <p:cNvGrpSpPr>
            <a:grpSpLocks/>
          </p:cNvGrpSpPr>
          <p:nvPr userDrawn="1"/>
        </p:nvGrpSpPr>
        <p:grpSpPr bwMode="auto">
          <a:xfrm>
            <a:off x="4151313" y="2690813"/>
            <a:ext cx="939800" cy="738187"/>
            <a:chOff x="3632043" y="2399278"/>
            <a:chExt cx="865237" cy="680167"/>
          </a:xfrm>
        </p:grpSpPr>
        <p:pic>
          <p:nvPicPr>
            <p:cNvPr id="7" name="Graphic 8">
              <a:extLst>
                <a:ext uri="{FF2B5EF4-FFF2-40B4-BE49-F238E27FC236}">
                  <a16:creationId xmlns:a16="http://schemas.microsoft.com/office/drawing/2014/main" id="{C2C53588-9846-5525-DE4F-9E4605177C97}"/>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632043" y="2399278"/>
              <a:ext cx="704467" cy="65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9">
              <a:extLst>
                <a:ext uri="{FF2B5EF4-FFF2-40B4-BE49-F238E27FC236}">
                  <a16:creationId xmlns:a16="http://schemas.microsoft.com/office/drawing/2014/main" id="{AA5854EA-D816-C045-FE7B-F0B665E34977}"/>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648120" y="3007772"/>
              <a:ext cx="849160" cy="7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
            <a:extLst>
              <a:ext uri="{FF2B5EF4-FFF2-40B4-BE49-F238E27FC236}">
                <a16:creationId xmlns:a16="http://schemas.microsoft.com/office/drawing/2014/main" id="{A79C754E-3E23-0C07-3190-316E9697D494}"/>
              </a:ext>
            </a:extLst>
          </p:cNvPr>
          <p:cNvGrpSpPr>
            <a:grpSpLocks/>
          </p:cNvGrpSpPr>
          <p:nvPr userDrawn="1"/>
        </p:nvGrpSpPr>
        <p:grpSpPr bwMode="auto">
          <a:xfrm>
            <a:off x="2640013" y="2879725"/>
            <a:ext cx="922337" cy="750888"/>
            <a:chOff x="2639616" y="2879781"/>
            <a:chExt cx="849552" cy="692149"/>
          </a:xfrm>
        </p:grpSpPr>
        <p:pic>
          <p:nvPicPr>
            <p:cNvPr id="11" name="Graphic 11">
              <a:extLst>
                <a:ext uri="{FF2B5EF4-FFF2-40B4-BE49-F238E27FC236}">
                  <a16:creationId xmlns:a16="http://schemas.microsoft.com/office/drawing/2014/main" id="{51D70752-02EE-DF5A-6B9B-28C321B649DC}"/>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2639616" y="2879781"/>
              <a:ext cx="704792" cy="65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2">
              <a:extLst>
                <a:ext uri="{FF2B5EF4-FFF2-40B4-BE49-F238E27FC236}">
                  <a16:creationId xmlns:a16="http://schemas.microsoft.com/office/drawing/2014/main" id="{68CD30F4-3F57-9538-BED5-946534F9E175}"/>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2639616" y="3500227"/>
              <a:ext cx="849552" cy="7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le 12"/>
          <p:cNvSpPr>
            <a:spLocks noGrp="1"/>
          </p:cNvSpPr>
          <p:nvPr>
            <p:ph type="title" hasCustomPrompt="1"/>
          </p:nvPr>
        </p:nvSpPr>
        <p:spPr>
          <a:xfrm rot="21360000">
            <a:off x="324288" y="391900"/>
            <a:ext cx="6384584" cy="747128"/>
          </a:xfrm>
        </p:spPr>
        <p:txBody>
          <a:bodyPr>
            <a:spAutoFit/>
          </a:bodyPr>
          <a:lstStyle>
            <a:lvl1pPr>
              <a:defRPr sz="4600">
                <a:solidFill>
                  <a:schemeClr val="accent1"/>
                </a:solidFill>
                <a:latin typeface="Bebas Neue Bold" panose="020B0606020202050201" pitchFamily="34" charset="0"/>
              </a:defRPr>
            </a:lvl1pPr>
          </a:lstStyle>
          <a:p>
            <a:r>
              <a:rPr lang="en-GB"/>
              <a:t>HEADING GOES HERE</a:t>
            </a:r>
          </a:p>
        </p:txBody>
      </p:sp>
      <p:sp>
        <p:nvSpPr>
          <p:cNvPr id="25" name="Text Placeholder 10"/>
          <p:cNvSpPr>
            <a:spLocks noGrp="1"/>
          </p:cNvSpPr>
          <p:nvPr>
            <p:ph type="body" sz="quarter" idx="11" hasCustomPrompt="1"/>
          </p:nvPr>
        </p:nvSpPr>
        <p:spPr>
          <a:xfrm>
            <a:off x="306005" y="4667305"/>
            <a:ext cx="3341723" cy="181729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Tree>
    <p:extLst>
      <p:ext uri="{BB962C8B-B14F-4D97-AF65-F5344CB8AC3E}">
        <p14:creationId xmlns:p14="http://schemas.microsoft.com/office/powerpoint/2010/main" val="1700253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itle &amp; Sub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6B8C7B3-1C85-732C-D87A-9764508C6F6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rot="21355256">
            <a:off x="409609" y="468780"/>
            <a:ext cx="7728139" cy="761886"/>
          </a:xfrm>
        </p:spPr>
        <p:txBody>
          <a:bodyPr anchor="t">
            <a:noAutofit/>
          </a:bodyPr>
          <a:lstStyle>
            <a:lvl1pPr>
              <a:defRPr sz="4600" b="0">
                <a:solidFill>
                  <a:srgbClr val="143A54"/>
                </a:solidFill>
              </a:defRPr>
            </a:lvl1pPr>
          </a:lstStyle>
          <a:p>
            <a:r>
              <a:rPr lang="en-GB"/>
              <a:t>HEADING GOES HERE</a:t>
            </a:r>
          </a:p>
        </p:txBody>
      </p:sp>
      <p:sp>
        <p:nvSpPr>
          <p:cNvPr id="12" name="Text Placeholder 5"/>
          <p:cNvSpPr>
            <a:spLocks noGrp="1"/>
          </p:cNvSpPr>
          <p:nvPr>
            <p:ph type="body" sz="quarter" idx="10" hasCustomPrompt="1"/>
          </p:nvPr>
        </p:nvSpPr>
        <p:spPr>
          <a:xfrm rot="21355256">
            <a:off x="482400" y="1189393"/>
            <a:ext cx="7729537" cy="381000"/>
          </a:xfrm>
        </p:spPr>
        <p:txBody>
          <a:bodyPr>
            <a:noAutofit/>
          </a:bodyPr>
          <a:lstStyle>
            <a:lvl1pPr marL="0" indent="0">
              <a:buNone/>
              <a:defRPr sz="2000" b="0" i="0">
                <a:solidFill>
                  <a:srgbClr val="29ABE2"/>
                </a:solidFill>
                <a:latin typeface="Bebas Neue Bold" panose="020B0606020202050201" pitchFamily="34" charset="0"/>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GB"/>
              <a:t>SUB HEADING</a:t>
            </a:r>
          </a:p>
        </p:txBody>
      </p:sp>
    </p:spTree>
    <p:extLst>
      <p:ext uri="{BB962C8B-B14F-4D97-AF65-F5344CB8AC3E}">
        <p14:creationId xmlns:p14="http://schemas.microsoft.com/office/powerpoint/2010/main" val="1089372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Title Divi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1EC3162-DF8E-9C14-2E8C-1F957C42D66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Placeholder 17"/>
          <p:cNvSpPr>
            <a:spLocks noGrp="1"/>
          </p:cNvSpPr>
          <p:nvPr>
            <p:ph type="body" sz="quarter" idx="12" hasCustomPrompt="1"/>
          </p:nvPr>
        </p:nvSpPr>
        <p:spPr>
          <a:xfrm>
            <a:off x="695325" y="2420938"/>
            <a:ext cx="10225088" cy="864046"/>
          </a:xfrm>
        </p:spPr>
        <p:txBody>
          <a:bodyPr>
            <a:normAutofit/>
          </a:bodyPr>
          <a:lstStyle>
            <a:lvl1pPr marL="0" indent="0">
              <a:buFontTx/>
              <a:buNone/>
              <a:defRPr sz="2600">
                <a:solidFill>
                  <a:schemeClr val="accent1"/>
                </a:solidFill>
                <a:latin typeface="Bebas Neue Bold" panose="020B0606020202050201" pitchFamily="34" charset="0"/>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GB"/>
              <a:t>Sub Heading</a:t>
            </a:r>
          </a:p>
        </p:txBody>
      </p:sp>
      <p:sp>
        <p:nvSpPr>
          <p:cNvPr id="39" name="Text Placeholder 17"/>
          <p:cNvSpPr>
            <a:spLocks noGrp="1"/>
          </p:cNvSpPr>
          <p:nvPr>
            <p:ph type="body" sz="quarter" idx="13" hasCustomPrompt="1"/>
          </p:nvPr>
        </p:nvSpPr>
        <p:spPr>
          <a:xfrm>
            <a:off x="695325" y="3284984"/>
            <a:ext cx="10225088" cy="864046"/>
          </a:xfrm>
        </p:spPr>
        <p:txBody>
          <a:bodyPr>
            <a:normAutofit/>
          </a:bodyPr>
          <a:lstStyle>
            <a:lvl1pPr marL="0" indent="0">
              <a:buFontTx/>
              <a:buNone/>
              <a:defRPr sz="1400">
                <a:latin typeface="+mn-lt"/>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GB"/>
              <a:t>Body</a:t>
            </a:r>
          </a:p>
        </p:txBody>
      </p:sp>
      <p:sp>
        <p:nvSpPr>
          <p:cNvPr id="45" name="Title 12"/>
          <p:cNvSpPr>
            <a:spLocks noGrp="1"/>
          </p:cNvSpPr>
          <p:nvPr>
            <p:ph type="title" hasCustomPrompt="1"/>
          </p:nvPr>
        </p:nvSpPr>
        <p:spPr>
          <a:xfrm>
            <a:off x="575512" y="937587"/>
            <a:ext cx="6384584" cy="747128"/>
          </a:xfrm>
        </p:spPr>
        <p:txBody>
          <a:bodyPr>
            <a:spAutoFit/>
          </a:bodyPr>
          <a:lstStyle>
            <a:lvl1pPr>
              <a:defRPr sz="4600">
                <a:solidFill>
                  <a:schemeClr val="bg1"/>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345920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slide 4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8FD621-11D9-C28E-8B47-E3E10167020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 Same-side Corner of Rectangle 12">
            <a:extLst>
              <a:ext uri="{FF2B5EF4-FFF2-40B4-BE49-F238E27FC236}">
                <a16:creationId xmlns:a16="http://schemas.microsoft.com/office/drawing/2014/main" id="{D30C527B-88FD-7D45-47CD-840638062C88}"/>
              </a:ext>
            </a:extLst>
          </p:cNvPr>
          <p:cNvSpPr/>
          <p:nvPr userDrawn="1"/>
        </p:nvSpPr>
        <p:spPr>
          <a:xfrm rot="10800000">
            <a:off x="407988" y="3600450"/>
            <a:ext cx="3724275" cy="2936875"/>
          </a:xfrm>
          <a:prstGeom prst="round2SameRect">
            <a:avLst>
              <a:gd name="adj1" fmla="val 5065"/>
              <a:gd name="adj2" fmla="val 0"/>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Graphic 5">
            <a:extLst>
              <a:ext uri="{FF2B5EF4-FFF2-40B4-BE49-F238E27FC236}">
                <a16:creationId xmlns:a16="http://schemas.microsoft.com/office/drawing/2014/main" id="{D2DCD11C-EFAE-3828-30C7-367EC7CA5FD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95325" y="3203575"/>
            <a:ext cx="936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6">
            <a:extLst>
              <a:ext uri="{FF2B5EF4-FFF2-40B4-BE49-F238E27FC236}">
                <a16:creationId xmlns:a16="http://schemas.microsoft.com/office/drawing/2014/main" id="{06D65DEA-0940-46BE-429A-160D7A9519CC}"/>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10800000">
            <a:off x="3344863" y="5805488"/>
            <a:ext cx="5048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list</a:t>
            </a:r>
          </a:p>
        </p:txBody>
      </p:sp>
      <p:sp>
        <p:nvSpPr>
          <p:cNvPr id="15" name="Text Placeholder 11"/>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mn-lt"/>
              </a:defRPr>
            </a:lvl1pPr>
          </a:lstStyle>
          <a:p>
            <a:pPr lvl="0"/>
            <a:r>
              <a:rPr lang="en-GB"/>
              <a:t>Quotation</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a:solidFill>
                  <a:srgbClr val="143A54"/>
                </a:solidFill>
                <a:latin typeface="Bebas Neue Bold" panose="020B0606020202050201" pitchFamily="34" charset="0"/>
              </a:defRPr>
            </a:lvl1pPr>
          </a:lstStyle>
          <a:p>
            <a:r>
              <a:rPr lang="en-GB"/>
              <a:t>HEADING GOES HERE</a:t>
            </a:r>
          </a:p>
        </p:txBody>
      </p:sp>
      <p:sp>
        <p:nvSpPr>
          <p:cNvPr id="3"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GB" noProof="0" err="1"/>
              <a:t>Clyouk</a:t>
            </a:r>
            <a:r>
              <a:rPr lang="en-GB" noProof="0"/>
              <a:t> </a:t>
            </a:r>
            <a:r>
              <a:rPr lang="en-GB" noProof="0" err="1"/>
              <a:t>youon</a:t>
            </a:r>
            <a:r>
              <a:rPr lang="en-GB" noProof="0"/>
              <a:t> to add </a:t>
            </a:r>
            <a:r>
              <a:rPr lang="en-GB" noProof="0" err="1"/>
              <a:t>pyouture</a:t>
            </a:r>
            <a:endParaRPr lang="en-GB" noProof="0"/>
          </a:p>
        </p:txBody>
      </p:sp>
    </p:spTree>
    <p:extLst>
      <p:ext uri="{BB962C8B-B14F-4D97-AF65-F5344CB8AC3E}">
        <p14:creationId xmlns:p14="http://schemas.microsoft.com/office/powerpoint/2010/main" val="3851017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quote slide">
    <p:spTree>
      <p:nvGrpSpPr>
        <p:cNvPr id="1" name=""/>
        <p:cNvGrpSpPr/>
        <p:nvPr/>
      </p:nvGrpSpPr>
      <p:grpSpPr>
        <a:xfrm>
          <a:off x="0" y="0"/>
          <a:ext cx="0" cy="0"/>
          <a:chOff x="0" y="0"/>
          <a:chExt cx="0" cy="0"/>
        </a:xfrm>
      </p:grpSpPr>
      <p:pic>
        <p:nvPicPr>
          <p:cNvPr id="2" name="Picture 3" descr="A sign on a wall&#10;&#10;Description automatically generated with medium confidence">
            <a:extLst>
              <a:ext uri="{FF2B5EF4-FFF2-40B4-BE49-F238E27FC236}">
                <a16:creationId xmlns:a16="http://schemas.microsoft.com/office/drawing/2014/main" id="{5F82740D-55CE-B11E-59F2-1B6995FD471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88"/>
            <a:ext cx="40798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733516CF-4A66-744D-6965-E6ED8EEBEF1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10800000">
            <a:off x="4079875" y="792163"/>
            <a:ext cx="8112125"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FDB49480-E4B6-DDB9-7074-689F5D9D13C3}"/>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12332135">
            <a:off x="7829550" y="922338"/>
            <a:ext cx="866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4"/>
          <p:cNvSpPr>
            <a:spLocks noGrp="1"/>
          </p:cNvSpPr>
          <p:nvPr>
            <p:ph type="title" hasCustomPrompt="1"/>
          </p:nvPr>
        </p:nvSpPr>
        <p:spPr>
          <a:xfrm rot="21411553">
            <a:off x="4925733" y="1177168"/>
            <a:ext cx="3407124" cy="1325563"/>
          </a:xfrm>
        </p:spPr>
        <p:txBody>
          <a:bodyPr>
            <a:normAutofit/>
          </a:bodyPr>
          <a:lstStyle>
            <a:lvl1pPr>
              <a:tabLst>
                <a:tab pos="1084263" algn="l"/>
              </a:tabLst>
              <a:defRPr sz="4600">
                <a:solidFill>
                  <a:srgbClr val="EBD64E"/>
                </a:solidFill>
              </a:defRPr>
            </a:lvl1pPr>
          </a:lstStyle>
          <a:p>
            <a:r>
              <a:rPr lang="en-GB"/>
              <a:t>TITLE TO GO HERE</a:t>
            </a:r>
          </a:p>
        </p:txBody>
      </p:sp>
      <p:sp>
        <p:nvSpPr>
          <p:cNvPr id="22" name="Text Placeholder 10"/>
          <p:cNvSpPr>
            <a:spLocks noGrp="1"/>
          </p:cNvSpPr>
          <p:nvPr>
            <p:ph type="body" sz="quarter" idx="12" hasCustomPrompt="1"/>
          </p:nvPr>
        </p:nvSpPr>
        <p:spPr>
          <a:xfrm>
            <a:off x="4947420" y="2898819"/>
            <a:ext cx="5181028" cy="3026013"/>
          </a:xfrm>
        </p:spPr>
        <p:txBody>
          <a:bodyPr>
            <a:noAutofit/>
          </a:bodyPr>
          <a:lstStyle>
            <a:lvl1pPr marL="285750" indent="-285750">
              <a:buClr>
                <a:srgbClr val="EBD64E"/>
              </a:buClr>
              <a:buFont typeface="Arial" panose="020B0604020202020204" pitchFamily="34" charset="0"/>
              <a:buChar char="•"/>
              <a:defRPr sz="140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26" name="Text Placeholder 24"/>
          <p:cNvSpPr>
            <a:spLocks noGrp="1"/>
          </p:cNvSpPr>
          <p:nvPr>
            <p:ph type="body" sz="quarter" idx="13"/>
          </p:nvPr>
        </p:nvSpPr>
        <p:spPr>
          <a:xfrm rot="20820000">
            <a:off x="8881825" y="1081523"/>
            <a:ext cx="2951574" cy="1183129"/>
          </a:xfrm>
        </p:spPr>
        <p:txBody>
          <a:bodyPr>
            <a:normAutofit/>
          </a:bodyPr>
          <a:lstStyle>
            <a:lvl1pPr marL="0" indent="0">
              <a:buFontTx/>
              <a:buNone/>
              <a:defRPr sz="1300">
                <a:solidFill>
                  <a:schemeClr val="bg1"/>
                </a:solidFill>
                <a:latin typeface="+mn-lt"/>
              </a:defRPr>
            </a:lvl1pPr>
            <a:lvl2pPr marL="457200" indent="0">
              <a:buFontTx/>
              <a:buNone/>
              <a:defRPr sz="1200">
                <a:latin typeface="Courier New" pitchFamily="2" charset="0"/>
              </a:defRPr>
            </a:lvl2pPr>
            <a:lvl3pPr marL="914400" indent="0">
              <a:buFontTx/>
              <a:buNone/>
              <a:defRPr sz="1200">
                <a:latin typeface="Courier New" pitchFamily="2" charset="0"/>
              </a:defRPr>
            </a:lvl3pPr>
            <a:lvl4pPr marL="1371600" indent="0">
              <a:buFontTx/>
              <a:buNone/>
              <a:defRPr sz="1200">
                <a:latin typeface="Courier New" pitchFamily="2" charset="0"/>
              </a:defRPr>
            </a:lvl4pPr>
            <a:lvl5pPr marL="1828800" indent="0">
              <a:buFontTx/>
              <a:buNone/>
              <a:defRPr sz="1200">
                <a:latin typeface="Courier New" pitchFamily="2" charset="0"/>
              </a:defRPr>
            </a:lvl5pPr>
          </a:lstStyle>
          <a:p>
            <a:pPr lvl="0"/>
            <a:r>
              <a:rPr lang="en-GB"/>
              <a:t>Click to edit Master text styles</a:t>
            </a:r>
          </a:p>
        </p:txBody>
      </p:sp>
    </p:spTree>
    <p:extLst>
      <p:ext uri="{BB962C8B-B14F-4D97-AF65-F5344CB8AC3E}">
        <p14:creationId xmlns:p14="http://schemas.microsoft.com/office/powerpoint/2010/main" val="278450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Info 10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E33BF6-34B4-B348-8226-1078C172AF9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GB"/>
              <a:t>SUB Heading</a:t>
            </a:r>
          </a:p>
        </p:txBody>
      </p:sp>
      <p:sp>
        <p:nvSpPr>
          <p:cNvPr id="19" name="Text Placeholder 10"/>
          <p:cNvSpPr>
            <a:spLocks noGrp="1"/>
          </p:cNvSpPr>
          <p:nvPr>
            <p:ph type="body" sz="quarter" idx="15" hasCustomPrompt="1"/>
          </p:nvPr>
        </p:nvSpPr>
        <p:spPr>
          <a:xfrm>
            <a:off x="6672065" y="3139291"/>
            <a:ext cx="5181028" cy="3026013"/>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List</a:t>
            </a:r>
          </a:p>
        </p:txBody>
      </p:sp>
      <p:sp>
        <p:nvSpPr>
          <p:cNvPr id="5" name="Picture Placeholder 3"/>
          <p:cNvSpPr>
            <a:spLocks noGrp="1"/>
          </p:cNvSpPr>
          <p:nvPr>
            <p:ph type="pic" sz="quarter" idx="16"/>
          </p:nvPr>
        </p:nvSpPr>
        <p:spPr>
          <a:xfrm>
            <a:off x="-11113" y="-10016"/>
            <a:ext cx="6133090" cy="6877541"/>
          </a:xfrm>
        </p:spPr>
        <p:txBody>
          <a:bodyPr rtlCol="0">
            <a:normAutofit/>
          </a:bodyPr>
          <a:lstStyle>
            <a:lvl1pPr>
              <a:defRPr sz="2000">
                <a:latin typeface="+mn-lt"/>
              </a:defRPr>
            </a:lvl1pPr>
          </a:lstStyle>
          <a:p>
            <a:pPr lvl="0"/>
            <a:r>
              <a:rPr lang="en-GB" noProof="0" err="1"/>
              <a:t>Clyouk</a:t>
            </a:r>
            <a:r>
              <a:rPr lang="en-GB" noProof="0"/>
              <a:t> </a:t>
            </a:r>
            <a:r>
              <a:rPr lang="en-GB" noProof="0" err="1"/>
              <a:t>youon</a:t>
            </a:r>
            <a:r>
              <a:rPr lang="en-GB" noProof="0"/>
              <a:t> to add </a:t>
            </a:r>
            <a:r>
              <a:rPr lang="en-GB" noProof="0" err="1"/>
              <a:t>pyouture</a:t>
            </a:r>
            <a:endParaRPr lang="en-GB" noProof="0"/>
          </a:p>
        </p:txBody>
      </p:sp>
    </p:spTree>
    <p:extLst>
      <p:ext uri="{BB962C8B-B14F-4D97-AF65-F5344CB8AC3E}">
        <p14:creationId xmlns:p14="http://schemas.microsoft.com/office/powerpoint/2010/main" val="165175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Mobi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17FF5C-8B4E-C6F7-5768-A6236B7759E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8A47F50A-5C15-3270-C709-A64DD3CD197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Bold" panose="020B0606020202050201" pitchFamily="34" charset="0"/>
              </a:defRPr>
            </a:lvl1pPr>
          </a:lstStyle>
          <a:p>
            <a:r>
              <a:rPr lang="en-GB"/>
              <a:t>HEADING GOES HERE</a:t>
            </a:r>
          </a:p>
        </p:txBody>
      </p:sp>
      <p:sp>
        <p:nvSpPr>
          <p:cNvPr id="15" name="Text Placeholder 10"/>
          <p:cNvSpPr>
            <a:spLocks noGrp="1"/>
          </p:cNvSpPr>
          <p:nvPr>
            <p:ph type="body" sz="quarter" idx="14" hasCustomPrompt="1"/>
          </p:nvPr>
        </p:nvSpPr>
        <p:spPr>
          <a:xfrm>
            <a:off x="499005" y="3139291"/>
            <a:ext cx="5181028" cy="3026013"/>
          </a:xfrm>
        </p:spPr>
        <p:txBody>
          <a:bodyPr>
            <a:noAutofit/>
          </a:bodyPr>
          <a:lstStyle>
            <a:lvl1pPr marL="285750" indent="-285750">
              <a:buClr>
                <a:schemeClr val="accent4"/>
              </a:buClr>
              <a:buFont typeface="Wingdings" panose="05000000000000000000" pitchFamily="2" charset="2"/>
              <a:buChar char="§"/>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16" name="Text Placeholder 14"/>
          <p:cNvSpPr>
            <a:spLocks noGrp="1"/>
          </p:cNvSpPr>
          <p:nvPr>
            <p:ph type="body" sz="quarter" idx="15" hasCustomPrompt="1"/>
          </p:nvPr>
        </p:nvSpPr>
        <p:spPr>
          <a:xfrm>
            <a:off x="499005" y="2492942"/>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GB"/>
              <a:t>Sub heading</a:t>
            </a:r>
          </a:p>
        </p:txBody>
      </p:sp>
      <p:sp>
        <p:nvSpPr>
          <p:cNvPr id="22" name="Picture Placeholder 21"/>
          <p:cNvSpPr>
            <a:spLocks noGrp="1"/>
          </p:cNvSpPr>
          <p:nvPr>
            <p:ph type="pic" sz="quarter" idx="16"/>
          </p:nvPr>
        </p:nvSpPr>
        <p:spPr>
          <a:xfrm>
            <a:off x="7254874" y="548680"/>
            <a:ext cx="3953693" cy="5760640"/>
          </a:xfrm>
        </p:spPr>
        <p:txBody>
          <a:bodyPr rtlCol="0">
            <a:normAutofit/>
          </a:bodyPr>
          <a:lstStyle>
            <a:lvl1pPr>
              <a:defRPr sz="2000">
                <a:latin typeface="+mn-lt"/>
              </a:defRPr>
            </a:lvl1pPr>
          </a:lstStyle>
          <a:p>
            <a:pPr lvl="0"/>
            <a:r>
              <a:rPr lang="en-GB" noProof="0" err="1"/>
              <a:t>Clyouk</a:t>
            </a:r>
            <a:r>
              <a:rPr lang="en-GB" noProof="0"/>
              <a:t> </a:t>
            </a:r>
            <a:r>
              <a:rPr lang="en-GB" noProof="0" err="1"/>
              <a:t>youon</a:t>
            </a:r>
            <a:r>
              <a:rPr lang="en-GB" noProof="0"/>
              <a:t> to add </a:t>
            </a:r>
            <a:r>
              <a:rPr lang="en-GB" noProof="0" err="1"/>
              <a:t>pyouture</a:t>
            </a:r>
            <a:endParaRPr lang="en-GB" noProof="0"/>
          </a:p>
        </p:txBody>
      </p:sp>
    </p:spTree>
    <p:extLst>
      <p:ext uri="{BB962C8B-B14F-4D97-AF65-F5344CB8AC3E}">
        <p14:creationId xmlns:p14="http://schemas.microsoft.com/office/powerpoint/2010/main" val="314168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4F78B042-22A5-8AE6-A751-74D0795D98B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F30531C0-507F-680E-48F0-76456841264B}"/>
              </a:ext>
            </a:extLst>
          </p:cNvPr>
          <p:cNvCxnSpPr>
            <a:cxnSpLocks/>
          </p:cNvCxnSpPr>
          <p:nvPr userDrawn="1"/>
        </p:nvCxnSpPr>
        <p:spPr>
          <a:xfrm flipV="1">
            <a:off x="5548313" y="3532188"/>
            <a:ext cx="6643687" cy="498475"/>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4" name="Graphic 5">
            <a:extLst>
              <a:ext uri="{FF2B5EF4-FFF2-40B4-BE49-F238E27FC236}">
                <a16:creationId xmlns:a16="http://schemas.microsoft.com/office/drawing/2014/main" id="{0AC115F5-14FA-5C97-2D11-B2A1CC8BFAB9}"/>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29348">
            <a:off x="808038" y="1384300"/>
            <a:ext cx="35512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983599" y="2358493"/>
            <a:ext cx="11136561" cy="1344984"/>
          </a:xfrm>
        </p:spPr>
        <p:txBody>
          <a:bodyPr>
            <a:spAutoFit/>
          </a:bodyPr>
          <a:lstStyle>
            <a:lvl1pPr>
              <a:defRPr sz="8800">
                <a:solidFill>
                  <a:schemeClr val="bg1"/>
                </a:solidFill>
                <a:latin typeface="Bebas Neue Bold" panose="020B0606020202050201" pitchFamily="34" charset="0"/>
                <a:cs typeface="IrisUPC" panose="020B0502040204020203" pitchFamily="34" charset="-34"/>
              </a:defRPr>
            </a:lvl1pPr>
          </a:lstStyle>
          <a:p>
            <a:r>
              <a:rPr lang="en-GB"/>
              <a:t>HEADING GOES HERE</a:t>
            </a:r>
          </a:p>
        </p:txBody>
      </p:sp>
      <p:sp>
        <p:nvSpPr>
          <p:cNvPr id="37" name="Text Placeholder 36"/>
          <p:cNvSpPr>
            <a:spLocks noGrp="1"/>
          </p:cNvSpPr>
          <p:nvPr>
            <p:ph type="body" sz="quarter" idx="10" hasCustomPrompt="1"/>
          </p:nvPr>
        </p:nvSpPr>
        <p:spPr>
          <a:xfrm rot="21366618">
            <a:off x="1049254" y="3897699"/>
            <a:ext cx="5256584" cy="546372"/>
          </a:xfrm>
        </p:spPr>
        <p:txBody>
          <a:bodyPr>
            <a:noAutofit/>
          </a:bodyPr>
          <a:lstStyle>
            <a:lvl1pPr marL="0" indent="0">
              <a:buFontTx/>
              <a:buNone/>
              <a:defRPr sz="4400">
                <a:solidFill>
                  <a:schemeClr val="bg1"/>
                </a:solidFill>
                <a:latin typeface="Bebas Neue Bold" panose="020B0606020202050201" pitchFamily="34" charset="0"/>
              </a:defRPr>
            </a:lvl1pPr>
          </a:lstStyle>
          <a:p>
            <a:pPr lvl="0"/>
            <a:r>
              <a:rPr lang="en-GB"/>
              <a:t>HEADING GOES HERE</a:t>
            </a:r>
          </a:p>
        </p:txBody>
      </p:sp>
    </p:spTree>
    <p:extLst>
      <p:ext uri="{BB962C8B-B14F-4D97-AF65-F5344CB8AC3E}">
        <p14:creationId xmlns:p14="http://schemas.microsoft.com/office/powerpoint/2010/main" val="292236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 4 -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8C354D1-9B7B-68EB-98DB-D8F62BB2848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8" name="Text Placeholder 10"/>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List</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a:solidFill>
                  <a:srgbClr val="143A54"/>
                </a:solidFill>
                <a:latin typeface="Bebas Neue Bold" panose="020B0606020202050201" pitchFamily="34" charset="0"/>
              </a:defRPr>
            </a:lvl1pPr>
          </a:lstStyle>
          <a:p>
            <a:r>
              <a:rPr lang="en-GB"/>
              <a:t>HEADING GOES HERE</a:t>
            </a:r>
          </a:p>
        </p:txBody>
      </p:sp>
      <p:sp>
        <p:nvSpPr>
          <p:cNvPr id="5" name="Picture Placeholder 2"/>
          <p:cNvSpPr>
            <a:spLocks noGrp="1"/>
          </p:cNvSpPr>
          <p:nvPr>
            <p:ph type="pic" sz="quarter" idx="14"/>
          </p:nvPr>
        </p:nvSpPr>
        <p:spPr>
          <a:xfrm>
            <a:off x="407222" y="384926"/>
            <a:ext cx="3725041" cy="3215524"/>
          </a:xfrm>
        </p:spPr>
        <p:txBody>
          <a:bodyPr rtlCol="0">
            <a:normAutofit/>
          </a:bodyPr>
          <a:lstStyle>
            <a:lvl1pPr>
              <a:defRPr sz="2000">
                <a:latin typeface="+mn-lt"/>
              </a:defRPr>
            </a:lvl1pPr>
          </a:lstStyle>
          <a:p>
            <a:pPr lvl="0"/>
            <a:r>
              <a:rPr lang="en-GB" noProof="0" err="1"/>
              <a:t>Clyouk</a:t>
            </a:r>
            <a:r>
              <a:rPr lang="en-GB" noProof="0"/>
              <a:t> </a:t>
            </a:r>
            <a:r>
              <a:rPr lang="en-GB" noProof="0" err="1"/>
              <a:t>youon</a:t>
            </a:r>
            <a:r>
              <a:rPr lang="en-GB" noProof="0"/>
              <a:t> to add </a:t>
            </a:r>
            <a:r>
              <a:rPr lang="en-GB" noProof="0" err="1"/>
              <a:t>pyouture</a:t>
            </a:r>
            <a:endParaRPr lang="en-GB" noProof="0"/>
          </a:p>
        </p:txBody>
      </p:sp>
      <p:sp>
        <p:nvSpPr>
          <p:cNvPr id="15" name="Text Placeholder 11"/>
          <p:cNvSpPr>
            <a:spLocks noGrp="1"/>
          </p:cNvSpPr>
          <p:nvPr>
            <p:ph type="body" sz="quarter" idx="13" hasCustomPrompt="1"/>
          </p:nvPr>
        </p:nvSpPr>
        <p:spPr>
          <a:xfrm>
            <a:off x="558268" y="3860453"/>
            <a:ext cx="3186149" cy="1728787"/>
          </a:xfrm>
        </p:spPr>
        <p:txBody>
          <a:bodyPr>
            <a:noAutofit/>
          </a:bodyPr>
          <a:lstStyle>
            <a:lvl1pPr marL="0" indent="0">
              <a:buNone/>
              <a:defRPr sz="1800" b="0" i="0">
                <a:solidFill>
                  <a:schemeClr val="bg1"/>
                </a:solidFill>
                <a:latin typeface="+mn-lt"/>
              </a:defRPr>
            </a:lvl1pPr>
          </a:lstStyle>
          <a:p>
            <a:pPr lvl="0"/>
            <a:r>
              <a:rPr lang="en-GB"/>
              <a:t>Statement</a:t>
            </a:r>
          </a:p>
        </p:txBody>
      </p:sp>
    </p:spTree>
    <p:extLst>
      <p:ext uri="{BB962C8B-B14F-4D97-AF65-F5344CB8AC3E}">
        <p14:creationId xmlns:p14="http://schemas.microsoft.com/office/powerpoint/2010/main" val="1266907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8234F61-AC92-7219-6F07-F21BCFA82167}"/>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C5E43FB-0AC6-DD93-2679-A0DCF591194B}"/>
              </a:ext>
            </a:extLst>
          </p:cNvPr>
          <p:cNvCxnSpPr>
            <a:cxnSpLocks/>
          </p:cNvCxnSpPr>
          <p:nvPr userDrawn="1"/>
        </p:nvCxnSpPr>
        <p:spPr>
          <a:xfrm>
            <a:off x="4694238" y="1338263"/>
            <a:ext cx="0" cy="1635125"/>
          </a:xfrm>
          <a:prstGeom prst="line">
            <a:avLst/>
          </a:prstGeom>
          <a:ln w="12700">
            <a:solidFill>
              <a:srgbClr val="5A5A5A"/>
            </a:solidFill>
          </a:ln>
        </p:spPr>
        <p:style>
          <a:lnRef idx="1">
            <a:schemeClr val="accent1"/>
          </a:lnRef>
          <a:fillRef idx="0">
            <a:schemeClr val="accent1"/>
          </a:fillRef>
          <a:effectRef idx="0">
            <a:schemeClr val="accent1"/>
          </a:effectRef>
          <a:fontRef idx="minor">
            <a:schemeClr val="tx1"/>
          </a:fontRef>
        </p:style>
      </p:cxnSp>
      <p:sp>
        <p:nvSpPr>
          <p:cNvPr id="4" name="TextBox 5">
            <a:extLst>
              <a:ext uri="{FF2B5EF4-FFF2-40B4-BE49-F238E27FC236}">
                <a16:creationId xmlns:a16="http://schemas.microsoft.com/office/drawing/2014/main" id="{099376A2-831A-C219-F70B-AFC20F703E38}"/>
              </a:ext>
            </a:extLst>
          </p:cNvPr>
          <p:cNvSpPr txBox="1">
            <a:spLocks noChangeArrowheads="1"/>
          </p:cNvSpPr>
          <p:nvPr userDrawn="1"/>
        </p:nvSpPr>
        <p:spPr bwMode="auto">
          <a:xfrm>
            <a:off x="142875" y="6521450"/>
            <a:ext cx="3981450" cy="231775"/>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defRPr/>
            </a:pPr>
            <a:r>
              <a:rPr lang="en-GB" altLang="en-US" sz="900">
                <a:solidFill>
                  <a:srgbClr val="4D5156"/>
                </a:solidFill>
              </a:rPr>
              <a:t>Company Confidential © 2022 Whitewall</a:t>
            </a:r>
            <a:endParaRPr lang="en-GB" altLang="en-US" sz="900"/>
          </a:p>
        </p:txBody>
      </p:sp>
      <p:pic>
        <p:nvPicPr>
          <p:cNvPr id="5" name="Graphic 6">
            <a:extLst>
              <a:ext uri="{FF2B5EF4-FFF2-40B4-BE49-F238E27FC236}">
                <a16:creationId xmlns:a16="http://schemas.microsoft.com/office/drawing/2014/main" id="{23D855FB-A1D8-81EF-F71A-882FA4FC6AD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65188" y="1793875"/>
            <a:ext cx="33147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51A0880E-AF6A-2AF2-7F1A-702E4D475EF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3810000"/>
            <a:ext cx="116062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0" hasCustomPrompt="1"/>
          </p:nvPr>
        </p:nvSpPr>
        <p:spPr>
          <a:xfrm>
            <a:off x="5191213" y="1546658"/>
            <a:ext cx="3795713" cy="1219200"/>
          </a:xfrm>
        </p:spPr>
        <p:txBody>
          <a:bodyPr rtlCol="0">
            <a:normAutofit/>
          </a:bodyPr>
          <a:lstStyle>
            <a:lvl1pPr marL="0" indent="0" algn="ctr">
              <a:buNone/>
              <a:defRPr/>
            </a:lvl1pPr>
          </a:lstStyle>
          <a:p>
            <a:pPr lvl="0"/>
            <a:r>
              <a:rPr lang="en-GB" noProof="0"/>
              <a:t>Insert Dual branding Logo</a:t>
            </a:r>
          </a:p>
        </p:txBody>
      </p:sp>
      <p:sp>
        <p:nvSpPr>
          <p:cNvPr id="26" name="Title 12"/>
          <p:cNvSpPr>
            <a:spLocks noGrp="1"/>
          </p:cNvSpPr>
          <p:nvPr>
            <p:ph type="title" hasCustomPrompt="1"/>
          </p:nvPr>
        </p:nvSpPr>
        <p:spPr>
          <a:xfrm>
            <a:off x="464560" y="4266048"/>
            <a:ext cx="6384584" cy="747128"/>
          </a:xfrm>
        </p:spPr>
        <p:txBody>
          <a:bodyPr>
            <a:spAutoFit/>
          </a:bodyPr>
          <a:lstStyle>
            <a:lvl1pPr>
              <a:defRPr sz="4600">
                <a:solidFill>
                  <a:schemeClr val="bg1"/>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2648924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E516F9B7-BC71-0DB7-9DFA-A2422006E8F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A972CB6-5410-4A6E-B981-9E33514E5A26}"/>
              </a:ext>
            </a:extLst>
          </p:cNvPr>
          <p:cNvCxnSpPr>
            <a:cxnSpLocks/>
          </p:cNvCxnSpPr>
          <p:nvPr userDrawn="1"/>
        </p:nvCxnSpPr>
        <p:spPr>
          <a:xfrm flipV="1">
            <a:off x="5532438" y="3532188"/>
            <a:ext cx="6659562" cy="498475"/>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5" name="Graphic 5">
            <a:extLst>
              <a:ext uri="{FF2B5EF4-FFF2-40B4-BE49-F238E27FC236}">
                <a16:creationId xmlns:a16="http://schemas.microsoft.com/office/drawing/2014/main" id="{1E9551E9-676C-D13A-51C4-49D4D017A83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29348">
            <a:off x="808038" y="1384300"/>
            <a:ext cx="35512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2"/>
          <p:cNvSpPr>
            <a:spLocks noGrp="1"/>
          </p:cNvSpPr>
          <p:nvPr>
            <p:ph type="title" hasCustomPrompt="1"/>
          </p:nvPr>
        </p:nvSpPr>
        <p:spPr>
          <a:xfrm rot="21360000">
            <a:off x="1030710" y="3839850"/>
            <a:ext cx="4474340" cy="946413"/>
          </a:xfrm>
        </p:spPr>
        <p:txBody>
          <a:bodyPr anchor="t">
            <a:spAutoFit/>
          </a:bodyPr>
          <a:lstStyle>
            <a:lvl1pPr>
              <a:defRPr sz="6000">
                <a:solidFill>
                  <a:schemeClr val="bg1"/>
                </a:solidFill>
                <a:latin typeface="Bebas Neue Bold" panose="020B0606020202050201" pitchFamily="34" charset="0"/>
              </a:defRPr>
            </a:lvl1pPr>
          </a:lstStyle>
          <a:p>
            <a:r>
              <a:rPr lang="en-GB"/>
              <a:t>THANK YOU </a:t>
            </a:r>
          </a:p>
        </p:txBody>
      </p:sp>
    </p:spTree>
    <p:extLst>
      <p:ext uri="{BB962C8B-B14F-4D97-AF65-F5344CB8AC3E}">
        <p14:creationId xmlns:p14="http://schemas.microsoft.com/office/powerpoint/2010/main" val="3693099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50 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CED7CAB-265C-84B1-1076-EF88570096E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EC92E6A-66AB-F88A-3EE7-2B7FC17CA345}"/>
              </a:ext>
            </a:extLst>
          </p:cNvPr>
          <p:cNvSpPr/>
          <p:nvPr userDrawn="1"/>
        </p:nvSpPr>
        <p:spPr>
          <a:xfrm>
            <a:off x="6537325" y="0"/>
            <a:ext cx="5654675" cy="6858000"/>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Graphic 5">
            <a:extLst>
              <a:ext uri="{FF2B5EF4-FFF2-40B4-BE49-F238E27FC236}">
                <a16:creationId xmlns:a16="http://schemas.microsoft.com/office/drawing/2014/main" id="{594C2A9C-03B6-F82B-DE6D-079B25679AA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0721836">
            <a:off x="10504488" y="5287963"/>
            <a:ext cx="140017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hasCustomPrompt="1"/>
          </p:nvPr>
        </p:nvSpPr>
        <p:spPr>
          <a:xfrm>
            <a:off x="7607278" y="1340768"/>
            <a:ext cx="3925586" cy="4176464"/>
          </a:xfrm>
        </p:spPr>
        <p:txBody>
          <a:bodyPr>
            <a:noAutofit/>
          </a:bodyPr>
          <a:lstStyle>
            <a:lvl1pPr>
              <a:defRPr sz="10000">
                <a:solidFill>
                  <a:schemeClr val="bg1"/>
                </a:solidFill>
                <a:latin typeface="Bebas Neue Bold" panose="020B0606020202050201" pitchFamily="34" charset="0"/>
              </a:defRPr>
            </a:lvl1pPr>
          </a:lstStyle>
          <a:p>
            <a:r>
              <a:rPr lang="en-GB"/>
              <a:t>TITLE to go HERE</a:t>
            </a:r>
          </a:p>
        </p:txBody>
      </p:sp>
      <p:sp>
        <p:nvSpPr>
          <p:cNvPr id="11" name="Text Placeholder 31"/>
          <p:cNvSpPr>
            <a:spLocks noGrp="1"/>
          </p:cNvSpPr>
          <p:nvPr>
            <p:ph type="body" sz="quarter" idx="11" hasCustomPrompt="1"/>
          </p:nvPr>
        </p:nvSpPr>
        <p:spPr>
          <a:xfrm>
            <a:off x="986979" y="2976149"/>
            <a:ext cx="3413125" cy="738187"/>
          </a:xfrm>
        </p:spPr>
        <p:txBody>
          <a:bodyPr anchor="ctr">
            <a:noAutofit/>
          </a:bodyPr>
          <a:lstStyle>
            <a:lvl1pPr marL="0" indent="0">
              <a:buNone/>
              <a:defRPr sz="2200" b="0">
                <a:solidFill>
                  <a:srgbClr val="29ABE2"/>
                </a:solidFill>
                <a:latin typeface="Bebas Neue Bold" panose="020B0606020202050201" pitchFamily="34" charset="0"/>
              </a:defRPr>
            </a:lvl1pPr>
          </a:lstStyle>
          <a:p>
            <a:pPr lvl="0"/>
            <a:r>
              <a:rPr lang="en-GB"/>
              <a:t>Title</a:t>
            </a:r>
          </a:p>
        </p:txBody>
      </p:sp>
      <p:sp>
        <p:nvSpPr>
          <p:cNvPr id="12" name="Text Placeholder 31"/>
          <p:cNvSpPr>
            <a:spLocks noGrp="1"/>
          </p:cNvSpPr>
          <p:nvPr>
            <p:ph type="body" sz="quarter" idx="12" hasCustomPrompt="1"/>
          </p:nvPr>
        </p:nvSpPr>
        <p:spPr>
          <a:xfrm>
            <a:off x="986979" y="4395506"/>
            <a:ext cx="3413125" cy="738187"/>
          </a:xfrm>
        </p:spPr>
        <p:txBody>
          <a:bodyPr anchor="ctr">
            <a:noAutofit/>
          </a:bodyPr>
          <a:lstStyle>
            <a:lvl1pPr marL="0" indent="0">
              <a:buNone/>
              <a:defRPr sz="2200" b="0">
                <a:solidFill>
                  <a:srgbClr val="29ABE2"/>
                </a:solidFill>
                <a:latin typeface="Bebas Neue Bold" panose="020B0606020202050201" pitchFamily="34" charset="0"/>
              </a:defRPr>
            </a:lvl1pPr>
          </a:lstStyle>
          <a:p>
            <a:pPr lvl="0"/>
            <a:r>
              <a:rPr lang="en-GB"/>
              <a:t>Title</a:t>
            </a:r>
          </a:p>
        </p:txBody>
      </p:sp>
      <p:sp>
        <p:nvSpPr>
          <p:cNvPr id="13" name="Text Placeholder 31"/>
          <p:cNvSpPr>
            <a:spLocks noGrp="1"/>
          </p:cNvSpPr>
          <p:nvPr>
            <p:ph type="body" sz="quarter" idx="13" hasCustomPrompt="1"/>
          </p:nvPr>
        </p:nvSpPr>
        <p:spPr>
          <a:xfrm>
            <a:off x="986978" y="1556792"/>
            <a:ext cx="3413125" cy="738187"/>
          </a:xfrm>
        </p:spPr>
        <p:txBody>
          <a:bodyPr anchor="ctr">
            <a:noAutofit/>
          </a:bodyPr>
          <a:lstStyle>
            <a:lvl1pPr marL="0" indent="0">
              <a:buNone/>
              <a:defRPr sz="2200" b="0">
                <a:solidFill>
                  <a:srgbClr val="29ABE2"/>
                </a:solidFill>
                <a:latin typeface="Bebas Neue Bold" panose="020B0606020202050201" pitchFamily="34" charset="0"/>
              </a:defRPr>
            </a:lvl1pPr>
          </a:lstStyle>
          <a:p>
            <a:pPr lvl="0"/>
            <a:r>
              <a:rPr lang="en-GB"/>
              <a:t>Title</a:t>
            </a:r>
          </a:p>
        </p:txBody>
      </p:sp>
    </p:spTree>
    <p:extLst>
      <p:ext uri="{BB962C8B-B14F-4D97-AF65-F5344CB8AC3E}">
        <p14:creationId xmlns:p14="http://schemas.microsoft.com/office/powerpoint/2010/main" val="2928292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slide">
    <p:bg>
      <p:bgRef idx="1001">
        <a:schemeClr val="bg1"/>
      </p:bgRef>
    </p:bg>
    <p:spTree>
      <p:nvGrpSpPr>
        <p:cNvPr id="1" name=""/>
        <p:cNvGrpSpPr/>
        <p:nvPr/>
      </p:nvGrpSpPr>
      <p:grpSpPr>
        <a:xfrm>
          <a:off x="0" y="0"/>
          <a:ext cx="0" cy="0"/>
          <a:chOff x="0" y="0"/>
          <a:chExt cx="0" cy="0"/>
        </a:xfrm>
      </p:grpSpPr>
      <p:sp>
        <p:nvSpPr>
          <p:cNvPr id="2" name="Title 12"/>
          <p:cNvSpPr>
            <a:spLocks noGrp="1"/>
          </p:cNvSpPr>
          <p:nvPr>
            <p:ph type="title" hasCustomPrompt="1"/>
          </p:nvPr>
        </p:nvSpPr>
        <p:spPr>
          <a:xfrm rot="21360000">
            <a:off x="3849722" y="2813446"/>
            <a:ext cx="4474340" cy="1231106"/>
          </a:xfrm>
        </p:spPr>
        <p:txBody>
          <a:bodyPr anchor="t">
            <a:spAutoFit/>
          </a:bodyPr>
          <a:lstStyle>
            <a:lvl1pPr algn="ctr">
              <a:defRPr sz="8000">
                <a:solidFill>
                  <a:schemeClr val="bg1"/>
                </a:solidFill>
                <a:latin typeface="Bebas Neue Bold" panose="020B0606020202050201" pitchFamily="34" charset="0"/>
              </a:defRPr>
            </a:lvl1pPr>
          </a:lstStyle>
          <a:p>
            <a:r>
              <a:rPr lang="en-GB"/>
              <a:t>TITLE HERE</a:t>
            </a:r>
          </a:p>
        </p:txBody>
      </p:sp>
    </p:spTree>
    <p:extLst>
      <p:ext uri="{BB962C8B-B14F-4D97-AF65-F5344CB8AC3E}">
        <p14:creationId xmlns:p14="http://schemas.microsoft.com/office/powerpoint/2010/main" val="34665267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734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BFDB8A-923D-40B3-09E4-0C3A959AC2B9}"/>
              </a:ext>
            </a:extLst>
          </p:cNvPr>
          <p:cNvSpPr/>
          <p:nvPr userDrawn="1"/>
        </p:nvSpPr>
        <p:spPr>
          <a:xfrm>
            <a:off x="-6350" y="0"/>
            <a:ext cx="12198350" cy="6875463"/>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0" i="0">
              <a:latin typeface="Gill Sans MT" panose="020B0502020104020203" pitchFamily="34" charset="77"/>
            </a:endParaRPr>
          </a:p>
        </p:txBody>
      </p:sp>
      <p:pic>
        <p:nvPicPr>
          <p:cNvPr id="3" name="Graphic 4">
            <a:extLst>
              <a:ext uri="{FF2B5EF4-FFF2-40B4-BE49-F238E27FC236}">
                <a16:creationId xmlns:a16="http://schemas.microsoft.com/office/drawing/2014/main" id="{F08EC4D7-15AF-0F26-2919-FE7F37EE25D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0800000">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D05D0A7E-2093-18F3-2544-F83E28CA1EC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282575" y="2116138"/>
            <a:ext cx="112934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402447" y="2753949"/>
            <a:ext cx="10124146" cy="1259576"/>
          </a:xfrm>
        </p:spPr>
        <p:txBody>
          <a:bodyPr>
            <a:spAutoFit/>
          </a:bodyPr>
          <a:lstStyle>
            <a:lvl1pPr>
              <a:defRPr sz="8200">
                <a:solidFill>
                  <a:schemeClr val="bg1"/>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53322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Page 5">
    <p:spTree>
      <p:nvGrpSpPr>
        <p:cNvPr id="1" name=""/>
        <p:cNvGrpSpPr/>
        <p:nvPr/>
      </p:nvGrpSpPr>
      <p:grpSpPr>
        <a:xfrm>
          <a:off x="0" y="0"/>
          <a:ext cx="0" cy="0"/>
          <a:chOff x="0" y="0"/>
          <a:chExt cx="0" cy="0"/>
        </a:xfrm>
      </p:grpSpPr>
      <p:pic>
        <p:nvPicPr>
          <p:cNvPr id="2" name="Picture 3" descr="A picture containing building, outdoor, brick&#10;&#10;Description automatically generated">
            <a:extLst>
              <a:ext uri="{FF2B5EF4-FFF2-40B4-BE49-F238E27FC236}">
                <a16:creationId xmlns:a16="http://schemas.microsoft.com/office/drawing/2014/main" id="{40DA075D-669B-3C44-EA11-62CC021AEF4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7463"/>
            <a:ext cx="121904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hasCustomPrompt="1"/>
          </p:nvPr>
        </p:nvSpPr>
        <p:spPr>
          <a:xfrm>
            <a:off x="5147406" y="1484784"/>
            <a:ext cx="5148185" cy="2160240"/>
          </a:xfrm>
        </p:spPr>
        <p:txBody>
          <a:bodyPr>
            <a:noAutofit/>
          </a:bodyPr>
          <a:lstStyle>
            <a:lvl1pPr>
              <a:defRPr sz="10000">
                <a:solidFill>
                  <a:srgbClr val="EBD64E"/>
                </a:solidFill>
              </a:defRPr>
            </a:lvl1pPr>
          </a:lstStyle>
          <a:p>
            <a:r>
              <a:rPr lang="en-GB"/>
              <a:t>TITLE HERE</a:t>
            </a:r>
          </a:p>
        </p:txBody>
      </p:sp>
    </p:spTree>
    <p:extLst>
      <p:ext uri="{BB962C8B-B14F-4D97-AF65-F5344CB8AC3E}">
        <p14:creationId xmlns:p14="http://schemas.microsoft.com/office/powerpoint/2010/main" val="3674625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4711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043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Info 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66683A9-293D-002F-085A-9A56624B296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CAB3A30-FD48-A04D-F072-1C0B3C782B1B}"/>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1113" y="0"/>
            <a:ext cx="6167438"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281A8421-8310-6DA3-3C46-6D1065E0B0C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21361092">
            <a:off x="4394200" y="498475"/>
            <a:ext cx="7737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1" hasCustomPrompt="1"/>
          </p:nvPr>
        </p:nvSpPr>
        <p:spPr>
          <a:xfrm>
            <a:off x="6672064" y="3139291"/>
            <a:ext cx="5181028"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Body text here</a:t>
            </a:r>
          </a:p>
        </p:txBody>
      </p:sp>
      <p:sp>
        <p:nvSpPr>
          <p:cNvPr id="13" name="Title 12"/>
          <p:cNvSpPr>
            <a:spLocks noGrp="1"/>
          </p:cNvSpPr>
          <p:nvPr>
            <p:ph type="title" hasCustomPrompt="1"/>
          </p:nvPr>
        </p:nvSpPr>
        <p:spPr>
          <a:xfrm rot="21360000">
            <a:off x="4732378" y="993269"/>
            <a:ext cx="6384584" cy="747128"/>
          </a:xfrm>
        </p:spPr>
        <p:txBody>
          <a:bodyPr>
            <a:spAutoFit/>
          </a:bodyPr>
          <a:lstStyle>
            <a:lvl1pPr>
              <a:defRPr sz="4600">
                <a:solidFill>
                  <a:schemeClr val="bg1"/>
                </a:solidFill>
                <a:latin typeface="Bebas Neue Bold" panose="020B0606020202050201" pitchFamily="34" charset="0"/>
              </a:defRPr>
            </a:lvl1pPr>
          </a:lstStyle>
          <a:p>
            <a:r>
              <a:rPr lang="en-GB"/>
              <a:t>HEADING GOES HERE</a:t>
            </a:r>
          </a:p>
        </p:txBody>
      </p:sp>
      <p:sp>
        <p:nvSpPr>
          <p:cNvPr id="15" name="Text Placeholder 14"/>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Bold" panose="020B0606020202050201" pitchFamily="34" charset="0"/>
              </a:defRPr>
            </a:lvl1pPr>
          </a:lstStyle>
          <a:p>
            <a:pPr lvl="0"/>
            <a:r>
              <a:rPr lang="en-GB"/>
              <a:t>Header</a:t>
            </a:r>
          </a:p>
        </p:txBody>
      </p:sp>
    </p:spTree>
    <p:extLst>
      <p:ext uri="{BB962C8B-B14F-4D97-AF65-F5344CB8AC3E}">
        <p14:creationId xmlns:p14="http://schemas.microsoft.com/office/powerpoint/2010/main" val="2752613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4021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3216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5346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04575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2708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4134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380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315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4132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CF71-D0A5-E8AA-BA7E-B186F394325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552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79DA1F1-7D56-BF88-DEE0-20084E09273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text&#10;&#10;Description automatically generated">
            <a:extLst>
              <a:ext uri="{FF2B5EF4-FFF2-40B4-BE49-F238E27FC236}">
                <a16:creationId xmlns:a16="http://schemas.microsoft.com/office/drawing/2014/main" id="{1E655E4B-59A4-010B-C918-E2CCD56FB3C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07988" y="384175"/>
            <a:ext cx="37242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 Same-side Corner of Rectangle 12">
            <a:extLst>
              <a:ext uri="{FF2B5EF4-FFF2-40B4-BE49-F238E27FC236}">
                <a16:creationId xmlns:a16="http://schemas.microsoft.com/office/drawing/2014/main" id="{2A208109-9C1E-1FE3-BA11-6F39027FFA77}"/>
              </a:ext>
            </a:extLst>
          </p:cNvPr>
          <p:cNvSpPr/>
          <p:nvPr userDrawn="1"/>
        </p:nvSpPr>
        <p:spPr>
          <a:xfrm rot="10800000">
            <a:off x="407988" y="3600450"/>
            <a:ext cx="3724275" cy="2936875"/>
          </a:xfrm>
          <a:prstGeom prst="round2SameRect">
            <a:avLst>
              <a:gd name="adj1" fmla="val 5065"/>
              <a:gd name="adj2" fmla="val 0"/>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Graphic 6">
            <a:extLst>
              <a:ext uri="{FF2B5EF4-FFF2-40B4-BE49-F238E27FC236}">
                <a16:creationId xmlns:a16="http://schemas.microsoft.com/office/drawing/2014/main" id="{F8D5B376-2B55-70C2-5C36-F89C39377F4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95325" y="3203575"/>
            <a:ext cx="936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F464D6E5-2801-F879-D5E5-6F5137F9F981}"/>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rot="10800000">
            <a:off x="3344863" y="5805488"/>
            <a:ext cx="5048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8" name="Text Placeholder 10"/>
          <p:cNvSpPr>
            <a:spLocks noGrp="1"/>
          </p:cNvSpPr>
          <p:nvPr>
            <p:ph type="body" sz="quarter" idx="12"/>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15" name="Text Placeholder 11"/>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Courier New" panose="02000506000000020004" pitchFamily="2" charset="0"/>
              </a:defRPr>
            </a:lvl1pPr>
          </a:lstStyle>
          <a:p>
            <a:pPr lvl="0"/>
            <a:r>
              <a:rPr lang="en-GB"/>
              <a:t>Quotation</a:t>
            </a:r>
          </a:p>
        </p:txBody>
      </p:sp>
      <p:sp>
        <p:nvSpPr>
          <p:cNvPr id="19" name="Title 12"/>
          <p:cNvSpPr>
            <a:spLocks noGrp="1"/>
          </p:cNvSpPr>
          <p:nvPr>
            <p:ph type="title" hasCustomPrompt="1"/>
          </p:nvPr>
        </p:nvSpPr>
        <p:spPr>
          <a:xfrm rot="21360000">
            <a:off x="4599565" y="563343"/>
            <a:ext cx="6384584" cy="747128"/>
          </a:xfrm>
        </p:spPr>
        <p:txBody>
          <a:bodyPr>
            <a:spAutoFit/>
          </a:bodyPr>
          <a:lstStyle>
            <a:lvl1pPr>
              <a:defRPr sz="4600">
                <a:solidFill>
                  <a:srgbClr val="143A54"/>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266418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22B5506-8631-FE20-7C89-D4568CAB821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FEDDA1C4-2CD1-7D3E-8384-08F1D02CE68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250660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4EB2246-4189-C175-E802-E4A6BF2332E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D59553AF-4C09-A775-C4FF-A0C47A7E556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bg1"/>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387835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73C2A3-6AA3-6C16-2AE3-D9FAAC3D0F9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51566EF5-B3D4-4BD5-F54F-65F7AE469565}"/>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accent3"/>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393936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Headin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FB4F446-3925-FF37-7B95-A095D7BC5C4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5400000">
            <a:off x="2655094" y="-2675732"/>
            <a:ext cx="6896100" cy="122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4E62CCC0-5022-332B-834F-A06A11219E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163513" y="498475"/>
            <a:ext cx="7737476"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2"/>
          <p:cNvSpPr>
            <a:spLocks noGrp="1"/>
          </p:cNvSpPr>
          <p:nvPr>
            <p:ph type="title" hasCustomPrompt="1"/>
          </p:nvPr>
        </p:nvSpPr>
        <p:spPr>
          <a:xfrm rot="21360000">
            <a:off x="339890" y="993269"/>
            <a:ext cx="6384584" cy="747128"/>
          </a:xfrm>
        </p:spPr>
        <p:txBody>
          <a:bodyPr>
            <a:spAutoFit/>
          </a:bodyPr>
          <a:lstStyle>
            <a:lvl1pPr>
              <a:defRPr sz="4600">
                <a:solidFill>
                  <a:schemeClr val="accent2"/>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388135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BFDB8A-923D-40B3-09E4-0C3A959AC2B9}"/>
              </a:ext>
            </a:extLst>
          </p:cNvPr>
          <p:cNvSpPr/>
          <p:nvPr userDrawn="1"/>
        </p:nvSpPr>
        <p:spPr>
          <a:xfrm>
            <a:off x="-6350" y="0"/>
            <a:ext cx="12198350" cy="6875463"/>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4">
            <a:extLst>
              <a:ext uri="{FF2B5EF4-FFF2-40B4-BE49-F238E27FC236}">
                <a16:creationId xmlns:a16="http://schemas.microsoft.com/office/drawing/2014/main" id="{F08EC4D7-15AF-0F26-2919-FE7F37EE25D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0800000">
            <a:off x="-12700" y="239713"/>
            <a:ext cx="12198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5">
            <a:extLst>
              <a:ext uri="{FF2B5EF4-FFF2-40B4-BE49-F238E27FC236}">
                <a16:creationId xmlns:a16="http://schemas.microsoft.com/office/drawing/2014/main" id="{D05D0A7E-2093-18F3-2544-F83E28CA1EC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21361092">
            <a:off x="-282575" y="2116138"/>
            <a:ext cx="112934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hasCustomPrompt="1"/>
          </p:nvPr>
        </p:nvSpPr>
        <p:spPr>
          <a:xfrm rot="21360000">
            <a:off x="402447" y="2753949"/>
            <a:ext cx="10124146" cy="1259576"/>
          </a:xfrm>
        </p:spPr>
        <p:txBody>
          <a:bodyPr>
            <a:spAutoFit/>
          </a:bodyPr>
          <a:lstStyle>
            <a:lvl1pPr>
              <a:defRPr sz="8200">
                <a:solidFill>
                  <a:schemeClr val="bg1"/>
                </a:solidFill>
                <a:latin typeface="Bebas Neue Bold" panose="020B0606020202050201" pitchFamily="34" charset="0"/>
              </a:defRPr>
            </a:lvl1pPr>
          </a:lstStyle>
          <a:p>
            <a:r>
              <a:rPr lang="en-GB"/>
              <a:t>HEADING GOES HERE</a:t>
            </a:r>
          </a:p>
        </p:txBody>
      </p:sp>
    </p:spTree>
    <p:extLst>
      <p:ext uri="{BB962C8B-B14F-4D97-AF65-F5344CB8AC3E}">
        <p14:creationId xmlns:p14="http://schemas.microsoft.com/office/powerpoint/2010/main" val="3771525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D9BBE4-240A-15F0-16D5-3E13FD93F0D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B7D2668C-2BD1-71F8-33E0-F356EEE13A8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2319888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4" r:id="rId25"/>
    <p:sldLayoutId id="2147483715" r:id="rId26"/>
    <p:sldLayoutId id="2147483716"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Lst>
  <p:txStyles>
    <p:title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p:titleStyle>
    <p:body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Bold"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10.xml.rels><?xml version="1.0" encoding="UTF-8" standalone="yes"?>
<Relationships xmlns="http://schemas.openxmlformats.org/package/2006/relationships"><Relationship Id="rId3" Type="http://schemas.openxmlformats.org/officeDocument/2006/relationships/hyperlink" Target="https://www.whitewallcreative.com/securedownload/oracle-gt-drive-timeline"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whitewallcreative.com/securedownload/oracle-gt-drive-aanyas-journa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5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5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hyperlink" Target="https://www.whitewallcreative.com/securedownload/oracle-gt-drive-milestones" TargetMode="External"/><Relationship Id="rId3" Type="http://schemas.openxmlformats.org/officeDocument/2006/relationships/image" Target="../media/image57.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hyperlink" Target="https://www.whitewallcreative.com/securedownload/oracle-gt-drive-virtual-experiences" TargetMode="External"/><Relationship Id="rId5" Type="http://schemas.openxmlformats.org/officeDocument/2006/relationships/image" Target="../media/image6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image" Target="../media/image61.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6.xml"/><Relationship Id="rId5" Type="http://schemas.openxmlformats.org/officeDocument/2006/relationships/image" Target="../media/image63.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64.png"/><Relationship Id="rId5" Type="http://schemas.microsoft.com/office/2007/relationships/hdphoto" Target="../media/hdphoto4.wdp"/><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image" Target="../media/image65.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image" Target="../media/image6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image" Target="../media/image67.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68.png"/><Relationship Id="rId5" Type="http://schemas.microsoft.com/office/2007/relationships/hdphoto" Target="../media/hdphoto1.wdp"/><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69.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image" Target="../media/image70.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71.png"/><Relationship Id="rId5" Type="http://schemas.microsoft.com/office/2007/relationships/hdphoto" Target="../media/hdphoto1.wdp"/><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73.svg"/></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9.sv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76.sv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76.sv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4D98F07-C2D7-23C5-9C7D-B48C52C258D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6190243" y="874315"/>
            <a:ext cx="6876070" cy="5127443"/>
          </a:xfrm>
          <a:prstGeom prst="rect">
            <a:avLst/>
          </a:prstGeom>
        </p:spPr>
      </p:pic>
    </p:spTree>
    <p:extLst>
      <p:ext uri="{BB962C8B-B14F-4D97-AF65-F5344CB8AC3E}">
        <p14:creationId xmlns:p14="http://schemas.microsoft.com/office/powerpoint/2010/main" val="37354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013CADD-B50D-7649-A88B-93F54472804C}"/>
              </a:ext>
            </a:extLst>
          </p:cNvPr>
          <p:cNvSpPr txBox="1">
            <a:spLocks/>
          </p:cNvSpPr>
          <p:nvPr/>
        </p:nvSpPr>
        <p:spPr bwMode="auto">
          <a:xfrm>
            <a:off x="945931" y="3205190"/>
            <a:ext cx="9144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Bold"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Oracle Sans"/>
                <a:cs typeface="Oracle Sans" panose="020B0503020204020204" pitchFamily="34" charset="0"/>
              </a:rPr>
              <a:t>Click the link to see the proposed project timeline</a:t>
            </a:r>
            <a:endParaRPr lang="en-US" sz="1800">
              <a:solidFill>
                <a:schemeClr val="bg1"/>
              </a:solidFill>
              <a:latin typeface="Oracle Sans" panose="020B0503020204020204" pitchFamily="34" charset="0"/>
              <a:cs typeface="Oracle Sans" panose="020B0503020204020204" pitchFamily="34" charset="0"/>
            </a:endParaRPr>
          </a:p>
        </p:txBody>
      </p:sp>
      <p:sp>
        <p:nvSpPr>
          <p:cNvPr id="9" name="Title 1">
            <a:extLst>
              <a:ext uri="{FF2B5EF4-FFF2-40B4-BE49-F238E27FC236}">
                <a16:creationId xmlns:a16="http://schemas.microsoft.com/office/drawing/2014/main" id="{CBAA4F91-DBBF-C9E9-E2CD-34064B180C10}"/>
              </a:ext>
            </a:extLst>
          </p:cNvPr>
          <p:cNvSpPr txBox="1">
            <a:spLocks/>
          </p:cNvSpPr>
          <p:nvPr/>
        </p:nvSpPr>
        <p:spPr bwMode="auto">
          <a:xfrm>
            <a:off x="914401" y="2499075"/>
            <a:ext cx="705729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a:solidFill>
                  <a:schemeClr val="bg1"/>
                </a:solidFill>
                <a:latin typeface="Georgia" panose="02040502050405020303" pitchFamily="18" charset="0"/>
              </a:rPr>
              <a:t>Timeline</a:t>
            </a:r>
          </a:p>
        </p:txBody>
      </p:sp>
      <p:pic>
        <p:nvPicPr>
          <p:cNvPr id="3" name="Picture 2" descr="A red circle with white arrow&#10;&#10;Description automatically generated">
            <a:hlinkClick r:id="rId3"/>
            <a:extLst>
              <a:ext uri="{FF2B5EF4-FFF2-40B4-BE49-F238E27FC236}">
                <a16:creationId xmlns:a16="http://schemas.microsoft.com/office/drawing/2014/main" id="{8F282B9D-2AE7-01D1-9271-18140FBB07DD}"/>
              </a:ext>
            </a:extLst>
          </p:cNvPr>
          <p:cNvPicPr>
            <a:picLocks noChangeAspect="1"/>
          </p:cNvPicPr>
          <p:nvPr/>
        </p:nvPicPr>
        <p:blipFill>
          <a:blip r:embed="rId4"/>
          <a:stretch>
            <a:fillRect/>
          </a:stretch>
        </p:blipFill>
        <p:spPr>
          <a:xfrm>
            <a:off x="914401" y="3704437"/>
            <a:ext cx="1633676" cy="1633676"/>
          </a:xfrm>
          <a:prstGeom prst="rect">
            <a:avLst/>
          </a:prstGeom>
        </p:spPr>
      </p:pic>
    </p:spTree>
    <p:extLst>
      <p:ext uri="{BB962C8B-B14F-4D97-AF65-F5344CB8AC3E}">
        <p14:creationId xmlns:p14="http://schemas.microsoft.com/office/powerpoint/2010/main" val="37314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hotos of people working on a computer&#10;&#10;Description automatically generated">
            <a:extLst>
              <a:ext uri="{FF2B5EF4-FFF2-40B4-BE49-F238E27FC236}">
                <a16:creationId xmlns:a16="http://schemas.microsoft.com/office/drawing/2014/main" id="{D7B95EE2-4AB8-A50E-B6BF-EAB1CC738DB2}"/>
              </a:ext>
            </a:extLst>
          </p:cNvPr>
          <p:cNvPicPr>
            <a:picLocks noChangeAspect="1"/>
          </p:cNvPicPr>
          <p:nvPr/>
        </p:nvPicPr>
        <p:blipFill>
          <a:blip r:embed="rId3"/>
          <a:stretch>
            <a:fillRect/>
          </a:stretch>
        </p:blipFill>
        <p:spPr>
          <a:xfrm>
            <a:off x="-1" y="0"/>
            <a:ext cx="12258989" cy="6858000"/>
          </a:xfrm>
          <a:prstGeom prst="rect">
            <a:avLst/>
          </a:prstGeom>
        </p:spPr>
      </p:pic>
      <p:pic>
        <p:nvPicPr>
          <p:cNvPr id="7" name="Picture 6">
            <a:hlinkClick r:id="rId4"/>
            <a:extLst>
              <a:ext uri="{FF2B5EF4-FFF2-40B4-BE49-F238E27FC236}">
                <a16:creationId xmlns:a16="http://schemas.microsoft.com/office/drawing/2014/main" id="{5346F5EF-0080-ADE3-0515-44C2D3E47BA9}"/>
              </a:ext>
            </a:extLst>
          </p:cNvPr>
          <p:cNvPicPr>
            <a:picLocks noChangeAspect="1"/>
          </p:cNvPicPr>
          <p:nvPr/>
        </p:nvPicPr>
        <p:blipFill>
          <a:blip r:embed="rId5"/>
          <a:stretch>
            <a:fillRect/>
          </a:stretch>
        </p:blipFill>
        <p:spPr>
          <a:xfrm>
            <a:off x="4761470" y="2428102"/>
            <a:ext cx="2669060" cy="2001795"/>
          </a:xfrm>
          <a:prstGeom prst="rect">
            <a:avLst/>
          </a:prstGeom>
        </p:spPr>
      </p:pic>
      <p:pic>
        <p:nvPicPr>
          <p:cNvPr id="3" name="Picture 2" descr="A white rectangle with black border&#10;&#10;Description automatically generated">
            <a:extLst>
              <a:ext uri="{FF2B5EF4-FFF2-40B4-BE49-F238E27FC236}">
                <a16:creationId xmlns:a16="http://schemas.microsoft.com/office/drawing/2014/main" id="{DE6F4DA0-6474-69F6-B75E-C1CB62692C4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Lst>
          </a:blip>
          <a:stretch>
            <a:fillRect/>
          </a:stretch>
        </p:blipFill>
        <p:spPr>
          <a:xfrm rot="21480000">
            <a:off x="8139363" y="465830"/>
            <a:ext cx="3352462" cy="1382933"/>
          </a:xfrm>
          <a:prstGeom prst="rect">
            <a:avLst/>
          </a:prstGeom>
        </p:spPr>
      </p:pic>
      <p:sp>
        <p:nvSpPr>
          <p:cNvPr id="6" name="Title 1">
            <a:extLst>
              <a:ext uri="{FF2B5EF4-FFF2-40B4-BE49-F238E27FC236}">
                <a16:creationId xmlns:a16="http://schemas.microsoft.com/office/drawing/2014/main" id="{228C3B81-40B7-5764-8C5F-F73A54310C34}"/>
              </a:ext>
            </a:extLst>
          </p:cNvPr>
          <p:cNvSpPr txBox="1">
            <a:spLocks/>
          </p:cNvSpPr>
          <p:nvPr/>
        </p:nvSpPr>
        <p:spPr bwMode="auto">
          <a:xfrm>
            <a:off x="8381616" y="1145223"/>
            <a:ext cx="2937289" cy="45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a:spcBef>
                <a:spcPts val="0"/>
              </a:spcBef>
              <a:spcAft>
                <a:spcPts val="0"/>
              </a:spcAft>
              <a:defRPr/>
            </a:pPr>
            <a:r>
              <a:rPr lang="en-GB" sz="2400" b="1">
                <a:solidFill>
                  <a:srgbClr val="C23E1B"/>
                </a:solidFill>
                <a:latin typeface="Georgia"/>
                <a:ea typeface="Open Sans"/>
              </a:rPr>
              <a:t>PRESS PLAY</a:t>
            </a:r>
          </a:p>
          <a:p>
            <a:pPr>
              <a:spcBef>
                <a:spcPts val="0"/>
              </a:spcBef>
              <a:spcAft>
                <a:spcPts val="0"/>
              </a:spcAft>
              <a:defRPr/>
            </a:pPr>
            <a:r>
              <a:rPr lang="en-GB" sz="1600">
                <a:solidFill>
                  <a:srgbClr val="212121"/>
                </a:solidFill>
                <a:latin typeface="Oracle Sans"/>
                <a:ea typeface="Open Sans"/>
                <a:cs typeface="Helvetica"/>
              </a:rPr>
              <a:t>To see Aanya's personal Global Tech FY25 journal.</a:t>
            </a:r>
          </a:p>
        </p:txBody>
      </p:sp>
    </p:spTree>
    <p:extLst>
      <p:ext uri="{BB962C8B-B14F-4D97-AF65-F5344CB8AC3E}">
        <p14:creationId xmlns:p14="http://schemas.microsoft.com/office/powerpoint/2010/main" val="4381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7EA53-1A53-E5A5-8D65-84F2DA18B9A7}"/>
              </a:ext>
            </a:extLst>
          </p:cNvPr>
          <p:cNvSpPr txBox="1">
            <a:spLocks/>
          </p:cNvSpPr>
          <p:nvPr/>
        </p:nvSpPr>
        <p:spPr bwMode="auto">
          <a:xfrm>
            <a:off x="914401" y="2343306"/>
            <a:ext cx="705729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a:solidFill>
                  <a:schemeClr val="bg1"/>
                </a:solidFill>
                <a:latin typeface="Georgia"/>
              </a:rPr>
              <a:t>So how do we get there?</a:t>
            </a:r>
            <a:endParaRPr lang="en-US">
              <a:solidFill>
                <a:schemeClr val="bg1"/>
              </a:solidFill>
              <a:latin typeface="Georgia" panose="02040502050405020303" pitchFamily="18" charset="0"/>
            </a:endParaRPr>
          </a:p>
        </p:txBody>
      </p:sp>
      <p:sp>
        <p:nvSpPr>
          <p:cNvPr id="6" name="Subtitle 2">
            <a:extLst>
              <a:ext uri="{FF2B5EF4-FFF2-40B4-BE49-F238E27FC236}">
                <a16:creationId xmlns:a16="http://schemas.microsoft.com/office/drawing/2014/main" id="{572E2F57-C2B4-9135-A798-CE75672AC969}"/>
              </a:ext>
            </a:extLst>
          </p:cNvPr>
          <p:cNvSpPr txBox="1">
            <a:spLocks/>
          </p:cNvSpPr>
          <p:nvPr/>
        </p:nvSpPr>
        <p:spPr bwMode="auto">
          <a:xfrm>
            <a:off x="945931" y="3049421"/>
            <a:ext cx="7433571"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Bold"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a:solidFill>
                  <a:schemeClr val="bg1"/>
                </a:solidFill>
                <a:latin typeface="Oracle Sans"/>
                <a:cs typeface="Oracle Sans" panose="020B0503020204020204" pitchFamily="34" charset="0"/>
              </a:rPr>
              <a:t>Now we would like to take you through the components of the FY25 program.</a:t>
            </a:r>
          </a:p>
          <a:p>
            <a:pPr marL="342900" indent="-342900">
              <a:buFont typeface="Arial" panose="020B0604020202020204" pitchFamily="34" charset="0"/>
              <a:buChar char="•"/>
            </a:pPr>
            <a:r>
              <a:rPr lang="en-US" sz="1800">
                <a:solidFill>
                  <a:schemeClr val="bg1"/>
                </a:solidFill>
                <a:latin typeface="Oracle Sans"/>
                <a:cs typeface="Oracle Sans" panose="020B0503020204020204" pitchFamily="34" charset="0"/>
              </a:rPr>
              <a:t>Don't worry! We won't tell you </a:t>
            </a:r>
            <a:r>
              <a:rPr lang="en-US" sz="1800" i="1">
                <a:solidFill>
                  <a:schemeClr val="bg1"/>
                </a:solidFill>
                <a:latin typeface="Oracle Sans"/>
                <a:cs typeface="Oracle Sans" panose="020B0503020204020204" pitchFamily="34" charset="0"/>
              </a:rPr>
              <a:t>everything</a:t>
            </a:r>
            <a:r>
              <a:rPr lang="en-US" sz="1800">
                <a:solidFill>
                  <a:schemeClr val="bg1"/>
                </a:solidFill>
                <a:latin typeface="Oracle Sans"/>
                <a:cs typeface="Oracle Sans" panose="020B0503020204020204" pitchFamily="34" charset="0"/>
              </a:rPr>
              <a:t> but wanted to give you a month-by-month peek at the highlights of how we'll D.R.I.V.E. the delivery of the best Global Tech program yet!</a:t>
            </a:r>
          </a:p>
          <a:p>
            <a:pPr marL="342900" indent="-342900">
              <a:buFont typeface="Arial" panose="020B0604020202020204" pitchFamily="34" charset="0"/>
              <a:buChar char="•"/>
            </a:pPr>
            <a:endParaRPr lang="en-US" sz="1800">
              <a:solidFill>
                <a:schemeClr val="bg1"/>
              </a:solidFill>
              <a:latin typeface="Oracle Sans" panose="020B0503020204020204" pitchFamily="34" charset="0"/>
              <a:cs typeface="Oracle Sans" panose="020B0503020204020204" pitchFamily="34" charset="0"/>
            </a:endParaRPr>
          </a:p>
          <a:p>
            <a:pPr marL="342900" indent="-342900">
              <a:buFont typeface="Arial" panose="020B0604020202020204" pitchFamily="34" charset="0"/>
              <a:buChar char="•"/>
            </a:pPr>
            <a:endParaRPr lang="en-US" sz="1800">
              <a:solidFill>
                <a:schemeClr val="bg1"/>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142290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57323-34C4-379F-D181-D89EB05821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11" name="Title 1">
            <a:extLst>
              <a:ext uri="{FF2B5EF4-FFF2-40B4-BE49-F238E27FC236}">
                <a16:creationId xmlns:a16="http://schemas.microsoft.com/office/drawing/2014/main" id="{906E611C-9FCF-8013-CFF2-68E005A1FB04}"/>
              </a:ext>
            </a:extLst>
          </p:cNvPr>
          <p:cNvSpPr txBox="1">
            <a:spLocks/>
          </p:cNvSpPr>
          <p:nvPr/>
        </p:nvSpPr>
        <p:spPr bwMode="auto">
          <a:xfrm rot="21445152">
            <a:off x="1050518" y="784150"/>
            <a:ext cx="384896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May ‘24</a:t>
            </a:r>
          </a:p>
        </p:txBody>
      </p:sp>
      <p:sp>
        <p:nvSpPr>
          <p:cNvPr id="3" name="Subtitle 2">
            <a:extLst>
              <a:ext uri="{FF2B5EF4-FFF2-40B4-BE49-F238E27FC236}">
                <a16:creationId xmlns:a16="http://schemas.microsoft.com/office/drawing/2014/main" id="{0125487A-4B83-37DB-085F-44129AC26AAA}"/>
              </a:ext>
            </a:extLst>
          </p:cNvPr>
          <p:cNvSpPr txBox="1">
            <a:spLocks/>
          </p:cNvSpPr>
          <p:nvPr/>
        </p:nvSpPr>
        <p:spPr>
          <a:xfrm>
            <a:off x="3812400" y="1926869"/>
            <a:ext cx="7688408" cy="42334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759A6A"/>
              </a:buClr>
              <a:defRPr/>
            </a:pPr>
            <a:r>
              <a:rPr lang="en-GB" sz="1500">
                <a:solidFill>
                  <a:srgbClr val="000000"/>
                </a:solidFill>
                <a:latin typeface="Oracle Sans"/>
                <a:ea typeface="Open Sans"/>
                <a:cs typeface="Oracle Sans" panose="020B0503020204020204" pitchFamily="34" charset="0"/>
              </a:rPr>
              <a:t>Start the ignition. Feel the hum of the engine. Get ready – because the drive of your life is about to begin!</a:t>
            </a:r>
          </a:p>
          <a:p>
            <a:pPr>
              <a:spcBef>
                <a:spcPts val="0"/>
              </a:spcBef>
              <a:buClr>
                <a:srgbClr val="759A6A"/>
              </a:buClr>
              <a:defRPr/>
            </a:pPr>
            <a:endParaRPr lang="en-GB" sz="1500">
              <a:solidFill>
                <a:srgbClr val="000000"/>
              </a:solidFill>
              <a:latin typeface="Oracle Sans" panose="020B0503020204020204" pitchFamily="34" charset="0"/>
              <a:ea typeface="Open Sans"/>
              <a:cs typeface="Oracle Sans" panose="020B0503020204020204" pitchFamily="34" charset="0"/>
            </a:endParaRPr>
          </a:p>
          <a:p>
            <a:pPr>
              <a:spcBef>
                <a:spcPts val="0"/>
              </a:spcBef>
              <a:buClr>
                <a:srgbClr val="759A6A"/>
              </a:buClr>
              <a:defRPr/>
            </a:pPr>
            <a:r>
              <a:rPr lang="en-GB" sz="1500">
                <a:solidFill>
                  <a:srgbClr val="000000"/>
                </a:solidFill>
                <a:latin typeface="Oracle Sans"/>
                <a:ea typeface="Open Sans"/>
                <a:cs typeface="Oracle Sans" panose="020B0503020204020204" pitchFamily="34" charset="0"/>
              </a:rPr>
              <a:t>The first part of the journey is coming to a screen near you, with an inspiring and impactful </a:t>
            </a:r>
            <a:r>
              <a:rPr lang="en-GB" sz="1500" b="1" i="1">
                <a:solidFill>
                  <a:srgbClr val="759A6A"/>
                </a:solidFill>
                <a:latin typeface="Oracle Sans"/>
                <a:ea typeface="Open Sans"/>
                <a:cs typeface="Oracle Sans" panose="020B0503020204020204" pitchFamily="34" charset="0"/>
              </a:rPr>
              <a:t>&gt;virtual launch&gt; </a:t>
            </a:r>
            <a:r>
              <a:rPr lang="en-GB" sz="1500">
                <a:solidFill>
                  <a:srgbClr val="000000"/>
                </a:solidFill>
                <a:latin typeface="Oracle Sans"/>
                <a:ea typeface="Open Sans"/>
                <a:cs typeface="Oracle Sans" panose="020B0503020204020204" pitchFamily="34" charset="0"/>
              </a:rPr>
              <a:t>that takes you into the program and off on the road with confidence, purpose and a clear sense of where you're headed.</a:t>
            </a:r>
          </a:p>
          <a:p>
            <a:pPr>
              <a:spcBef>
                <a:spcPts val="0"/>
              </a:spcBef>
              <a:buClr>
                <a:srgbClr val="759A6A"/>
              </a:buClr>
              <a:defRPr/>
            </a:pPr>
            <a:endParaRPr lang="en-GB" sz="1500" b="0" i="0" u="none" strike="noStrike" kern="1200" cap="none" spc="0" normalizeH="0" baseline="0" noProof="0">
              <a:ln>
                <a:noFill/>
              </a:ln>
              <a:solidFill>
                <a:srgbClr val="000000"/>
              </a:solidFill>
              <a:effectLst/>
              <a:uLnTx/>
              <a:uFillTx/>
              <a:latin typeface="Oracle Sans"/>
              <a:ea typeface="Open Sans"/>
              <a:cs typeface="Oracle Sans" panose="020B0503020204020204" pitchFamily="34" charset="0"/>
            </a:endParaRPr>
          </a:p>
          <a:p>
            <a:pPr>
              <a:spcBef>
                <a:spcPts val="0"/>
              </a:spcBef>
              <a:buClr>
                <a:srgbClr val="94BDCB"/>
              </a:buClr>
              <a:defRPr/>
            </a:pPr>
            <a:r>
              <a:rPr lang="en-GB" sz="1500" kern="100">
                <a:solidFill>
                  <a:srgbClr val="000000"/>
                </a:solidFill>
                <a:latin typeface="Oracle Sans"/>
                <a:ea typeface="Open Sans"/>
                <a:cs typeface="Oracle Sans" panose="020B0503020204020204" pitchFamily="34" charset="0"/>
              </a:rPr>
              <a:t>You'll be introduced to your Digital Diary, the </a:t>
            </a:r>
            <a:r>
              <a:rPr lang="en-GB" sz="1500" b="1" i="1" kern="100" err="1">
                <a:solidFill>
                  <a:srgbClr val="000000"/>
                </a:solidFill>
                <a:latin typeface="Oracle Sans"/>
                <a:ea typeface="Open Sans"/>
                <a:cs typeface="Oracle Sans" panose="020B0503020204020204" pitchFamily="34" charset="0"/>
              </a:rPr>
              <a:t>TripTik</a:t>
            </a:r>
            <a:r>
              <a:rPr lang="en-GB" sz="1500" kern="100">
                <a:solidFill>
                  <a:srgbClr val="000000"/>
                </a:solidFill>
                <a:latin typeface="Oracle Sans"/>
                <a:ea typeface="Open Sans"/>
                <a:cs typeface="Oracle Sans" panose="020B0503020204020204" pitchFamily="34" charset="0"/>
              </a:rPr>
              <a:t>; an on-line journal for you to record the highs and lows of your journey and provide valuable material to help guide you along the way.</a:t>
            </a:r>
            <a:endParaRPr lang="en-GB" sz="1500" kern="100">
              <a:solidFill>
                <a:srgbClr val="000000"/>
              </a:solidFill>
              <a:latin typeface="Oracle Sans"/>
              <a:ea typeface="Open Sans" panose="020B0606030504020204" pitchFamily="34" charset="0"/>
              <a:cs typeface="Oracle Sans" panose="020B0503020204020204" pitchFamily="34" charset="0"/>
            </a:endParaRPr>
          </a:p>
          <a:p>
            <a:pPr marL="0" indent="0">
              <a:spcBef>
                <a:spcPts val="0"/>
              </a:spcBef>
              <a:buClr>
                <a:srgbClr val="759A6A"/>
              </a:buClr>
              <a:buNone/>
              <a:defRPr/>
            </a:pPr>
            <a:endParaRPr lang="en-GB" sz="1500">
              <a:solidFill>
                <a:srgbClr val="000000"/>
              </a:solidFill>
              <a:latin typeface="Oracle Sans" panose="020B0503020204020204" pitchFamily="34" charset="0"/>
              <a:ea typeface="Open Sans" panose="020B0606030504020204" pitchFamily="34" charset="0"/>
              <a:cs typeface="Oracle Sans" panose="020B0503020204020204" pitchFamily="34" charset="0"/>
            </a:endParaRPr>
          </a:p>
          <a:p>
            <a:pPr>
              <a:spcBef>
                <a:spcPts val="0"/>
              </a:spcBef>
              <a:buClr>
                <a:srgbClr val="759A6A"/>
              </a:buClr>
              <a:defRPr/>
            </a:pPr>
            <a:endParaRPr lang="en-GB" sz="1500">
              <a:solidFill>
                <a:srgbClr val="000000"/>
              </a:solidFill>
              <a:latin typeface="Oracle Sans" panose="020B0503020204020204" pitchFamily="34" charset="0"/>
              <a:ea typeface="Open Sans" panose="020B0606030504020204" pitchFamily="34" charset="0"/>
              <a:cs typeface="Oracle Sans" panose="020B0503020204020204" pitchFamily="34" charset="0"/>
            </a:endParaRPr>
          </a:p>
        </p:txBody>
      </p:sp>
      <p:pic>
        <p:nvPicPr>
          <p:cNvPr id="5" name="Picture 4" descr="Close-up of a car key&#10;&#10;Description automatically generated">
            <a:extLst>
              <a:ext uri="{FF2B5EF4-FFF2-40B4-BE49-F238E27FC236}">
                <a16:creationId xmlns:a16="http://schemas.microsoft.com/office/drawing/2014/main" id="{346BAED7-7550-79A4-29AB-40DA0BA695EB}"/>
              </a:ext>
            </a:extLst>
          </p:cNvPr>
          <p:cNvPicPr>
            <a:picLocks noChangeAspect="1"/>
          </p:cNvPicPr>
          <p:nvPr/>
        </p:nvPicPr>
        <p:blipFill>
          <a:blip r:embed="rId5"/>
          <a:stretch>
            <a:fillRect/>
          </a:stretch>
        </p:blipFill>
        <p:spPr>
          <a:xfrm>
            <a:off x="688337" y="1456355"/>
            <a:ext cx="3029371" cy="5204876"/>
          </a:xfrm>
          <a:prstGeom prst="rect">
            <a:avLst/>
          </a:prstGeom>
        </p:spPr>
      </p:pic>
    </p:spTree>
    <p:extLst>
      <p:ext uri="{BB962C8B-B14F-4D97-AF65-F5344CB8AC3E}">
        <p14:creationId xmlns:p14="http://schemas.microsoft.com/office/powerpoint/2010/main" val="106348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31259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A5C5776E-D751-92F3-B2CE-99B939AD0CE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2" name="Title 1">
            <a:extLst>
              <a:ext uri="{FF2B5EF4-FFF2-40B4-BE49-F238E27FC236}">
                <a16:creationId xmlns:a16="http://schemas.microsoft.com/office/drawing/2014/main" id="{77AC3D12-D19B-6DD0-9EB3-9CE456810CA6}"/>
              </a:ext>
            </a:extLst>
          </p:cNvPr>
          <p:cNvSpPr txBox="1">
            <a:spLocks/>
          </p:cNvSpPr>
          <p:nvPr/>
        </p:nvSpPr>
        <p:spPr bwMode="auto">
          <a:xfrm rot="21445152">
            <a:off x="1050518" y="784150"/>
            <a:ext cx="384896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June ‘24</a:t>
            </a:r>
          </a:p>
        </p:txBody>
      </p:sp>
      <p:sp>
        <p:nvSpPr>
          <p:cNvPr id="6" name="Subtitle 2">
            <a:extLst>
              <a:ext uri="{FF2B5EF4-FFF2-40B4-BE49-F238E27FC236}">
                <a16:creationId xmlns:a16="http://schemas.microsoft.com/office/drawing/2014/main" id="{8EC6C778-7FA6-8B9E-C0EE-16FB840A6B48}"/>
              </a:ext>
            </a:extLst>
          </p:cNvPr>
          <p:cNvSpPr txBox="1">
            <a:spLocks/>
          </p:cNvSpPr>
          <p:nvPr/>
        </p:nvSpPr>
        <p:spPr>
          <a:xfrm>
            <a:off x="3812400" y="1926869"/>
            <a:ext cx="7323083" cy="35179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94BDCB"/>
              </a:buClr>
            </a:pPr>
            <a:r>
              <a:rPr lang="en-GB" sz="1500" kern="100">
                <a:solidFill>
                  <a:srgbClr val="000000"/>
                </a:solidFill>
                <a:latin typeface="Oracle Sans"/>
                <a:ea typeface="Aptos" panose="020B0004020202020204" pitchFamily="34" charset="0"/>
                <a:cs typeface="Oracle Sans" panose="020B0503020204020204" pitchFamily="34" charset="0"/>
              </a:rPr>
              <a:t>You're on your way and in the driver's seat – the motor's running and your sights are set on the horizon.</a:t>
            </a:r>
          </a:p>
          <a:p>
            <a:pPr>
              <a:spcBef>
                <a:spcPts val="0"/>
              </a:spcBef>
              <a:buClr>
                <a:srgbClr val="94BDCB"/>
              </a:buClr>
            </a:pPr>
            <a:endParaRPr lang="en-GB" sz="1500" kern="100">
              <a:solidFill>
                <a:srgbClr val="000000"/>
              </a:solidFill>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94BDCB"/>
              </a:buClr>
            </a:pPr>
            <a:r>
              <a:rPr lang="en-GB" sz="1500" kern="100">
                <a:solidFill>
                  <a:srgbClr val="000000"/>
                </a:solidFill>
                <a:latin typeface="Oracle Sans"/>
                <a:ea typeface="Aptos" panose="020B0004020202020204" pitchFamily="34" charset="0"/>
                <a:cs typeface="Oracle Sans" panose="020B0503020204020204" pitchFamily="34" charset="0"/>
              </a:rPr>
              <a:t>But first, a little pit stop at the </a:t>
            </a:r>
            <a:r>
              <a:rPr lang="en-GB" sz="1500" b="1" i="1" kern="100">
                <a:solidFill>
                  <a:srgbClr val="F69615"/>
                </a:solidFill>
                <a:latin typeface="Oracle Sans"/>
                <a:ea typeface="Aptos" panose="020B0004020202020204" pitchFamily="34" charset="0"/>
                <a:cs typeface="Oracle Sans" panose="020B0503020204020204" pitchFamily="34" charset="0"/>
              </a:rPr>
              <a:t>&gt;Big Max Roadside Café</a:t>
            </a:r>
            <a:r>
              <a:rPr lang="en-GB" sz="1500" b="1" i="1" kern="100">
                <a:solidFill>
                  <a:srgbClr val="FAA11C"/>
                </a:solidFill>
                <a:latin typeface="Oracle Sans"/>
                <a:ea typeface="Aptos" panose="020B0004020202020204" pitchFamily="34" charset="0"/>
                <a:cs typeface="Oracle Sans" panose="020B0503020204020204" pitchFamily="34" charset="0"/>
              </a:rPr>
              <a:t>&gt;</a:t>
            </a:r>
            <a:r>
              <a:rPr lang="en-GB" sz="1500" kern="100">
                <a:solidFill>
                  <a:srgbClr val="000000"/>
                </a:solidFill>
                <a:latin typeface="Oracle Sans"/>
                <a:ea typeface="Aptos" panose="020B0004020202020204" pitchFamily="34" charset="0"/>
                <a:cs typeface="Oracle Sans" panose="020B0503020204020204" pitchFamily="34" charset="0"/>
              </a:rPr>
              <a:t>. Refresh yourself by joining other </a:t>
            </a:r>
            <a:r>
              <a:rPr lang="en-US" sz="1500" kern="100">
                <a:solidFill>
                  <a:srgbClr val="000000"/>
                </a:solidFill>
                <a:latin typeface="Oracle Sans"/>
                <a:ea typeface="Aptos" panose="020B0004020202020204" pitchFamily="34" charset="0"/>
                <a:cs typeface="Oracle Sans" panose="020B0503020204020204" pitchFamily="34" charset="0"/>
              </a:rPr>
              <a:t>travelers</a:t>
            </a:r>
            <a:r>
              <a:rPr lang="en-GB" sz="1500" kern="100">
                <a:solidFill>
                  <a:srgbClr val="000000"/>
                </a:solidFill>
                <a:latin typeface="Oracle Sans"/>
                <a:ea typeface="Aptos" panose="020B0004020202020204" pitchFamily="34" charset="0"/>
                <a:cs typeface="Oracle Sans" panose="020B0503020204020204" pitchFamily="34" charset="0"/>
              </a:rPr>
              <a:t>, Oracle colleagues and the GT roadside support team; there every step of the way as you continue your D.R.I.V.E.</a:t>
            </a:r>
          </a:p>
          <a:p>
            <a:pPr>
              <a:spcBef>
                <a:spcPts val="0"/>
              </a:spcBef>
              <a:buClr>
                <a:srgbClr val="94BDCB"/>
              </a:buClr>
            </a:pPr>
            <a:endParaRPr lang="en-GB" sz="1500" kern="100">
              <a:solidFill>
                <a:srgbClr val="000000"/>
              </a:solidFill>
              <a:latin typeface="Oracle Sans"/>
              <a:ea typeface="Aptos" panose="020B0004020202020204" pitchFamily="34" charset="0"/>
              <a:cs typeface="Oracle Sans" panose="020B0503020204020204" pitchFamily="34" charset="0"/>
            </a:endParaRPr>
          </a:p>
          <a:p>
            <a:pPr>
              <a:spcBef>
                <a:spcPts val="0"/>
              </a:spcBef>
              <a:buClr>
                <a:srgbClr val="94BDCB"/>
              </a:buClr>
            </a:pPr>
            <a:r>
              <a:rPr lang="en-GB" sz="1500" kern="100">
                <a:solidFill>
                  <a:srgbClr val="000000"/>
                </a:solidFill>
                <a:latin typeface="Oracle Sans"/>
                <a:ea typeface="Aptos" panose="020B0004020202020204" pitchFamily="34" charset="0"/>
                <a:cs typeface="Oracle Sans" panose="020B0503020204020204" pitchFamily="34" charset="0"/>
              </a:rPr>
              <a:t>To help you on your journey we're presenting </a:t>
            </a:r>
            <a:r>
              <a:rPr lang="en-GB" sz="1500" b="1" i="1" kern="100">
                <a:solidFill>
                  <a:srgbClr val="83B9CB"/>
                </a:solidFill>
                <a:latin typeface="Oracle Sans"/>
                <a:ea typeface="Aptos" panose="020B0004020202020204" pitchFamily="34" charset="0"/>
                <a:cs typeface="Oracle Sans" panose="020B0503020204020204" pitchFamily="34" charset="0"/>
              </a:rPr>
              <a:t>&gt;"Truths from the Track"&gt; </a:t>
            </a:r>
            <a:r>
              <a:rPr lang="en-GB" sz="1500" kern="100">
                <a:solidFill>
                  <a:srgbClr val="000000"/>
                </a:solidFill>
                <a:latin typeface="Oracle Sans"/>
                <a:ea typeface="Aptos" panose="020B0004020202020204" pitchFamily="34" charset="0"/>
                <a:cs typeface="Oracle Sans" panose="020B0503020204020204" pitchFamily="34" charset="0"/>
              </a:rPr>
              <a:t>- a series of videos with all kinds of useful information to help you on your way to your destination: tips and strategies to navigate the road ahead.</a:t>
            </a:r>
          </a:p>
          <a:p>
            <a:pPr>
              <a:spcBef>
                <a:spcPts val="0"/>
              </a:spcBef>
              <a:buClr>
                <a:srgbClr val="94BDCB"/>
              </a:buClr>
            </a:pPr>
            <a:endParaRPr lang="en-GB" sz="1500" kern="100">
              <a:solidFill>
                <a:srgbClr val="000000"/>
              </a:solidFill>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94BDCB"/>
              </a:buClr>
            </a:pPr>
            <a:endParaRPr lang="en-GB" sz="1500" kern="100">
              <a:solidFill>
                <a:srgbClr val="000000"/>
              </a:solidFill>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94BDCB"/>
              </a:buClr>
              <a:defRPr/>
            </a:pPr>
            <a:endParaRPr lang="en-GB" sz="1500" kern="100">
              <a:solidFill>
                <a:srgbClr val="000000"/>
              </a:solidFill>
              <a:latin typeface="Oracle Sans" panose="020B0503020204020204" pitchFamily="34" charset="0"/>
              <a:ea typeface="Open Sans" panose="020B0606030504020204" pitchFamily="34" charset="0"/>
              <a:cs typeface="Oracle Sans" panose="020B0503020204020204" pitchFamily="34" charset="0"/>
            </a:endParaRPr>
          </a:p>
          <a:p>
            <a:pPr>
              <a:spcBef>
                <a:spcPts val="0"/>
              </a:spcBef>
              <a:buClr>
                <a:srgbClr val="94BDCB"/>
              </a:buClr>
              <a:defRPr/>
            </a:pPr>
            <a:endParaRPr lang="en-US" sz="1500" kern="100">
              <a:solidFill>
                <a:srgbClr val="000000"/>
              </a:solidFill>
              <a:latin typeface="Oracle Sans" panose="020B0503020204020204" pitchFamily="34" charset="0"/>
              <a:ea typeface="Open Sans" panose="020B0606030504020204" pitchFamily="34" charset="0"/>
              <a:cs typeface="Oracle Sans" panose="020B0503020204020204" pitchFamily="34" charset="0"/>
            </a:endParaRPr>
          </a:p>
          <a:p>
            <a:pPr>
              <a:spcBef>
                <a:spcPts val="0"/>
              </a:spcBef>
              <a:buClr>
                <a:srgbClr val="94BDCB"/>
              </a:buClr>
              <a:defRPr/>
            </a:pPr>
            <a:endParaRPr lang="en-GB" sz="1500">
              <a:solidFill>
                <a:srgbClr val="000000"/>
              </a:solidFill>
              <a:latin typeface="Oracle Sans" panose="020B0503020204020204" pitchFamily="34" charset="0"/>
              <a:ea typeface="Open Sans" panose="020B0606030504020204" pitchFamily="34" charset="0"/>
              <a:cs typeface="Oracle Sans" panose="020B0503020204020204" pitchFamily="34" charset="0"/>
            </a:endParaRPr>
          </a:p>
        </p:txBody>
      </p:sp>
      <p:pic>
        <p:nvPicPr>
          <p:cNvPr id="7" name="Picture 6" descr="A sign with a car parked in front of it&#10;&#10;Description automatically generated">
            <a:extLst>
              <a:ext uri="{FF2B5EF4-FFF2-40B4-BE49-F238E27FC236}">
                <a16:creationId xmlns:a16="http://schemas.microsoft.com/office/drawing/2014/main" id="{CC51F2C8-0A0F-A2BB-CF0F-CFE44E5EA42F}"/>
              </a:ext>
            </a:extLst>
          </p:cNvPr>
          <p:cNvPicPr>
            <a:picLocks noChangeAspect="1"/>
          </p:cNvPicPr>
          <p:nvPr/>
        </p:nvPicPr>
        <p:blipFill>
          <a:blip r:embed="rId5"/>
          <a:stretch>
            <a:fillRect/>
          </a:stretch>
        </p:blipFill>
        <p:spPr>
          <a:xfrm>
            <a:off x="815212" y="1718417"/>
            <a:ext cx="2867777" cy="4529918"/>
          </a:xfrm>
          <a:prstGeom prst="rect">
            <a:avLst/>
          </a:prstGeom>
        </p:spPr>
      </p:pic>
    </p:spTree>
    <p:extLst>
      <p:ext uri="{BB962C8B-B14F-4D97-AF65-F5344CB8AC3E}">
        <p14:creationId xmlns:p14="http://schemas.microsoft.com/office/powerpoint/2010/main" val="180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722D236A-7D6E-DF6F-8E13-CC73E16604AF}"/>
              </a:ext>
            </a:extLst>
          </p:cNvPr>
          <p:cNvSpPr txBox="1">
            <a:spLocks/>
          </p:cNvSpPr>
          <p:nvPr/>
        </p:nvSpPr>
        <p:spPr>
          <a:xfrm>
            <a:off x="3812400" y="1926000"/>
            <a:ext cx="7794775" cy="3504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759A6A"/>
              </a:buClr>
            </a:pPr>
            <a:r>
              <a:rPr lang="en-GB" sz="1500" kern="100">
                <a:solidFill>
                  <a:srgbClr val="312D2A"/>
                </a:solidFill>
                <a:latin typeface="Oracle Sans"/>
                <a:cs typeface="Oracle Sans" panose="020B0503020204020204" pitchFamily="34" charset="0"/>
              </a:rPr>
              <a:t>It's time to hit the gas and move into high gear!</a:t>
            </a:r>
          </a:p>
          <a:p>
            <a:pPr>
              <a:spcBef>
                <a:spcPts val="0"/>
              </a:spcBef>
              <a:buClr>
                <a:srgbClr val="759A6A"/>
              </a:buClr>
            </a:pPr>
            <a:endParaRPr lang="en-GB" sz="1500" kern="100">
              <a:solidFill>
                <a:srgbClr val="312D2A"/>
              </a:solidFill>
              <a:latin typeface="Oracle Sans" panose="020B0503020204020204" pitchFamily="34" charset="0"/>
              <a:cs typeface="Oracle Sans" panose="020B0503020204020204" pitchFamily="34" charset="0"/>
            </a:endParaRPr>
          </a:p>
          <a:p>
            <a:pPr>
              <a:spcBef>
                <a:spcPts val="0"/>
              </a:spcBef>
              <a:buClr>
                <a:srgbClr val="759A6A"/>
              </a:buClr>
            </a:pPr>
            <a:r>
              <a:rPr lang="en-GB" sz="1500" kern="100">
                <a:solidFill>
                  <a:srgbClr val="312D2A"/>
                </a:solidFill>
                <a:latin typeface="Oracle Sans"/>
                <a:ea typeface="Aptos" panose="020B0004020202020204" pitchFamily="34" charset="0"/>
                <a:cs typeface="Oracle Sans" panose="020B0503020204020204" pitchFamily="34" charset="0"/>
              </a:rPr>
              <a:t>There are two great July activities: bringing both live and virtual audiences into the heart of the program.</a:t>
            </a:r>
          </a:p>
          <a:p>
            <a:pPr>
              <a:spcBef>
                <a:spcPts val="0"/>
              </a:spcBef>
              <a:buClr>
                <a:srgbClr val="759A6A"/>
              </a:buClr>
            </a:pPr>
            <a:endParaRPr lang="en-GB" sz="1500" kern="100">
              <a:solidFill>
                <a:srgbClr val="312D2A"/>
              </a:solidFill>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759A6A"/>
              </a:buClr>
            </a:pPr>
            <a:r>
              <a:rPr lang="en-GB" sz="1500" kern="100">
                <a:solidFill>
                  <a:srgbClr val="312D2A"/>
                </a:solidFill>
                <a:latin typeface="Oracle Sans"/>
                <a:ea typeface="Aptos" panose="020B0004020202020204" pitchFamily="34" charset="0"/>
                <a:cs typeface="Oracle Sans" panose="020B0503020204020204" pitchFamily="34" charset="0"/>
              </a:rPr>
              <a:t>For some of you, you'll experience D.R.I.V.E. on-line as you participate in </a:t>
            </a:r>
            <a:r>
              <a:rPr lang="en-GB" sz="1500" b="1" i="1" kern="100">
                <a:solidFill>
                  <a:srgbClr val="759A6A"/>
                </a:solidFill>
                <a:latin typeface="Oracle Sans"/>
                <a:ea typeface="Aptos" panose="020B0004020202020204" pitchFamily="34" charset="0"/>
                <a:cs typeface="Oracle Sans" panose="020B0503020204020204" pitchFamily="34" charset="0"/>
              </a:rPr>
              <a:t>&gt;GPS1 (Global Tech </a:t>
            </a:r>
            <a:r>
              <a:rPr lang="en-GB" sz="1500" b="1" i="1" u="sng" kern="100">
                <a:solidFill>
                  <a:srgbClr val="759A6A"/>
                </a:solidFill>
                <a:latin typeface="Oracle Sans"/>
                <a:ea typeface="Aptos" panose="020B0004020202020204" pitchFamily="34" charset="0"/>
                <a:cs typeface="Oracle Sans" panose="020B0503020204020204" pitchFamily="34" charset="0"/>
              </a:rPr>
              <a:t>P</a:t>
            </a:r>
            <a:r>
              <a:rPr lang="en-GB" sz="1500" b="1" i="1" kern="100">
                <a:solidFill>
                  <a:srgbClr val="759A6A"/>
                </a:solidFill>
                <a:latin typeface="Oracle Sans"/>
                <a:ea typeface="Aptos" panose="020B0004020202020204" pitchFamily="34" charset="0"/>
                <a:cs typeface="Oracle Sans" panose="020B0503020204020204" pitchFamily="34" charset="0"/>
              </a:rPr>
              <a:t>repares you for </a:t>
            </a:r>
            <a:r>
              <a:rPr lang="en-GB" sz="1500" b="1" i="1" u="sng" kern="100">
                <a:solidFill>
                  <a:srgbClr val="759A6A"/>
                </a:solidFill>
                <a:latin typeface="Oracle Sans"/>
                <a:ea typeface="Aptos" panose="020B0004020202020204" pitchFamily="34" charset="0"/>
                <a:cs typeface="Oracle Sans" panose="020B0503020204020204" pitchFamily="34" charset="0"/>
              </a:rPr>
              <a:t>S</a:t>
            </a:r>
            <a:r>
              <a:rPr lang="en-GB" sz="1500" b="1" i="1" kern="100">
                <a:solidFill>
                  <a:srgbClr val="759A6A"/>
                </a:solidFill>
                <a:latin typeface="Oracle Sans"/>
                <a:ea typeface="Aptos" panose="020B0004020202020204" pitchFamily="34" charset="0"/>
                <a:cs typeface="Oracle Sans" panose="020B0503020204020204" pitchFamily="34" charset="0"/>
              </a:rPr>
              <a:t>uccess!)&gt;</a:t>
            </a:r>
            <a:r>
              <a:rPr lang="en-GB" sz="1500" kern="100">
                <a:solidFill>
                  <a:srgbClr val="312D2A"/>
                </a:solidFill>
                <a:latin typeface="Oracle Sans"/>
                <a:ea typeface="Aptos" panose="020B0004020202020204" pitchFamily="34" charset="0"/>
                <a:cs typeface="Oracle Sans" panose="020B0503020204020204" pitchFamily="34" charset="0"/>
              </a:rPr>
              <a:t>, a dynamic and engaging virtual experience full of incredible content, conversation and challenge.</a:t>
            </a:r>
          </a:p>
          <a:p>
            <a:pPr>
              <a:spcBef>
                <a:spcPts val="0"/>
              </a:spcBef>
              <a:buClr>
                <a:srgbClr val="759A6A"/>
              </a:buClr>
            </a:pPr>
            <a:endParaRPr lang="en-GB" sz="1500" kern="100">
              <a:solidFill>
                <a:srgbClr val="312D2A"/>
              </a:solidFill>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759A6A"/>
              </a:buClr>
            </a:pPr>
            <a:r>
              <a:rPr lang="en-GB" sz="1500" kern="100">
                <a:solidFill>
                  <a:srgbClr val="312D2A"/>
                </a:solidFill>
                <a:latin typeface="Oracle Sans"/>
                <a:ea typeface="Aptos" panose="020B0004020202020204" pitchFamily="34" charset="0"/>
                <a:cs typeface="Oracle Sans" panose="020B0503020204020204" pitchFamily="34" charset="0"/>
              </a:rPr>
              <a:t>Or maybe you'll be driving into a Milestone event at one of our D.R.I.V.E. locations; getting together with peers to </a:t>
            </a:r>
            <a:r>
              <a:rPr lang="en-GB" sz="1500" b="1" i="1" kern="100">
                <a:ln w="3175">
                  <a:solidFill>
                    <a:schemeClr val="accent5"/>
                  </a:solidFill>
                  <a:prstDash val="solid"/>
                </a:ln>
                <a:effectLst>
                  <a:outerShdw blurRad="38100" dist="22860" dir="5400000" algn="tl" rotWithShape="0">
                    <a:srgbClr val="000000">
                      <a:alpha val="30000"/>
                    </a:srgbClr>
                  </a:outerShdw>
                </a:effectLst>
                <a:latin typeface="Oracle Sans"/>
                <a:ea typeface="Aptos" panose="020B0004020202020204" pitchFamily="34" charset="0"/>
                <a:cs typeface="Oracle Sans" panose="020B0503020204020204" pitchFamily="34" charset="0"/>
              </a:rPr>
              <a:t>&gt;DISCOVER&gt;</a:t>
            </a:r>
            <a:r>
              <a:rPr lang="en-GB" sz="1500" b="1" i="1" kern="100">
                <a:ln w="3175">
                  <a:solidFill>
                    <a:schemeClr val="accent5"/>
                  </a:solidFill>
                  <a:prstDash val="solid"/>
                </a:ln>
                <a:solidFill>
                  <a:srgbClr val="E3DABD"/>
                </a:solidFill>
                <a:effectLst>
                  <a:outerShdw blurRad="38100" dist="22860" dir="5400000" algn="tl" rotWithShape="0">
                    <a:srgbClr val="000000">
                      <a:alpha val="30000"/>
                    </a:srgbClr>
                  </a:outerShdw>
                </a:effectLst>
                <a:latin typeface="Oracle Sans"/>
                <a:ea typeface="Aptos" panose="020B0004020202020204" pitchFamily="34" charset="0"/>
                <a:cs typeface="Oracle Sans" panose="020B0503020204020204" pitchFamily="34" charset="0"/>
              </a:rPr>
              <a:t> </a:t>
            </a:r>
            <a:r>
              <a:rPr lang="en-GB" sz="1500" kern="100">
                <a:solidFill>
                  <a:srgbClr val="312D2A"/>
                </a:solidFill>
                <a:latin typeface="Oracle Sans"/>
                <a:ea typeface="Aptos" panose="020B0004020202020204" pitchFamily="34" charset="0"/>
                <a:cs typeface="Oracle Sans" panose="020B0503020204020204" pitchFamily="34" charset="0"/>
              </a:rPr>
              <a:t>more about Oracle and about yourselves.</a:t>
            </a:r>
          </a:p>
          <a:p>
            <a:pPr>
              <a:spcBef>
                <a:spcPts val="0"/>
              </a:spcBef>
              <a:buClr>
                <a:srgbClr val="759A6A"/>
              </a:buClr>
            </a:pPr>
            <a:endParaRPr lang="en-GB" sz="1500" kern="100">
              <a:solidFill>
                <a:srgbClr val="312D2A"/>
              </a:solidFill>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759A6A"/>
              </a:buClr>
            </a:pPr>
            <a:r>
              <a:rPr lang="en-GB" sz="1500" kern="100">
                <a:solidFill>
                  <a:srgbClr val="312D2A"/>
                </a:solidFill>
                <a:latin typeface="Oracle Sans"/>
                <a:ea typeface="Aptos" panose="020B0004020202020204" pitchFamily="34" charset="0"/>
                <a:cs typeface="Oracle Sans" panose="020B0503020204020204" pitchFamily="34" charset="0"/>
              </a:rPr>
              <a:t>Everyone knows that tunes are the best part of any road trip, so prepare to get psyched as our guest rapper drops some incredible beats that any journey playlist would be proud of!</a:t>
            </a:r>
          </a:p>
          <a:p>
            <a:pPr>
              <a:spcBef>
                <a:spcPts val="0"/>
              </a:spcBef>
              <a:buClr>
                <a:srgbClr val="759A6A"/>
              </a:buClr>
            </a:pPr>
            <a:endParaRPr lang="en-US" sz="1800" kern="100">
              <a:latin typeface="Oracle Sans" panose="020B0503020204020204" pitchFamily="34" charset="0"/>
              <a:ea typeface="Aptos" panose="020B0004020202020204" pitchFamily="34" charset="0"/>
              <a:cs typeface="Oracle Sans" panose="020B0503020204020204" pitchFamily="34" charset="0"/>
            </a:endParaRPr>
          </a:p>
        </p:txBody>
      </p:sp>
      <p:pic>
        <p:nvPicPr>
          <p:cNvPr id="12" name="Picture 11">
            <a:extLst>
              <a:ext uri="{FF2B5EF4-FFF2-40B4-BE49-F238E27FC236}">
                <a16:creationId xmlns:a16="http://schemas.microsoft.com/office/drawing/2014/main" id="{C2CA98F3-617E-8D80-3D64-E3C1A44681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2287" y="438994"/>
            <a:ext cx="3351417" cy="1139253"/>
          </a:xfrm>
          <a:prstGeom prst="rect">
            <a:avLst/>
          </a:prstGeom>
        </p:spPr>
      </p:pic>
      <p:sp>
        <p:nvSpPr>
          <p:cNvPr id="10" name="Title 1">
            <a:extLst>
              <a:ext uri="{FF2B5EF4-FFF2-40B4-BE49-F238E27FC236}">
                <a16:creationId xmlns:a16="http://schemas.microsoft.com/office/drawing/2014/main" id="{E00EE048-AE2D-2F50-FCE3-A06ED69284EC}"/>
              </a:ext>
            </a:extLst>
          </p:cNvPr>
          <p:cNvSpPr txBox="1">
            <a:spLocks/>
          </p:cNvSpPr>
          <p:nvPr/>
        </p:nvSpPr>
        <p:spPr bwMode="auto">
          <a:xfrm rot="21445152">
            <a:off x="1079273" y="812905"/>
            <a:ext cx="384896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July ‘24</a:t>
            </a:r>
          </a:p>
        </p:txBody>
      </p:sp>
      <p:pic>
        <p:nvPicPr>
          <p:cNvPr id="2" name="Picture 1">
            <a:extLst>
              <a:ext uri="{FF2B5EF4-FFF2-40B4-BE49-F238E27FC236}">
                <a16:creationId xmlns:a16="http://schemas.microsoft.com/office/drawing/2014/main" id="{E0C4AAF5-4228-BA32-F51D-B99CE3A987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80000">
            <a:off x="8133411" y="124849"/>
            <a:ext cx="3352462" cy="1724018"/>
          </a:xfrm>
          <a:prstGeom prst="rect">
            <a:avLst/>
          </a:prstGeom>
        </p:spPr>
      </p:pic>
      <p:sp>
        <p:nvSpPr>
          <p:cNvPr id="3" name="Title 1">
            <a:extLst>
              <a:ext uri="{FF2B5EF4-FFF2-40B4-BE49-F238E27FC236}">
                <a16:creationId xmlns:a16="http://schemas.microsoft.com/office/drawing/2014/main" id="{6195122B-7511-549C-2541-9B11777FFAC3}"/>
              </a:ext>
            </a:extLst>
          </p:cNvPr>
          <p:cNvSpPr txBox="1">
            <a:spLocks/>
          </p:cNvSpPr>
          <p:nvPr/>
        </p:nvSpPr>
        <p:spPr bwMode="auto">
          <a:xfrm>
            <a:off x="8352587" y="782366"/>
            <a:ext cx="2937289" cy="45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a:lnSpc>
                <a:spcPct val="90000"/>
              </a:lnSpc>
              <a:spcBef>
                <a:spcPts val="0"/>
              </a:spcBef>
              <a:spcAft>
                <a:spcPts val="0"/>
              </a:spcAft>
              <a:buNone/>
              <a:tabLst/>
              <a:defRPr/>
            </a:pPr>
            <a:r>
              <a:rPr lang="en-GB" sz="2400" b="1">
                <a:solidFill>
                  <a:srgbClr val="C23E1B"/>
                </a:solidFill>
                <a:latin typeface="Georgia"/>
                <a:ea typeface="Open Sans"/>
              </a:rPr>
              <a:t>"Discover"</a:t>
            </a:r>
          </a:p>
          <a:p>
            <a:pPr>
              <a:spcBef>
                <a:spcPts val="0"/>
              </a:spcBef>
              <a:spcAft>
                <a:spcPts val="0"/>
              </a:spcAft>
              <a:defRPr/>
            </a:pPr>
            <a:r>
              <a:rPr lang="en-GB" sz="1600">
                <a:solidFill>
                  <a:srgbClr val="212121"/>
                </a:solidFill>
                <a:latin typeface="Oracle Sans"/>
                <a:ea typeface="Open Sans"/>
                <a:cs typeface="Helvetica"/>
              </a:rPr>
              <a:t>Set off on your journey to success by discovering more about Oracle, your peers and yourself.</a:t>
            </a:r>
            <a:endParaRPr lang="en-GB" sz="1600">
              <a:latin typeface="Oracle Sans"/>
            </a:endParaRPr>
          </a:p>
        </p:txBody>
      </p:sp>
      <p:pic>
        <p:nvPicPr>
          <p:cNvPr id="5" name="Picture 4" descr="A white arrow pointing up&#10;&#10;Description automatically generated">
            <a:extLst>
              <a:ext uri="{FF2B5EF4-FFF2-40B4-BE49-F238E27FC236}">
                <a16:creationId xmlns:a16="http://schemas.microsoft.com/office/drawing/2014/main" id="{2D045DDF-EBE0-E862-BFB5-E6761D1B7991}"/>
              </a:ext>
            </a:extLst>
          </p:cNvPr>
          <p:cNvPicPr>
            <a:picLocks noChangeAspect="1"/>
          </p:cNvPicPr>
          <p:nvPr/>
        </p:nvPicPr>
        <p:blipFill>
          <a:blip r:embed="rId5"/>
          <a:stretch>
            <a:fillRect/>
          </a:stretch>
        </p:blipFill>
        <p:spPr>
          <a:xfrm>
            <a:off x="584825" y="1674443"/>
            <a:ext cx="3113778" cy="4503543"/>
          </a:xfrm>
          <a:prstGeom prst="rect">
            <a:avLst/>
          </a:prstGeom>
        </p:spPr>
      </p:pic>
      <p:pic>
        <p:nvPicPr>
          <p:cNvPr id="4" name="Picture 3" descr="A red circle with white arrow&#10;&#10;Description automatically generated">
            <a:hlinkClick r:id="rId6"/>
            <a:extLst>
              <a:ext uri="{FF2B5EF4-FFF2-40B4-BE49-F238E27FC236}">
                <a16:creationId xmlns:a16="http://schemas.microsoft.com/office/drawing/2014/main" id="{CCD0359F-CAEF-E514-B05D-3ED78A0805B9}"/>
              </a:ext>
            </a:extLst>
          </p:cNvPr>
          <p:cNvPicPr>
            <a:picLocks noChangeAspect="1"/>
          </p:cNvPicPr>
          <p:nvPr/>
        </p:nvPicPr>
        <p:blipFill>
          <a:blip r:embed="rId7"/>
          <a:stretch>
            <a:fillRect/>
          </a:stretch>
        </p:blipFill>
        <p:spPr>
          <a:xfrm>
            <a:off x="5370271" y="5463811"/>
            <a:ext cx="1225909" cy="1225909"/>
          </a:xfrm>
          <a:prstGeom prst="rect">
            <a:avLst/>
          </a:prstGeom>
        </p:spPr>
      </p:pic>
      <p:pic>
        <p:nvPicPr>
          <p:cNvPr id="6" name="Picture 5" descr="A red circle with white arrow&#10;&#10;Description automatically generated">
            <a:hlinkClick r:id="rId8"/>
            <a:extLst>
              <a:ext uri="{FF2B5EF4-FFF2-40B4-BE49-F238E27FC236}">
                <a16:creationId xmlns:a16="http://schemas.microsoft.com/office/drawing/2014/main" id="{93CB02EF-94E6-BC5D-08F0-A6303D3A4058}"/>
              </a:ext>
            </a:extLst>
          </p:cNvPr>
          <p:cNvPicPr>
            <a:picLocks noChangeAspect="1"/>
          </p:cNvPicPr>
          <p:nvPr/>
        </p:nvPicPr>
        <p:blipFill>
          <a:blip r:embed="rId7"/>
          <a:stretch>
            <a:fillRect/>
          </a:stretch>
        </p:blipFill>
        <p:spPr>
          <a:xfrm>
            <a:off x="9857165" y="5481751"/>
            <a:ext cx="1225909" cy="1225909"/>
          </a:xfrm>
          <a:prstGeom prst="rect">
            <a:avLst/>
          </a:prstGeom>
        </p:spPr>
      </p:pic>
      <p:sp>
        <p:nvSpPr>
          <p:cNvPr id="8" name="Subtitle 2">
            <a:extLst>
              <a:ext uri="{FF2B5EF4-FFF2-40B4-BE49-F238E27FC236}">
                <a16:creationId xmlns:a16="http://schemas.microsoft.com/office/drawing/2014/main" id="{285EF637-212E-FA76-5624-92840550009B}"/>
              </a:ext>
            </a:extLst>
          </p:cNvPr>
          <p:cNvSpPr txBox="1">
            <a:spLocks/>
          </p:cNvSpPr>
          <p:nvPr/>
        </p:nvSpPr>
        <p:spPr>
          <a:xfrm>
            <a:off x="3885197" y="5816683"/>
            <a:ext cx="1564818" cy="2526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600" b="1" kern="100">
                <a:solidFill>
                  <a:srgbClr val="C23E1B"/>
                </a:solidFill>
                <a:latin typeface="Georgia"/>
              </a:rPr>
              <a:t>GPS </a:t>
            </a:r>
            <a:endParaRPr lang="en-US">
              <a:solidFill>
                <a:srgbClr val="000000"/>
              </a:solidFill>
              <a:latin typeface="Open Sans"/>
              <a:ea typeface="Open Sans"/>
              <a:cs typeface="Open Sans"/>
            </a:endParaRPr>
          </a:p>
          <a:p>
            <a:pPr marL="0" indent="0">
              <a:spcBef>
                <a:spcPts val="0"/>
              </a:spcBef>
              <a:buNone/>
            </a:pPr>
            <a:r>
              <a:rPr lang="en-GB" sz="1600" b="1" kern="100">
                <a:solidFill>
                  <a:srgbClr val="C23E1B"/>
                </a:solidFill>
                <a:latin typeface="Georgia"/>
              </a:rPr>
              <a:t>Suggested</a:t>
            </a:r>
          </a:p>
          <a:p>
            <a:pPr marL="0" indent="0">
              <a:spcBef>
                <a:spcPts val="0"/>
              </a:spcBef>
              <a:buNone/>
            </a:pPr>
            <a:r>
              <a:rPr lang="en-GB" sz="1600" b="1" kern="100">
                <a:solidFill>
                  <a:srgbClr val="C23E1B"/>
                </a:solidFill>
                <a:latin typeface="Georgia"/>
              </a:rPr>
              <a:t>Run-of-Show</a:t>
            </a:r>
          </a:p>
        </p:txBody>
      </p:sp>
      <p:sp>
        <p:nvSpPr>
          <p:cNvPr id="9" name="Subtitle 2">
            <a:extLst>
              <a:ext uri="{FF2B5EF4-FFF2-40B4-BE49-F238E27FC236}">
                <a16:creationId xmlns:a16="http://schemas.microsoft.com/office/drawing/2014/main" id="{6441AA28-7310-85D0-CEA8-5FDE456912FE}"/>
              </a:ext>
            </a:extLst>
          </p:cNvPr>
          <p:cNvSpPr txBox="1">
            <a:spLocks/>
          </p:cNvSpPr>
          <p:nvPr/>
        </p:nvSpPr>
        <p:spPr>
          <a:xfrm>
            <a:off x="8242349" y="5812372"/>
            <a:ext cx="1586139" cy="2608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600" b="1" kern="100">
                <a:solidFill>
                  <a:srgbClr val="C23E1B"/>
                </a:solidFill>
                <a:latin typeface="Georgia"/>
              </a:rPr>
              <a:t>Milestones Suggested Run-of-Show</a:t>
            </a:r>
            <a:endParaRPr lang="en-US"/>
          </a:p>
          <a:p>
            <a:pPr marL="0" indent="0">
              <a:spcBef>
                <a:spcPts val="0"/>
              </a:spcBef>
              <a:buClr>
                <a:srgbClr val="759A6A"/>
              </a:buClr>
              <a:buNone/>
            </a:pPr>
            <a:endParaRPr lang="en-US" sz="1600" kern="100">
              <a:solidFill>
                <a:srgbClr val="C23E1B"/>
              </a:solidFill>
              <a:latin typeface="Oracle Sans" panose="020B0503020204020204" pitchFamily="34" charset="0"/>
              <a:ea typeface="Aptos" panose="020B0004020202020204" pitchFamily="34" charset="0"/>
              <a:cs typeface="Oracle Sans" panose="020B0503020204020204" pitchFamily="34" charset="0"/>
            </a:endParaRPr>
          </a:p>
        </p:txBody>
      </p:sp>
    </p:spTree>
    <p:extLst>
      <p:ext uri="{BB962C8B-B14F-4D97-AF65-F5344CB8AC3E}">
        <p14:creationId xmlns:p14="http://schemas.microsoft.com/office/powerpoint/2010/main" val="32203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31259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8" name="Subtitle 2">
            <a:extLst>
              <a:ext uri="{FF2B5EF4-FFF2-40B4-BE49-F238E27FC236}">
                <a16:creationId xmlns:a16="http://schemas.microsoft.com/office/drawing/2014/main" id="{2C221113-7E3D-CEF0-3979-9A32A207890B}"/>
              </a:ext>
            </a:extLst>
          </p:cNvPr>
          <p:cNvSpPr txBox="1">
            <a:spLocks/>
          </p:cNvSpPr>
          <p:nvPr/>
        </p:nvSpPr>
        <p:spPr>
          <a:xfrm>
            <a:off x="3812400" y="1926000"/>
            <a:ext cx="7871749" cy="34637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94BDCB"/>
              </a:buClr>
            </a:pPr>
            <a:r>
              <a:rPr lang="en-GB" sz="1500" kern="100">
                <a:solidFill>
                  <a:srgbClr val="312D2A"/>
                </a:solidFill>
                <a:latin typeface="Oracle Sans"/>
                <a:ea typeface="Aptos" panose="020B0004020202020204" pitchFamily="34" charset="0"/>
                <a:cs typeface="Oracle Sans" panose="020B0503020204020204" pitchFamily="34" charset="0"/>
              </a:rPr>
              <a:t>You've made a great start to the program and realized there is so much more to this journey than you imagined.</a:t>
            </a:r>
          </a:p>
          <a:p>
            <a:pPr>
              <a:spcBef>
                <a:spcPts val="0"/>
              </a:spcBef>
              <a:buClr>
                <a:srgbClr val="94BDCB"/>
              </a:buClr>
            </a:pPr>
            <a:endParaRPr lang="en-GB" sz="1500" kern="100">
              <a:solidFill>
                <a:srgbClr val="312D2A"/>
              </a:solidFill>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94BDCB"/>
              </a:buClr>
            </a:pPr>
            <a:r>
              <a:rPr lang="en-GB" sz="1500" kern="100">
                <a:solidFill>
                  <a:srgbClr val="000000"/>
                </a:solidFill>
                <a:latin typeface="Oracle Sans"/>
                <a:ea typeface="Aptos" panose="020B0004020202020204" pitchFamily="34" charset="0"/>
                <a:cs typeface="Oracle Sans" panose="020B0503020204020204" pitchFamily="34" charset="0"/>
              </a:rPr>
              <a:t>We all need a little help navigating our way, so now is a great chance to stop into our </a:t>
            </a:r>
            <a:r>
              <a:rPr lang="en-GB" sz="1500" b="1" i="1" kern="100">
                <a:solidFill>
                  <a:srgbClr val="FAA11C"/>
                </a:solidFill>
                <a:latin typeface="Oracle Sans"/>
                <a:ea typeface="Aptos" panose="020B0004020202020204" pitchFamily="34" charset="0"/>
                <a:cs typeface="Oracle Sans" panose="020B0503020204020204" pitchFamily="34" charset="0"/>
              </a:rPr>
              <a:t>&gt;Service Station&gt; </a:t>
            </a:r>
            <a:r>
              <a:rPr lang="en-GB" sz="1500" kern="100">
                <a:latin typeface="Oracle Sans"/>
                <a:cs typeface="Oracle Sans" panose="020B0503020204020204" pitchFamily="34" charset="0"/>
              </a:rPr>
              <a:t>get-together: reflect and journal about your goals using prompts provided by the program. </a:t>
            </a:r>
          </a:p>
          <a:p>
            <a:pPr>
              <a:spcBef>
                <a:spcPts val="0"/>
              </a:spcBef>
              <a:buClr>
                <a:srgbClr val="94BDCB"/>
              </a:buClr>
            </a:pPr>
            <a:endParaRPr lang="en-GB" sz="1500" kern="100">
              <a:latin typeface="Oracle Sans"/>
              <a:cs typeface="Oracle Sans" panose="020B0503020204020204" pitchFamily="34" charset="0"/>
            </a:endParaRPr>
          </a:p>
          <a:p>
            <a:pPr>
              <a:spcBef>
                <a:spcPts val="0"/>
              </a:spcBef>
              <a:buClr>
                <a:srgbClr val="94BDCB"/>
              </a:buClr>
            </a:pPr>
            <a:r>
              <a:rPr lang="en-GB" sz="1500" kern="100">
                <a:latin typeface="Oracle Sans"/>
                <a:ea typeface="Aptos" panose="020B0004020202020204" pitchFamily="34" charset="0"/>
                <a:cs typeface="Oracle Sans" panose="020B0503020204020204" pitchFamily="34" charset="0"/>
              </a:rPr>
              <a:t>Adding to the fun is your first </a:t>
            </a:r>
            <a:r>
              <a:rPr lang="en-GB" sz="1500" b="1" i="1" kern="100">
                <a:solidFill>
                  <a:srgbClr val="FAA11C"/>
                </a:solidFill>
                <a:latin typeface="Oracle Sans"/>
                <a:ea typeface="Aptos" panose="020B0004020202020204" pitchFamily="34" charset="0"/>
                <a:cs typeface="Oracle Sans" panose="020B0503020204020204" pitchFamily="34" charset="0"/>
              </a:rPr>
              <a:t>&gt;Speedy Meet&gt; </a:t>
            </a:r>
            <a:r>
              <a:rPr lang="en-GB" sz="1500" kern="100">
                <a:latin typeface="Oracle Sans"/>
                <a:ea typeface="Aptos" panose="020B0004020202020204" pitchFamily="34" charset="0"/>
                <a:cs typeface="Oracle Sans" panose="020B0503020204020204" pitchFamily="34" charset="0"/>
              </a:rPr>
              <a:t>- who will you be getting to know this month??</a:t>
            </a:r>
            <a:endParaRPr lang="en-GB" sz="1500" kern="100">
              <a:latin typeface="Oracle Sans"/>
              <a:cs typeface="Oracle Sans" panose="020B0503020204020204" pitchFamily="34" charset="0"/>
            </a:endParaRPr>
          </a:p>
          <a:p>
            <a:pPr>
              <a:spcBef>
                <a:spcPts val="0"/>
              </a:spcBef>
              <a:buClr>
                <a:srgbClr val="94BDCB"/>
              </a:buClr>
            </a:pPr>
            <a:endParaRPr lang="en-GB" sz="1500" kern="100">
              <a:latin typeface="Oracle Sans"/>
              <a:cs typeface="Oracle Sans" panose="020B0503020204020204" pitchFamily="34" charset="0"/>
            </a:endParaRPr>
          </a:p>
          <a:p>
            <a:pPr>
              <a:spcBef>
                <a:spcPts val="0"/>
              </a:spcBef>
              <a:buClr>
                <a:srgbClr val="94BDCB"/>
              </a:buClr>
            </a:pPr>
            <a:r>
              <a:rPr lang="en-GB" sz="1500" kern="100">
                <a:latin typeface="Oracle Sans"/>
                <a:ea typeface="Aptos" panose="020B0004020202020204" pitchFamily="34" charset="0"/>
                <a:cs typeface="Oracle Sans" panose="020B0503020204020204" pitchFamily="34" charset="0"/>
              </a:rPr>
              <a:t>To stay on track, check out Episode 1 of </a:t>
            </a:r>
            <a:r>
              <a:rPr lang="en-GB" sz="1500" b="1" i="1" kern="100">
                <a:solidFill>
                  <a:srgbClr val="94BDCB"/>
                </a:solidFill>
                <a:latin typeface="Oracle Sans"/>
                <a:ea typeface="Aptos" panose="020B0004020202020204" pitchFamily="34" charset="0"/>
                <a:cs typeface="Oracle Sans" panose="020B0503020204020204" pitchFamily="34" charset="0"/>
              </a:rPr>
              <a:t>&gt;"Drive to Thrive”&gt;</a:t>
            </a:r>
            <a:r>
              <a:rPr lang="en-GB" sz="1500" b="1" i="1" kern="100">
                <a:latin typeface="Oracle Sans"/>
                <a:ea typeface="Aptos" panose="020B0004020202020204" pitchFamily="34" charset="0"/>
                <a:cs typeface="Oracle Sans" panose="020B0503020204020204" pitchFamily="34" charset="0"/>
              </a:rPr>
              <a:t>, </a:t>
            </a:r>
            <a:r>
              <a:rPr lang="en-GB" sz="1500" kern="100">
                <a:latin typeface="Oracle Sans"/>
                <a:ea typeface="Aptos" panose="020B0004020202020204" pitchFamily="34" charset="0"/>
                <a:cs typeface="Oracle Sans" panose="020B0503020204020204" pitchFamily="34" charset="0"/>
              </a:rPr>
              <a:t>a unique miniseries in which you'll learn more about the program, get expert guidance from SMEs and see how your peers around the world are making the most of their D.R.I.V.E. experience.</a:t>
            </a:r>
            <a:endParaRPr lang="en-GB" sz="1500" kern="100">
              <a:latin typeface="Oracle Sans"/>
              <a:cs typeface="Oracle Sans" panose="020B0503020204020204" pitchFamily="34" charset="0"/>
            </a:endParaRPr>
          </a:p>
          <a:p>
            <a:pPr>
              <a:spcBef>
                <a:spcPts val="0"/>
              </a:spcBef>
              <a:buClr>
                <a:srgbClr val="94BDCB"/>
              </a:buClr>
            </a:pPr>
            <a:endParaRPr lang="en-GB" sz="1500" kern="100">
              <a:solidFill>
                <a:srgbClr val="312D2A"/>
              </a:solidFill>
              <a:latin typeface="Oracle Sans" panose="020B0503020204020204" pitchFamily="34" charset="0"/>
              <a:ea typeface="Open Sans"/>
              <a:cs typeface="Oracle Sans" panose="020B0503020204020204" pitchFamily="34" charset="0"/>
            </a:endParaRPr>
          </a:p>
          <a:p>
            <a:pPr>
              <a:spcBef>
                <a:spcPts val="0"/>
              </a:spcBef>
              <a:buClr>
                <a:srgbClr val="94BDCB"/>
              </a:buClr>
            </a:pPr>
            <a:r>
              <a:rPr lang="en-GB" sz="1500" kern="100">
                <a:latin typeface="Oracle Sans"/>
                <a:cs typeface="Oracle Sans" panose="020B0503020204020204" pitchFamily="34" charset="0"/>
              </a:rPr>
              <a:t>You've tuned up and tuned in – time to hit the road again!</a:t>
            </a:r>
          </a:p>
          <a:p>
            <a:pPr>
              <a:spcBef>
                <a:spcPts val="0"/>
              </a:spcBef>
              <a:buClr>
                <a:srgbClr val="94BDCB"/>
              </a:buClr>
            </a:pPr>
            <a:endParaRPr lang="en-US" sz="1500" kern="100">
              <a:solidFill>
                <a:srgbClr val="312D2A"/>
              </a:solidFill>
              <a:latin typeface="Oracle Sans" panose="020B0503020204020204" pitchFamily="34" charset="0"/>
              <a:cs typeface="Oracle Sans" panose="020B0503020204020204" pitchFamily="34" charset="0"/>
            </a:endParaRPr>
          </a:p>
          <a:p>
            <a:pPr>
              <a:spcBef>
                <a:spcPts val="0"/>
              </a:spcBef>
              <a:buClr>
                <a:srgbClr val="94BDCB"/>
              </a:buClr>
            </a:pPr>
            <a:r>
              <a:rPr lang="en-US" sz="1500" kern="100">
                <a:latin typeface="Oracle Sans"/>
                <a:cs typeface="Oracle Sans" panose="020B0503020204020204" pitchFamily="34" charset="0"/>
              </a:rPr>
              <a:t>Don’t worry about missing an off-ramp; all the action can be viewed on GTTV’s "O Tube" channel!</a:t>
            </a:r>
            <a:endParaRPr lang="en-GB" sz="1500">
              <a:latin typeface="Oracle Sans"/>
              <a:cs typeface="Oracle Sans" panose="020B0503020204020204" pitchFamily="34" charset="0"/>
            </a:endParaRPr>
          </a:p>
        </p:txBody>
      </p:sp>
      <p:pic>
        <p:nvPicPr>
          <p:cNvPr id="9" name="Picture 8">
            <a:extLst>
              <a:ext uri="{FF2B5EF4-FFF2-40B4-BE49-F238E27FC236}">
                <a16:creationId xmlns:a16="http://schemas.microsoft.com/office/drawing/2014/main" id="{EB45DD3D-436F-0D7D-7F71-33216A777F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6" name="Title 1">
            <a:extLst>
              <a:ext uri="{FF2B5EF4-FFF2-40B4-BE49-F238E27FC236}">
                <a16:creationId xmlns:a16="http://schemas.microsoft.com/office/drawing/2014/main" id="{C4CAE81E-B4DE-ADE2-3F34-3CB565BC8DA5}"/>
              </a:ext>
            </a:extLst>
          </p:cNvPr>
          <p:cNvSpPr txBox="1">
            <a:spLocks/>
          </p:cNvSpPr>
          <p:nvPr/>
        </p:nvSpPr>
        <p:spPr bwMode="auto">
          <a:xfrm rot="21445152">
            <a:off x="1050518" y="784150"/>
            <a:ext cx="384896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August ‘24</a:t>
            </a:r>
          </a:p>
        </p:txBody>
      </p:sp>
      <p:pic>
        <p:nvPicPr>
          <p:cNvPr id="3" name="Picture 2" descr="A sign with text on it&#10;&#10;Description automatically generated">
            <a:extLst>
              <a:ext uri="{FF2B5EF4-FFF2-40B4-BE49-F238E27FC236}">
                <a16:creationId xmlns:a16="http://schemas.microsoft.com/office/drawing/2014/main" id="{34A9CDB3-6F92-D4AC-AAA2-6ED4345C70DA}"/>
              </a:ext>
            </a:extLst>
          </p:cNvPr>
          <p:cNvPicPr>
            <a:picLocks noChangeAspect="1"/>
          </p:cNvPicPr>
          <p:nvPr/>
        </p:nvPicPr>
        <p:blipFill>
          <a:blip r:embed="rId5"/>
          <a:stretch>
            <a:fillRect/>
          </a:stretch>
        </p:blipFill>
        <p:spPr>
          <a:xfrm>
            <a:off x="383532" y="1466763"/>
            <a:ext cx="3627348" cy="4693534"/>
          </a:xfrm>
          <a:prstGeom prst="rect">
            <a:avLst/>
          </a:prstGeom>
        </p:spPr>
      </p:pic>
    </p:spTree>
    <p:extLst>
      <p:ext uri="{BB962C8B-B14F-4D97-AF65-F5344CB8AC3E}">
        <p14:creationId xmlns:p14="http://schemas.microsoft.com/office/powerpoint/2010/main" val="2796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chairs&#10;&#10;Description automatically generated">
            <a:extLst>
              <a:ext uri="{FF2B5EF4-FFF2-40B4-BE49-F238E27FC236}">
                <a16:creationId xmlns:a16="http://schemas.microsoft.com/office/drawing/2014/main" id="{3B74515E-DFF8-2119-F036-D64384199B0E}"/>
              </a:ext>
            </a:extLst>
          </p:cNvPr>
          <p:cNvPicPr>
            <a:picLocks noChangeAspect="1"/>
          </p:cNvPicPr>
          <p:nvPr/>
        </p:nvPicPr>
        <p:blipFill>
          <a:blip r:embed="rId3"/>
          <a:stretch>
            <a:fillRect/>
          </a:stretch>
        </p:blipFill>
        <p:spPr>
          <a:xfrm>
            <a:off x="1468503" y="821748"/>
            <a:ext cx="9260977" cy="5209300"/>
          </a:xfrm>
          <a:prstGeom prst="rect">
            <a:avLst/>
          </a:prstGeom>
          <a:ln>
            <a:noFill/>
          </a:ln>
          <a:effectLst/>
        </p:spPr>
      </p:pic>
    </p:spTree>
    <p:extLst>
      <p:ext uri="{BB962C8B-B14F-4D97-AF65-F5344CB8AC3E}">
        <p14:creationId xmlns:p14="http://schemas.microsoft.com/office/powerpoint/2010/main" val="306650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23764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0D43A5AE-B10F-BC09-2FEB-86C2F85637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10" name="Title 1">
            <a:extLst>
              <a:ext uri="{FF2B5EF4-FFF2-40B4-BE49-F238E27FC236}">
                <a16:creationId xmlns:a16="http://schemas.microsoft.com/office/drawing/2014/main" id="{EE981958-7027-0569-1D46-119450DB8E9A}"/>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September ‘24</a:t>
            </a:r>
          </a:p>
        </p:txBody>
      </p:sp>
      <p:sp>
        <p:nvSpPr>
          <p:cNvPr id="3" name="Subtitle 2">
            <a:extLst>
              <a:ext uri="{FF2B5EF4-FFF2-40B4-BE49-F238E27FC236}">
                <a16:creationId xmlns:a16="http://schemas.microsoft.com/office/drawing/2014/main" id="{AA8AED8E-DD3C-1E64-040E-C8D2B1BA7BFB}"/>
              </a:ext>
            </a:extLst>
          </p:cNvPr>
          <p:cNvSpPr txBox="1">
            <a:spLocks/>
          </p:cNvSpPr>
          <p:nvPr/>
        </p:nvSpPr>
        <p:spPr>
          <a:xfrm>
            <a:off x="3812400" y="1926869"/>
            <a:ext cx="7492909" cy="32406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The journey's picking up pace and there's so much to see and do along the way.</a:t>
            </a:r>
          </a:p>
          <a:p>
            <a:pPr>
              <a:spcBef>
                <a:spcPts val="0"/>
              </a:spcBef>
              <a:buClr>
                <a:srgbClr val="FAA11C"/>
              </a:buClr>
            </a:pPr>
            <a:endParaRPr lang="en-GB"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Summer's almost over, so what? The vibes are still going strong, and you're pumped for what's ahead: </a:t>
            </a:r>
            <a:r>
              <a:rPr lang="en-GB" sz="1500" kern="100">
                <a:solidFill>
                  <a:srgbClr val="F69615"/>
                </a:solidFill>
                <a:latin typeface="Oracle Sans"/>
                <a:ea typeface="Aptos" panose="020B0004020202020204" pitchFamily="34" charset="0"/>
                <a:cs typeface="Oracle Sans" panose="020B0503020204020204" pitchFamily="34" charset="0"/>
              </a:rPr>
              <a:t>&gt;</a:t>
            </a:r>
            <a:r>
              <a:rPr lang="en-GB" sz="1500" b="1" i="1" kern="100">
                <a:solidFill>
                  <a:srgbClr val="FAA11C"/>
                </a:solidFill>
                <a:latin typeface="Oracle Sans"/>
                <a:ea typeface="Aptos" panose="020B0004020202020204" pitchFamily="34" charset="0"/>
                <a:cs typeface="Oracle Sans" panose="020B0503020204020204" pitchFamily="34" charset="0"/>
              </a:rPr>
              <a:t>Heidi's Hideout, Dave's Diner, and Big Max'&gt;</a:t>
            </a:r>
          </a:p>
          <a:p>
            <a:pPr>
              <a:spcBef>
                <a:spcPts val="0"/>
              </a:spcBef>
              <a:buClr>
                <a:srgbClr val="FAA11C"/>
              </a:buClr>
            </a:pPr>
            <a:endParaRPr lang="en-GB" sz="1500" kern="100">
              <a:latin typeface="Oracle Sans" panose="020B0503020204020204" pitchFamily="34" charset="0"/>
              <a:cs typeface="Oracle Sans" panose="020B0503020204020204" pitchFamily="34" charset="0"/>
            </a:endParaRPr>
          </a:p>
          <a:p>
            <a:pPr>
              <a:spcBef>
                <a:spcPts val="0"/>
              </a:spcBef>
              <a:buClr>
                <a:srgbClr val="FAA11C"/>
              </a:buClr>
            </a:pPr>
            <a:r>
              <a:rPr lang="en-GB" sz="1500" kern="100">
                <a:latin typeface="Oracle Sans"/>
                <a:cs typeface="Oracle Sans" panose="020B0503020204020204" pitchFamily="34" charset="0"/>
              </a:rPr>
              <a:t>At this next Roadside Café, you’ll connect with other participants about the program, work and life experiences. </a:t>
            </a:r>
          </a:p>
          <a:p>
            <a:pPr>
              <a:spcBef>
                <a:spcPts val="0"/>
              </a:spcBef>
              <a:buClr>
                <a:srgbClr val="FAA11C"/>
              </a:buClr>
            </a:pPr>
            <a:endParaRPr lang="en-GB" sz="1500" kern="100">
              <a:latin typeface="Oracle Sans" panose="020B0503020204020204" pitchFamily="34" charset="0"/>
              <a:cs typeface="Oracle Sans" panose="020B0503020204020204" pitchFamily="34" charset="0"/>
            </a:endParaRPr>
          </a:p>
          <a:p>
            <a:pPr>
              <a:spcBef>
                <a:spcPts val="0"/>
              </a:spcBef>
              <a:buClr>
                <a:srgbClr val="FAA11C"/>
              </a:buClr>
            </a:pPr>
            <a:r>
              <a:rPr lang="en-GB" sz="1500" kern="100">
                <a:latin typeface="Oracle Sans"/>
                <a:cs typeface="Oracle Sans" panose="020B0503020204020204" pitchFamily="34" charset="0"/>
              </a:rPr>
              <a:t>Why not grab a snack or a coffee with a PM or some Execs while you're there?</a:t>
            </a:r>
          </a:p>
          <a:p>
            <a:pPr marL="0" indent="0">
              <a:spcBef>
                <a:spcPts val="0"/>
              </a:spcBef>
              <a:buClr>
                <a:srgbClr val="FAA11C"/>
              </a:buClr>
              <a:buNone/>
            </a:pPr>
            <a:endParaRPr lang="en-GB" sz="1500" kern="100">
              <a:latin typeface="Oracle Sans" panose="020B0503020204020204" pitchFamily="34" charset="0"/>
              <a:cs typeface="Oracle Sans" panose="020B0503020204020204" pitchFamily="34" charset="0"/>
            </a:endParaRPr>
          </a:p>
          <a:p>
            <a:pPr>
              <a:spcBef>
                <a:spcPts val="0"/>
              </a:spcBef>
              <a:buClr>
                <a:srgbClr val="FAA11C"/>
              </a:buClr>
            </a:pPr>
            <a:r>
              <a:rPr lang="en-GB" sz="1500" kern="100">
                <a:latin typeface="Oracle Sans"/>
                <a:cs typeface="Oracle Sans" panose="020B0503020204020204" pitchFamily="34" charset="0"/>
              </a:rPr>
              <a:t>Please update your ”</a:t>
            </a:r>
            <a:r>
              <a:rPr lang="en-GB" sz="1500" b="1" i="1" kern="100" err="1">
                <a:latin typeface="Oracle Sans"/>
                <a:cs typeface="Oracle Sans" panose="020B0503020204020204" pitchFamily="34" charset="0"/>
              </a:rPr>
              <a:t>TripTik</a:t>
            </a:r>
            <a:r>
              <a:rPr lang="en-GB" sz="1500" kern="100">
                <a:latin typeface="Oracle Sans"/>
                <a:cs typeface="Oracle Sans" panose="020B0503020204020204" pitchFamily="34" charset="0"/>
              </a:rPr>
              <a:t>” and share your experiences so far with other participants and accountability partners and complete your self-directed </a:t>
            </a:r>
            <a:r>
              <a:rPr lang="en-GB" sz="1500" kern="100">
                <a:solidFill>
                  <a:srgbClr val="F69615"/>
                </a:solidFill>
                <a:latin typeface="Oracle Sans"/>
                <a:cs typeface="Oracle Sans" panose="020B0503020204020204" pitchFamily="34" charset="0"/>
              </a:rPr>
              <a:t>&gt;</a:t>
            </a:r>
            <a:r>
              <a:rPr lang="en-GB" sz="1500" b="1" i="1" kern="100">
                <a:solidFill>
                  <a:srgbClr val="FAA11C"/>
                </a:solidFill>
                <a:latin typeface="Oracle Sans"/>
                <a:cs typeface="Oracle Sans" panose="020B0503020204020204" pitchFamily="34" charset="0"/>
              </a:rPr>
              <a:t>Roadmap&gt;</a:t>
            </a:r>
            <a:r>
              <a:rPr lang="en-GB" sz="1500" kern="100">
                <a:latin typeface="Oracle Sans"/>
                <a:cs typeface="Oracle Sans" panose="020B0503020204020204" pitchFamily="34" charset="0"/>
              </a:rPr>
              <a:t> activity in preparation for your next Milestone.</a:t>
            </a:r>
          </a:p>
          <a:p>
            <a:pPr marL="0" indent="0">
              <a:spcBef>
                <a:spcPts val="0"/>
              </a:spcBef>
              <a:buClr>
                <a:srgbClr val="FAA11C"/>
              </a:buClr>
              <a:buNone/>
            </a:pPr>
            <a:endParaRPr lang="en-US" sz="1500" kern="100">
              <a:latin typeface="Oracle Sans"/>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Don't get too settled in though, because you need to D.R.I.V.E. on.</a:t>
            </a:r>
            <a:endParaRPr lang="en-GB" sz="1500">
              <a:latin typeface="Oracle Sans"/>
              <a:cs typeface="Oracle Sans" panose="020B0503020204020204" pitchFamily="34" charset="0"/>
            </a:endParaRPr>
          </a:p>
        </p:txBody>
      </p:sp>
      <p:pic>
        <p:nvPicPr>
          <p:cNvPr id="4" name="Picture 3" descr="A person in a brown jacket looking at a computer&#10;&#10;Description automatically generated">
            <a:extLst>
              <a:ext uri="{FF2B5EF4-FFF2-40B4-BE49-F238E27FC236}">
                <a16:creationId xmlns:a16="http://schemas.microsoft.com/office/drawing/2014/main" id="{F0D5554E-A4BB-B8F4-8EA9-F6952A2465F1}"/>
              </a:ext>
            </a:extLst>
          </p:cNvPr>
          <p:cNvPicPr>
            <a:picLocks noChangeAspect="1"/>
          </p:cNvPicPr>
          <p:nvPr/>
        </p:nvPicPr>
        <p:blipFill>
          <a:blip r:embed="rId5"/>
          <a:stretch>
            <a:fillRect/>
          </a:stretch>
        </p:blipFill>
        <p:spPr>
          <a:xfrm>
            <a:off x="714605" y="1493134"/>
            <a:ext cx="3068991" cy="5169546"/>
          </a:xfrm>
          <a:prstGeom prst="rect">
            <a:avLst/>
          </a:prstGeom>
        </p:spPr>
      </p:pic>
    </p:spTree>
    <p:extLst>
      <p:ext uri="{BB962C8B-B14F-4D97-AF65-F5344CB8AC3E}">
        <p14:creationId xmlns:p14="http://schemas.microsoft.com/office/powerpoint/2010/main" val="38349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border&#10;&#10;Description automatically generated">
            <a:extLst>
              <a:ext uri="{FF2B5EF4-FFF2-40B4-BE49-F238E27FC236}">
                <a16:creationId xmlns:a16="http://schemas.microsoft.com/office/drawing/2014/main" id="{385B5EB8-EC47-BEB4-07E0-C800AD95257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80000">
            <a:off x="6859533" y="4926841"/>
            <a:ext cx="4683339" cy="1429961"/>
          </a:xfrm>
          <a:prstGeom prst="rect">
            <a:avLst/>
          </a:prstGeom>
        </p:spPr>
      </p:pic>
      <p:sp>
        <p:nvSpPr>
          <p:cNvPr id="5" name="Title 1">
            <a:extLst>
              <a:ext uri="{FF2B5EF4-FFF2-40B4-BE49-F238E27FC236}">
                <a16:creationId xmlns:a16="http://schemas.microsoft.com/office/drawing/2014/main" id="{68D61B45-CDB6-C163-71BE-02DF2745DAFB}"/>
              </a:ext>
            </a:extLst>
          </p:cNvPr>
          <p:cNvSpPr txBox="1">
            <a:spLocks/>
          </p:cNvSpPr>
          <p:nvPr/>
        </p:nvSpPr>
        <p:spPr bwMode="auto">
          <a:xfrm>
            <a:off x="7261141" y="5435694"/>
            <a:ext cx="3880121" cy="41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a:lnSpc>
                <a:spcPct val="90000"/>
              </a:lnSpc>
              <a:spcBef>
                <a:spcPts val="0"/>
              </a:spcBef>
              <a:spcAft>
                <a:spcPts val="0"/>
              </a:spcAft>
              <a:buNone/>
              <a:tabLst/>
              <a:defRPr/>
            </a:pPr>
            <a:r>
              <a:rPr lang="en-GB" sz="2400" b="1">
                <a:solidFill>
                  <a:srgbClr val="C23E1B"/>
                </a:solidFill>
                <a:latin typeface="Georgia"/>
                <a:ea typeface="Open Sans"/>
              </a:rPr>
              <a:t>"Roadmap"</a:t>
            </a:r>
            <a:endParaRPr lang="en-US" b="1"/>
          </a:p>
          <a:p>
            <a:pPr>
              <a:spcBef>
                <a:spcPts val="0"/>
              </a:spcBef>
              <a:spcAft>
                <a:spcPts val="0"/>
              </a:spcAft>
              <a:defRPr/>
            </a:pPr>
            <a:r>
              <a:rPr lang="en-GB" sz="1500">
                <a:solidFill>
                  <a:srgbClr val="212121"/>
                </a:solidFill>
                <a:latin typeface="Oracle Sans"/>
                <a:ea typeface="Open Sans"/>
                <a:cs typeface="Helvetica"/>
              </a:rPr>
              <a:t>A successful journey means having a clear sense of direction, and the ability to navigate all the possibilities.</a:t>
            </a:r>
          </a:p>
        </p:txBody>
      </p:sp>
      <p:sp>
        <p:nvSpPr>
          <p:cNvPr id="4" name="Subtitle 2">
            <a:extLst>
              <a:ext uri="{FF2B5EF4-FFF2-40B4-BE49-F238E27FC236}">
                <a16:creationId xmlns:a16="http://schemas.microsoft.com/office/drawing/2014/main" id="{A91E8284-49DA-64F3-48E9-A13DF8E54AE2}"/>
              </a:ext>
            </a:extLst>
          </p:cNvPr>
          <p:cNvSpPr txBox="1">
            <a:spLocks/>
          </p:cNvSpPr>
          <p:nvPr/>
        </p:nvSpPr>
        <p:spPr>
          <a:xfrm>
            <a:off x="3812400" y="1913014"/>
            <a:ext cx="7308705" cy="29325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500" kern="100">
                <a:latin typeface="Oracle Sans"/>
                <a:cs typeface="Oracle Sans" panose="020B0503020204020204" pitchFamily="34" charset="0"/>
              </a:rPr>
              <a:t>It’s time for our next Milestone: </a:t>
            </a:r>
            <a:r>
              <a:rPr lang="en-GB" sz="1500" b="1" i="1" kern="100">
                <a:ln w="10160">
                  <a:solidFill>
                    <a:srgbClr val="4D4D4D"/>
                  </a:solidFill>
                  <a:prstDash val="solid"/>
                </a:ln>
                <a:effectLst>
                  <a:outerShdw blurRad="38100" dist="22860" dir="5400000" algn="tl" rotWithShape="0">
                    <a:srgbClr val="000000">
                      <a:alpha val="30000"/>
                    </a:srgbClr>
                  </a:outerShdw>
                </a:effectLst>
                <a:latin typeface="Oracle Sans"/>
                <a:cs typeface="Oracle Sans" panose="020B0503020204020204" pitchFamily="34" charset="0"/>
              </a:rPr>
              <a:t>&gt;</a:t>
            </a:r>
            <a:r>
              <a:rPr lang="en-GB" sz="1500" b="1" i="1" kern="100">
                <a:ln w="10160">
                  <a:solidFill>
                    <a:schemeClr val="accent5"/>
                  </a:solidFill>
                  <a:prstDash val="solid"/>
                </a:ln>
                <a:effectLst>
                  <a:outerShdw blurRad="38100" dist="22860" dir="5400000" algn="tl" rotWithShape="0">
                    <a:srgbClr val="000000">
                      <a:alpha val="30000"/>
                    </a:srgbClr>
                  </a:outerShdw>
                </a:effectLst>
                <a:latin typeface="Oracle Sans"/>
                <a:cs typeface="Oracle Sans" panose="020B0503020204020204" pitchFamily="34" charset="0"/>
              </a:rPr>
              <a:t>ROADMAP&gt;</a:t>
            </a:r>
            <a:r>
              <a:rPr lang="en-GB" sz="1500" b="1" i="1" kern="100">
                <a:ln w="10160">
                  <a:solidFill>
                    <a:schemeClr val="accent5"/>
                  </a:solidFill>
                  <a:prstDash val="solid"/>
                </a:ln>
                <a:solidFill>
                  <a:srgbClr val="E3DABD"/>
                </a:solidFill>
                <a:effectLst>
                  <a:outerShdw blurRad="38100" dist="22860" dir="5400000" algn="tl" rotWithShape="0">
                    <a:srgbClr val="000000">
                      <a:alpha val="30000"/>
                    </a:srgbClr>
                  </a:outerShdw>
                </a:effectLst>
                <a:latin typeface="Oracle Sans"/>
                <a:cs typeface="Oracle Sans" panose="020B0503020204020204" pitchFamily="34" charset="0"/>
              </a:rPr>
              <a:t> </a:t>
            </a:r>
            <a:r>
              <a:rPr lang="en-GB" sz="1500" kern="100">
                <a:latin typeface="Oracle Sans"/>
                <a:cs typeface="Oracle Sans" panose="020B0503020204020204" pitchFamily="34" charset="0"/>
              </a:rPr>
              <a:t>– a plan of where you're going and how to get there.</a:t>
            </a:r>
          </a:p>
          <a:p>
            <a:pPr marL="0" indent="0">
              <a:spcBef>
                <a:spcPts val="0"/>
              </a:spcBef>
              <a:buNone/>
            </a:pPr>
            <a:endParaRPr lang="en-GB" sz="1500">
              <a:latin typeface="Oracle Sans" panose="020B0503020204020204" pitchFamily="34" charset="0"/>
              <a:cs typeface="Oracle Sans" panose="020B0503020204020204" pitchFamily="34" charset="0"/>
            </a:endParaRPr>
          </a:p>
          <a:p>
            <a:pPr>
              <a:spcBef>
                <a:spcPts val="0"/>
              </a:spcBef>
            </a:pPr>
            <a:r>
              <a:rPr lang="en-GB" sz="1500" kern="100">
                <a:latin typeface="Oracle Sans"/>
                <a:ea typeface="Open Sans"/>
                <a:cs typeface="Oracle Sans" panose="020B0503020204020204" pitchFamily="34" charset="0"/>
              </a:rPr>
              <a:t>Inspired by the video </a:t>
            </a:r>
            <a:r>
              <a:rPr lang="en-GB" sz="1500" b="1" i="1" kern="100">
                <a:solidFill>
                  <a:srgbClr val="94BDCB"/>
                </a:solidFill>
                <a:latin typeface="Oracle Sans"/>
                <a:ea typeface="Open Sans"/>
                <a:cs typeface="Oracle Sans" panose="020B0503020204020204" pitchFamily="34" charset="0"/>
              </a:rPr>
              <a:t>&gt;</a:t>
            </a:r>
            <a:r>
              <a:rPr lang="en-GB" sz="1500" b="1" i="1" kern="100">
                <a:solidFill>
                  <a:srgbClr val="94BDCB"/>
                </a:solidFill>
                <a:latin typeface="Oracle Sans"/>
                <a:cs typeface="Oracle Sans" panose="020B0503020204020204" pitchFamily="34" charset="0"/>
              </a:rPr>
              <a:t>Road Map for Success&gt;</a:t>
            </a:r>
            <a:r>
              <a:rPr lang="en-GB" sz="1500" kern="100">
                <a:solidFill>
                  <a:srgbClr val="000000"/>
                </a:solidFill>
                <a:latin typeface="Oracle Sans"/>
                <a:ea typeface="Open Sans"/>
                <a:cs typeface="Oracle Sans" panose="020B0503020204020204" pitchFamily="34" charset="0"/>
              </a:rPr>
              <a:t>,</a:t>
            </a:r>
            <a:r>
              <a:rPr lang="en-GB" sz="1500" kern="100">
                <a:latin typeface="Oracle Sans"/>
                <a:ea typeface="Open Sans"/>
                <a:cs typeface="Oracle Sans" panose="020B0503020204020204" pitchFamily="34" charset="0"/>
              </a:rPr>
              <a:t> you'll discuss your career journey while interacting with PMs and Execs. </a:t>
            </a:r>
          </a:p>
          <a:p>
            <a:pPr>
              <a:spcBef>
                <a:spcPts val="0"/>
              </a:spcBef>
            </a:pPr>
            <a:endParaRPr lang="en-GB" sz="1500" kern="100">
              <a:effectLst/>
              <a:latin typeface="Oracle Sans" panose="020B0503020204020204" pitchFamily="34" charset="0"/>
              <a:ea typeface="Open Sans"/>
              <a:cs typeface="Oracle Sans" panose="020B0503020204020204" pitchFamily="34" charset="0"/>
            </a:endParaRPr>
          </a:p>
          <a:p>
            <a:pPr>
              <a:spcBef>
                <a:spcPts val="0"/>
              </a:spcBef>
            </a:pPr>
            <a:r>
              <a:rPr lang="en-GB" sz="1500" kern="100">
                <a:latin typeface="Oracle Sans"/>
                <a:ea typeface="Open Sans"/>
                <a:cs typeface="Oracle Sans" panose="020B0503020204020204" pitchFamily="34" charset="0"/>
              </a:rPr>
              <a:t>Importantly, learn that your roadmap won't always go to plan, but with a little time and attention, you'll avoid the hazards and reroute when you need to.</a:t>
            </a:r>
          </a:p>
          <a:p>
            <a:pPr>
              <a:spcBef>
                <a:spcPts val="0"/>
              </a:spcBef>
            </a:pPr>
            <a:endParaRPr lang="en-GB" sz="1500" kern="100">
              <a:latin typeface="Oracle Sans"/>
              <a:ea typeface="Open Sans"/>
              <a:cs typeface="Oracle Sans" panose="020B0503020204020204" pitchFamily="34" charset="0"/>
            </a:endParaRPr>
          </a:p>
          <a:p>
            <a:pPr>
              <a:spcBef>
                <a:spcPts val="0"/>
              </a:spcBef>
            </a:pPr>
            <a:r>
              <a:rPr lang="en-GB" sz="1500" kern="100">
                <a:latin typeface="Oracle Sans"/>
                <a:ea typeface="Open Sans"/>
                <a:cs typeface="Oracle Sans" panose="020B0503020204020204" pitchFamily="34" charset="0"/>
              </a:rPr>
              <a:t>As part of this Milestone, you will also give back to your community through a </a:t>
            </a:r>
            <a:r>
              <a:rPr lang="en-GB" sz="1500" b="1" kern="100">
                <a:latin typeface="Oracle Sans"/>
                <a:ea typeface="Open Sans"/>
                <a:cs typeface="Oracle Sans" panose="020B0503020204020204" pitchFamily="34" charset="0"/>
              </a:rPr>
              <a:t>bike-build </a:t>
            </a:r>
            <a:r>
              <a:rPr lang="en-GB" sz="1500" kern="100">
                <a:latin typeface="Oracle Sans"/>
                <a:ea typeface="Open Sans"/>
                <a:cs typeface="Oracle Sans" panose="020B0503020204020204" pitchFamily="34" charset="0"/>
              </a:rPr>
              <a:t>activity.</a:t>
            </a:r>
          </a:p>
          <a:p>
            <a:pPr>
              <a:spcBef>
                <a:spcPts val="0"/>
              </a:spcBef>
            </a:pPr>
            <a:endParaRPr lang="en-GB" sz="1500" kern="100">
              <a:latin typeface="Oracle Sans"/>
              <a:ea typeface="Open Sans"/>
              <a:cs typeface="Oracle Sans" panose="020B0503020204020204" pitchFamily="34" charset="0"/>
            </a:endParaRPr>
          </a:p>
          <a:p>
            <a:pPr>
              <a:spcBef>
                <a:spcPts val="0"/>
              </a:spcBef>
            </a:pPr>
            <a:r>
              <a:rPr lang="en-GB" sz="1500" kern="100">
                <a:latin typeface="Oracle Sans"/>
                <a:ea typeface="Open Sans"/>
                <a:cs typeface="Oracle Sans" panose="020B0503020204020204" pitchFamily="34" charset="0"/>
              </a:rPr>
              <a:t>Nothing's going to keep you from your destination now!</a:t>
            </a:r>
          </a:p>
          <a:p>
            <a:pPr marL="0" indent="0">
              <a:spcBef>
                <a:spcPts val="0"/>
              </a:spcBef>
              <a:buFont typeface="Arial"/>
              <a:buChar char="•"/>
            </a:pPr>
            <a:endParaRPr lang="en-US" sz="1500">
              <a:latin typeface="Oracle Sans" panose="020B0503020204020204" pitchFamily="34" charset="0"/>
              <a:ea typeface="Open Sans"/>
              <a:cs typeface="Oracle Sans" panose="020B0503020204020204" pitchFamily="34" charset="0"/>
            </a:endParaRPr>
          </a:p>
          <a:p>
            <a:pPr>
              <a:spcBef>
                <a:spcPts val="0"/>
              </a:spcBef>
            </a:pPr>
            <a:endParaRPr lang="en-US" sz="1500" kern="100">
              <a:latin typeface="Oracle Sans" panose="020B0503020204020204" pitchFamily="34" charset="0"/>
              <a:ea typeface="Aptos" panose="020B0004020202020204" pitchFamily="34" charset="0"/>
              <a:cs typeface="Oracle Sans" panose="020B0503020204020204" pitchFamily="34" charset="0"/>
            </a:endParaRPr>
          </a:p>
        </p:txBody>
      </p:sp>
      <p:pic>
        <p:nvPicPr>
          <p:cNvPr id="11" name="Picture 10">
            <a:extLst>
              <a:ext uri="{FF2B5EF4-FFF2-40B4-BE49-F238E27FC236}">
                <a16:creationId xmlns:a16="http://schemas.microsoft.com/office/drawing/2014/main" id="{B59A2C00-66B1-A7D3-4E09-89D63B150FEF}"/>
              </a:ext>
            </a:extLst>
          </p:cNvPr>
          <p:cNvPicPr>
            <a:picLocks noChangeAspect="1"/>
          </p:cNvPicPr>
          <p:nvPr/>
        </p:nvPicPr>
        <p:blipFill>
          <a:blip r:embed="rId3">
            <a:extLst>
              <a:ext uri="{BEBA8EAE-BF5A-486C-A8C5-ECC9F3942E4B}">
                <a14:imgProps xmlns:a14="http://schemas.microsoft.com/office/drawing/2010/main">
                  <a14:imgLayer r:embed="rId5">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12" name="Title 1">
            <a:extLst>
              <a:ext uri="{FF2B5EF4-FFF2-40B4-BE49-F238E27FC236}">
                <a16:creationId xmlns:a16="http://schemas.microsoft.com/office/drawing/2014/main" id="{C47506D5-8787-555C-FF2B-E54FB26669AB}"/>
              </a:ext>
            </a:extLst>
          </p:cNvPr>
          <p:cNvSpPr txBox="1">
            <a:spLocks/>
          </p:cNvSpPr>
          <p:nvPr/>
        </p:nvSpPr>
        <p:spPr bwMode="auto">
          <a:xfrm rot="21445152">
            <a:off x="1050518" y="784150"/>
            <a:ext cx="384896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October ‘24</a:t>
            </a:r>
          </a:p>
        </p:txBody>
      </p:sp>
      <p:pic>
        <p:nvPicPr>
          <p:cNvPr id="13" name="Picture 12">
            <a:extLst>
              <a:ext uri="{FF2B5EF4-FFF2-40B4-BE49-F238E27FC236}">
                <a16:creationId xmlns:a16="http://schemas.microsoft.com/office/drawing/2014/main" id="{1BCD7154-B6E3-F3A4-E626-446C16164BFF}"/>
              </a:ext>
            </a:extLst>
          </p:cNvPr>
          <p:cNvPicPr>
            <a:picLocks noChangeAspect="1"/>
          </p:cNvPicPr>
          <p:nvPr/>
        </p:nvPicPr>
        <p:blipFill>
          <a:blip r:embed="rId6"/>
          <a:srcRect/>
          <a:stretch/>
        </p:blipFill>
        <p:spPr>
          <a:xfrm>
            <a:off x="688337" y="1913014"/>
            <a:ext cx="2757340" cy="4404659"/>
          </a:xfrm>
          <a:prstGeom prst="rect">
            <a:avLst/>
          </a:prstGeom>
        </p:spPr>
      </p:pic>
    </p:spTree>
    <p:extLst>
      <p:ext uri="{BB962C8B-B14F-4D97-AF65-F5344CB8AC3E}">
        <p14:creationId xmlns:p14="http://schemas.microsoft.com/office/powerpoint/2010/main" val="32491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8F11-D2C8-23F7-BEE0-367CCE910014}"/>
              </a:ext>
            </a:extLst>
          </p:cNvPr>
          <p:cNvSpPr>
            <a:spLocks noGrp="1"/>
          </p:cNvSpPr>
          <p:nvPr>
            <p:ph type="title" idx="4294967295"/>
          </p:nvPr>
        </p:nvSpPr>
        <p:spPr>
          <a:xfrm>
            <a:off x="694800" y="914400"/>
            <a:ext cx="10671175" cy="412750"/>
          </a:xfrm>
        </p:spPr>
        <p:txBody>
          <a:bodyPr/>
          <a:lstStyle/>
          <a:p>
            <a:r>
              <a:rPr lang="en-US">
                <a:solidFill>
                  <a:schemeClr val="bg1"/>
                </a:solidFill>
                <a:latin typeface="Georgia" panose="02040502050405020303" pitchFamily="18" charset="0"/>
              </a:rPr>
              <a:t>Why Whitewall?</a:t>
            </a:r>
          </a:p>
        </p:txBody>
      </p:sp>
      <p:sp>
        <p:nvSpPr>
          <p:cNvPr id="3" name="Subtitle 2">
            <a:extLst>
              <a:ext uri="{FF2B5EF4-FFF2-40B4-BE49-F238E27FC236}">
                <a16:creationId xmlns:a16="http://schemas.microsoft.com/office/drawing/2014/main" id="{ABF7E0B4-E22C-4641-BB2F-B6223A94F4FB}"/>
              </a:ext>
            </a:extLst>
          </p:cNvPr>
          <p:cNvSpPr>
            <a:spLocks noGrp="1"/>
          </p:cNvSpPr>
          <p:nvPr>
            <p:ph type="subTitle" idx="4294967295"/>
          </p:nvPr>
        </p:nvSpPr>
        <p:spPr>
          <a:xfrm>
            <a:off x="694800" y="1749600"/>
            <a:ext cx="8190825" cy="3818226"/>
          </a:xfrm>
        </p:spPr>
        <p:txBody>
          <a:bodyPr/>
          <a:lstStyle/>
          <a:p>
            <a:pPr marL="342900" indent="-342900">
              <a:buFont typeface="Arial" panose="020B0604020202020204" pitchFamily="34" charset="0"/>
              <a:buChar char="•"/>
            </a:pPr>
            <a:r>
              <a:rPr lang="en-US" sz="1600">
                <a:solidFill>
                  <a:schemeClr val="bg1"/>
                </a:solidFill>
                <a:latin typeface="Oracle Sans"/>
                <a:cs typeface="Oracle Sans" panose="020B0503020204020204" pitchFamily="34" charset="0"/>
              </a:rPr>
              <a:t>Whitewall has been proud to partner with the Global Tech team to help deliver the program in FY24.</a:t>
            </a:r>
          </a:p>
          <a:p>
            <a:pPr marL="342900" indent="-342900">
              <a:buFont typeface="Arial" panose="020B0604020202020204" pitchFamily="34" charset="0"/>
              <a:buChar char="•"/>
            </a:pPr>
            <a:r>
              <a:rPr lang="en-US" sz="1600">
                <a:solidFill>
                  <a:schemeClr val="bg1"/>
                </a:solidFill>
                <a:latin typeface="Oracle Sans"/>
                <a:cs typeface="Oracle Sans" panose="020B0503020204020204" pitchFamily="34" charset="0"/>
              </a:rPr>
              <a:t>Our team has been inspired and energized by these bright and talented young people, and by the passion and commitment of the Oracle GT team to give them the best possible start to their careers.</a:t>
            </a:r>
          </a:p>
          <a:p>
            <a:pPr marL="342900" indent="-342900">
              <a:buFont typeface="Arial" panose="020B0604020202020204" pitchFamily="34" charset="0"/>
              <a:buChar char="•"/>
            </a:pPr>
            <a:r>
              <a:rPr lang="en-US" sz="1600">
                <a:solidFill>
                  <a:schemeClr val="bg1"/>
                </a:solidFill>
                <a:latin typeface="Oracle Sans"/>
                <a:cs typeface="Oracle Sans" panose="020B0503020204020204" pitchFamily="34" charset="0"/>
              </a:rPr>
              <a:t>It is with that sense of excitement that we approach FY25, in the hope that we can continue building on our partnership with you to make an even bigger impact in the coming year.</a:t>
            </a:r>
          </a:p>
          <a:p>
            <a:pPr marL="342900" indent="-342900">
              <a:buFont typeface="Arial" panose="020B0604020202020204" pitchFamily="34" charset="0"/>
              <a:buChar char="•"/>
            </a:pPr>
            <a:r>
              <a:rPr lang="en-US" sz="1600">
                <a:solidFill>
                  <a:schemeClr val="bg1"/>
                </a:solidFill>
                <a:latin typeface="Oracle Sans"/>
                <a:cs typeface="Oracle Sans" panose="020B0503020204020204" pitchFamily="34" charset="0"/>
              </a:rPr>
              <a:t>With a team you know and trust, a comprehensive and integrated solution, plus our commitment to go above and beyond, we are the creative and delivery partner who can make FY25 the best year yet.</a:t>
            </a:r>
          </a:p>
          <a:p>
            <a:pPr marL="342900" indent="-342900">
              <a:buFont typeface="Arial" panose="020B0604020202020204" pitchFamily="34" charset="0"/>
              <a:buChar char="•"/>
            </a:pPr>
            <a:r>
              <a:rPr lang="en-US" sz="1600">
                <a:solidFill>
                  <a:schemeClr val="bg1"/>
                </a:solidFill>
                <a:latin typeface="Oracle Sans"/>
                <a:cs typeface="Oracle Sans" panose="020B0503020204020204" pitchFamily="34" charset="0"/>
              </a:rPr>
              <a:t>We very much hope to continue our partnership with you on this important program, and invite you to review our ideas and ambitions for FY25.</a:t>
            </a:r>
          </a:p>
          <a:p>
            <a:pPr marL="342900" indent="-342900">
              <a:buFont typeface="Arial" panose="020B0604020202020204" pitchFamily="34" charset="0"/>
              <a:buChar char="•"/>
            </a:pPr>
            <a:r>
              <a:rPr lang="en-US" sz="1600">
                <a:solidFill>
                  <a:schemeClr val="bg1"/>
                </a:solidFill>
                <a:latin typeface="Oracle Sans"/>
                <a:cs typeface="Oracle Sans" panose="020B0503020204020204" pitchFamily="34" charset="0"/>
              </a:rPr>
              <a:t>We can't wait to help you Make Every Moment Count!</a:t>
            </a:r>
            <a:endParaRPr lang="en-US" sz="1600">
              <a:solidFill>
                <a:schemeClr val="bg1"/>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30786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31259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6AEE71F5-A2D7-867A-B184-8E1E8340B6D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6" name="Title 1">
            <a:extLst>
              <a:ext uri="{FF2B5EF4-FFF2-40B4-BE49-F238E27FC236}">
                <a16:creationId xmlns:a16="http://schemas.microsoft.com/office/drawing/2014/main" id="{60BBB66C-400D-E45C-1561-3BA9CCCE61F0}"/>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November ‘24</a:t>
            </a:r>
          </a:p>
        </p:txBody>
      </p:sp>
      <p:sp>
        <p:nvSpPr>
          <p:cNvPr id="3" name="Subtitle 2">
            <a:extLst>
              <a:ext uri="{FF2B5EF4-FFF2-40B4-BE49-F238E27FC236}">
                <a16:creationId xmlns:a16="http://schemas.microsoft.com/office/drawing/2014/main" id="{C5E4B5B9-8D97-1C58-0337-93B48671A841}"/>
              </a:ext>
            </a:extLst>
          </p:cNvPr>
          <p:cNvSpPr txBox="1">
            <a:spLocks/>
          </p:cNvSpPr>
          <p:nvPr/>
        </p:nvSpPr>
        <p:spPr>
          <a:xfrm>
            <a:off x="3808089" y="1913014"/>
            <a:ext cx="7455656" cy="34879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FAA11C"/>
              </a:buClr>
            </a:pPr>
            <a:r>
              <a:rPr lang="en-GB" sz="1500" kern="100">
                <a:latin typeface="Oracle Sans"/>
                <a:cs typeface="Oracle Sans" panose="020B0503020204020204" pitchFamily="34" charset="0"/>
              </a:rPr>
              <a:t>Well, who would have thought it? You're halfway through your GT journey already!</a:t>
            </a:r>
          </a:p>
          <a:p>
            <a:pPr>
              <a:spcBef>
                <a:spcPts val="0"/>
              </a:spcBef>
              <a:buClr>
                <a:srgbClr val="FAA11C"/>
              </a:buClr>
            </a:pPr>
            <a:endParaRPr lang="en-GB" sz="1500">
              <a:latin typeface="Oracle Sans" panose="020B0503020204020204" pitchFamily="34" charset="0"/>
              <a:ea typeface="Open Sans"/>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Sure, this is a busy time and juggling all the demands on your time isn't easy, but you've can still have a little fun, right?</a:t>
            </a:r>
          </a:p>
          <a:p>
            <a:pPr>
              <a:spcBef>
                <a:spcPts val="0"/>
              </a:spcBef>
              <a:buClr>
                <a:srgbClr val="FAA11C"/>
              </a:buClr>
            </a:pPr>
            <a:endParaRPr lang="en-GB"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That's the spirit!</a:t>
            </a:r>
          </a:p>
          <a:p>
            <a:pPr>
              <a:spcBef>
                <a:spcPts val="0"/>
              </a:spcBef>
              <a:buClr>
                <a:srgbClr val="FAA11C"/>
              </a:buClr>
            </a:pPr>
            <a:endParaRPr lang="en-GB"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We all sing-a-long in the car, so put those pipes to good use in Oracle's very own version of the classic </a:t>
            </a:r>
            <a:r>
              <a:rPr lang="en-GB" sz="1500" b="1" i="1" kern="100">
                <a:solidFill>
                  <a:srgbClr val="FAA11C"/>
                </a:solidFill>
                <a:latin typeface="Oracle Sans"/>
                <a:ea typeface="Aptos" panose="020B0004020202020204" pitchFamily="34" charset="0"/>
                <a:cs typeface="Oracle Sans" panose="020B0503020204020204" pitchFamily="34" charset="0"/>
              </a:rPr>
              <a:t>&gt;Carpool Karaoke&gt;</a:t>
            </a:r>
            <a:r>
              <a:rPr lang="en-GB" sz="1500" kern="100">
                <a:latin typeface="Oracle Sans"/>
                <a:ea typeface="Aptos" panose="020B0004020202020204" pitchFamily="34" charset="0"/>
                <a:cs typeface="Oracle Sans" panose="020B0503020204020204" pitchFamily="34" charset="0"/>
              </a:rPr>
              <a:t>!</a:t>
            </a:r>
          </a:p>
          <a:p>
            <a:pPr>
              <a:spcBef>
                <a:spcPts val="0"/>
              </a:spcBef>
              <a:buClr>
                <a:srgbClr val="FAA11C"/>
              </a:buClr>
            </a:pPr>
            <a:endParaRPr lang="en-GB"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Pick your favourite 'D.R.I.V.E. - themed song and show your peers that Oracle's got talent!</a:t>
            </a:r>
          </a:p>
          <a:p>
            <a:pPr>
              <a:spcBef>
                <a:spcPts val="0"/>
              </a:spcBef>
              <a:buClr>
                <a:srgbClr val="FAA11C"/>
              </a:buClr>
            </a:pPr>
            <a:endParaRPr lang="en-GB"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endParaRPr lang="en-US" sz="1500" kern="100">
              <a:latin typeface="Oracle Sans" panose="020B0503020204020204" pitchFamily="34" charset="0"/>
              <a:ea typeface="Aptos" panose="020B0004020202020204" pitchFamily="34" charset="0"/>
              <a:cs typeface="Oracle Sans" panose="020B0503020204020204" pitchFamily="34" charset="0"/>
            </a:endParaRPr>
          </a:p>
        </p:txBody>
      </p:sp>
      <p:pic>
        <p:nvPicPr>
          <p:cNvPr id="7" name="Picture 6" descr="A collage of two people in a car&#10;&#10;Description automatically generated">
            <a:extLst>
              <a:ext uri="{FF2B5EF4-FFF2-40B4-BE49-F238E27FC236}">
                <a16:creationId xmlns:a16="http://schemas.microsoft.com/office/drawing/2014/main" id="{D679BF24-5A09-5B27-BBCC-A7870A4D4250}"/>
              </a:ext>
            </a:extLst>
          </p:cNvPr>
          <p:cNvPicPr>
            <a:picLocks noChangeAspect="1"/>
          </p:cNvPicPr>
          <p:nvPr/>
        </p:nvPicPr>
        <p:blipFill>
          <a:blip r:embed="rId5"/>
          <a:stretch>
            <a:fillRect/>
          </a:stretch>
        </p:blipFill>
        <p:spPr>
          <a:xfrm>
            <a:off x="506506" y="1666577"/>
            <a:ext cx="3109015" cy="4807690"/>
          </a:xfrm>
          <a:prstGeom prst="rect">
            <a:avLst/>
          </a:prstGeom>
        </p:spPr>
      </p:pic>
    </p:spTree>
    <p:extLst>
      <p:ext uri="{BB962C8B-B14F-4D97-AF65-F5344CB8AC3E}">
        <p14:creationId xmlns:p14="http://schemas.microsoft.com/office/powerpoint/2010/main" val="134595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23764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929F1085-687A-072D-25AC-3A10F412928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6" name="Title 1">
            <a:extLst>
              <a:ext uri="{FF2B5EF4-FFF2-40B4-BE49-F238E27FC236}">
                <a16:creationId xmlns:a16="http://schemas.microsoft.com/office/drawing/2014/main" id="{294214DF-40EF-BE81-6F80-87663DE371D6}"/>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December ‘24</a:t>
            </a:r>
          </a:p>
        </p:txBody>
      </p:sp>
      <p:sp>
        <p:nvSpPr>
          <p:cNvPr id="3" name="Subtitle 2">
            <a:extLst>
              <a:ext uri="{FF2B5EF4-FFF2-40B4-BE49-F238E27FC236}">
                <a16:creationId xmlns:a16="http://schemas.microsoft.com/office/drawing/2014/main" id="{4D59440B-4CA3-8794-7976-8CAC109104C8}"/>
              </a:ext>
            </a:extLst>
          </p:cNvPr>
          <p:cNvSpPr txBox="1">
            <a:spLocks/>
          </p:cNvSpPr>
          <p:nvPr/>
        </p:nvSpPr>
        <p:spPr>
          <a:xfrm>
            <a:off x="3808089" y="1911032"/>
            <a:ext cx="7566493" cy="17459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94BDCB"/>
              </a:buClr>
            </a:pPr>
            <a:r>
              <a:rPr lang="en-GB" sz="1500" kern="100">
                <a:latin typeface="Oracle Sans"/>
                <a:cs typeface="Oracle Sans" panose="020B0503020204020204" pitchFamily="34" charset="0"/>
              </a:rPr>
              <a:t>A bit of a downshift in December provides a perfect opportunity to visit the Service Station, collect your thoughts on the closing year, and forecast the upcoming one.</a:t>
            </a:r>
          </a:p>
          <a:p>
            <a:pPr>
              <a:spcBef>
                <a:spcPts val="0"/>
              </a:spcBef>
              <a:buClr>
                <a:srgbClr val="94BDCB"/>
              </a:buClr>
            </a:pPr>
            <a:endParaRPr lang="en-US" sz="1500" kern="100">
              <a:latin typeface="Oracle Sans" panose="020B0503020204020204" pitchFamily="34" charset="0"/>
              <a:cs typeface="Oracle Sans" panose="020B0503020204020204" pitchFamily="34" charset="0"/>
            </a:endParaRPr>
          </a:p>
          <a:p>
            <a:pPr>
              <a:spcBef>
                <a:spcPts val="0"/>
              </a:spcBef>
              <a:buClr>
                <a:srgbClr val="94BDCB"/>
              </a:buClr>
            </a:pPr>
            <a:r>
              <a:rPr lang="en-GB" sz="1500" kern="100">
                <a:latin typeface="Oracle Sans"/>
                <a:ea typeface="Open Sans"/>
                <a:cs typeface="Oracle Sans" panose="020B0503020204020204" pitchFamily="34" charset="0"/>
              </a:rPr>
              <a:t>But it's not devoid of exciting activities. We know that Rudolf drives Santa's sleigh – but what drives you?</a:t>
            </a:r>
          </a:p>
          <a:p>
            <a:pPr>
              <a:spcBef>
                <a:spcPts val="0"/>
              </a:spcBef>
              <a:buClr>
                <a:srgbClr val="94BDCB"/>
              </a:buClr>
            </a:pPr>
            <a:endParaRPr lang="en-US" sz="1500" kern="100">
              <a:effectLst/>
              <a:latin typeface="Oracle Sans" panose="020B0503020204020204" pitchFamily="34" charset="0"/>
              <a:ea typeface="Open Sans"/>
              <a:cs typeface="Oracle Sans" panose="020B0503020204020204" pitchFamily="34" charset="0"/>
            </a:endParaRPr>
          </a:p>
          <a:p>
            <a:pPr>
              <a:spcBef>
                <a:spcPts val="0"/>
              </a:spcBef>
              <a:buClr>
                <a:srgbClr val="94BDCB"/>
              </a:buClr>
            </a:pPr>
            <a:r>
              <a:rPr lang="en-GB" sz="1500" kern="100">
                <a:latin typeface="Oracle Sans"/>
                <a:ea typeface="Open Sans"/>
                <a:cs typeface="Oracle Sans" panose="020B0503020204020204" pitchFamily="34" charset="0"/>
              </a:rPr>
              <a:t>Explore that subject with our </a:t>
            </a:r>
            <a:r>
              <a:rPr lang="en-GB" sz="1500" b="1" i="1" kern="100">
                <a:solidFill>
                  <a:srgbClr val="94BDCB"/>
                </a:solidFill>
                <a:latin typeface="Oracle Sans"/>
                <a:ea typeface="Open Sans"/>
                <a:cs typeface="Oracle Sans" panose="020B0503020204020204" pitchFamily="34" charset="0"/>
              </a:rPr>
              <a:t>&gt;"What Drives?”&gt; </a:t>
            </a:r>
            <a:r>
              <a:rPr lang="en-GB" sz="1500" kern="100">
                <a:latin typeface="Oracle Sans"/>
                <a:ea typeface="Open Sans"/>
                <a:cs typeface="Oracle Sans" panose="020B0503020204020204" pitchFamily="34" charset="0"/>
              </a:rPr>
              <a:t>video series, where our own Tracie Meier sits down with some of the most influential</a:t>
            </a:r>
            <a:r>
              <a:rPr lang="en-US" sz="1500" kern="100">
                <a:latin typeface="Oracle Sans"/>
                <a:ea typeface="Open Sans"/>
                <a:cs typeface="Oracle Sans" panose="020B0503020204020204" pitchFamily="34" charset="0"/>
              </a:rPr>
              <a:t> people in the industry to find out </a:t>
            </a:r>
            <a:r>
              <a:rPr lang="en-US" sz="1500" b="1" i="1" kern="100">
                <a:solidFill>
                  <a:srgbClr val="94BDCB"/>
                </a:solidFill>
                <a:latin typeface="Oracle Sans"/>
                <a:ea typeface="Open Sans"/>
                <a:cs typeface="Oracle Sans" panose="020B0503020204020204" pitchFamily="34" charset="0"/>
              </a:rPr>
              <a:t>&gt;“What Drives?”&gt; </a:t>
            </a:r>
            <a:r>
              <a:rPr lang="en-US" sz="1500" kern="100">
                <a:latin typeface="Oracle Sans"/>
                <a:ea typeface="Open Sans"/>
                <a:cs typeface="Oracle Sans" panose="020B0503020204020204" pitchFamily="34" charset="0"/>
              </a:rPr>
              <a:t>them.</a:t>
            </a:r>
            <a:endParaRPr lang="en-US" sz="1500">
              <a:latin typeface="Oracle Sans"/>
              <a:cs typeface="Oracle Sans" panose="020B0503020204020204" pitchFamily="34" charset="0"/>
            </a:endParaRPr>
          </a:p>
          <a:p>
            <a:pPr marL="0" indent="0">
              <a:spcBef>
                <a:spcPts val="0"/>
              </a:spcBef>
              <a:buClr>
                <a:srgbClr val="94BDCB"/>
              </a:buClr>
              <a:buFont typeface="Arial"/>
              <a:buChar char="•"/>
            </a:pPr>
            <a:endParaRPr lang="en-US" sz="1500">
              <a:latin typeface="Oracle Sans" panose="020B0503020204020204" pitchFamily="34" charset="0"/>
              <a:ea typeface="Open Sans"/>
              <a:cs typeface="Oracle Sans" panose="020B0503020204020204" pitchFamily="34" charset="0"/>
            </a:endParaRPr>
          </a:p>
          <a:p>
            <a:pPr>
              <a:spcBef>
                <a:spcPts val="0"/>
              </a:spcBef>
              <a:buClr>
                <a:srgbClr val="94BDCB"/>
              </a:buClr>
            </a:pPr>
            <a:endParaRPr lang="en-US" sz="1500" kern="100">
              <a:latin typeface="Oracle Sans" panose="020B0503020204020204" pitchFamily="34" charset="0"/>
              <a:ea typeface="Aptos" panose="020B0004020202020204" pitchFamily="34" charset="0"/>
              <a:cs typeface="Oracle Sans" panose="020B0503020204020204" pitchFamily="34" charset="0"/>
            </a:endParaRPr>
          </a:p>
        </p:txBody>
      </p:sp>
      <p:pic>
        <p:nvPicPr>
          <p:cNvPr id="11" name="Picture 10" descr="A microphone and a speech bubble&#10;&#10;Description automatically generated">
            <a:extLst>
              <a:ext uri="{FF2B5EF4-FFF2-40B4-BE49-F238E27FC236}">
                <a16:creationId xmlns:a16="http://schemas.microsoft.com/office/drawing/2014/main" id="{C2467ABA-63E0-24F1-0BEF-BCBA6EA6C68D}"/>
              </a:ext>
            </a:extLst>
          </p:cNvPr>
          <p:cNvPicPr>
            <a:picLocks noChangeAspect="1"/>
          </p:cNvPicPr>
          <p:nvPr/>
        </p:nvPicPr>
        <p:blipFill>
          <a:blip r:embed="rId5"/>
          <a:stretch>
            <a:fillRect/>
          </a:stretch>
        </p:blipFill>
        <p:spPr>
          <a:xfrm>
            <a:off x="685800" y="1586570"/>
            <a:ext cx="3205794" cy="5034740"/>
          </a:xfrm>
          <a:prstGeom prst="rect">
            <a:avLst/>
          </a:prstGeom>
        </p:spPr>
      </p:pic>
    </p:spTree>
    <p:extLst>
      <p:ext uri="{BB962C8B-B14F-4D97-AF65-F5344CB8AC3E}">
        <p14:creationId xmlns:p14="http://schemas.microsoft.com/office/powerpoint/2010/main" val="417137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31259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7" name="Picture 6">
            <a:extLst>
              <a:ext uri="{FF2B5EF4-FFF2-40B4-BE49-F238E27FC236}">
                <a16:creationId xmlns:a16="http://schemas.microsoft.com/office/drawing/2014/main" id="{C71D65F8-4BB1-C7F8-E0AF-02A165FC7F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8" name="Title 1">
            <a:extLst>
              <a:ext uri="{FF2B5EF4-FFF2-40B4-BE49-F238E27FC236}">
                <a16:creationId xmlns:a16="http://schemas.microsoft.com/office/drawing/2014/main" id="{30C7443A-7F68-3B93-8B96-2796EB985D38}"/>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January ‘25</a:t>
            </a:r>
          </a:p>
        </p:txBody>
      </p:sp>
      <p:sp>
        <p:nvSpPr>
          <p:cNvPr id="3" name="Subtitle 2">
            <a:extLst>
              <a:ext uri="{FF2B5EF4-FFF2-40B4-BE49-F238E27FC236}">
                <a16:creationId xmlns:a16="http://schemas.microsoft.com/office/drawing/2014/main" id="{B2FC2480-0446-F735-D5FE-7C78EE876FEB}"/>
              </a:ext>
            </a:extLst>
          </p:cNvPr>
          <p:cNvSpPr txBox="1">
            <a:spLocks/>
          </p:cNvSpPr>
          <p:nvPr/>
        </p:nvSpPr>
        <p:spPr>
          <a:xfrm>
            <a:off x="3808089" y="1901229"/>
            <a:ext cx="7414093" cy="30832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FAA11C"/>
              </a:buClr>
            </a:pPr>
            <a:r>
              <a:rPr lang="en-GB" sz="1500" kern="100">
                <a:latin typeface="Oracle Sans"/>
                <a:cs typeface="Oracle Sans" panose="020B0503020204020204" pitchFamily="34" charset="0"/>
              </a:rPr>
              <a:t>The New Year brings new opportunities – how will you take advantage of what the New Year has to offer?</a:t>
            </a:r>
          </a:p>
          <a:p>
            <a:pPr>
              <a:spcBef>
                <a:spcPts val="0"/>
              </a:spcBef>
              <a:buClr>
                <a:srgbClr val="FAA11C"/>
              </a:buClr>
            </a:pPr>
            <a:endParaRPr lang="en-US" sz="1500" kern="100">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A great place to start is </a:t>
            </a:r>
            <a:r>
              <a:rPr lang="en-GB" sz="1500" kern="100">
                <a:latin typeface="Oracle Sans"/>
                <a:cs typeface="Oracle Sans" panose="020B0503020204020204" pitchFamily="34" charset="0"/>
              </a:rPr>
              <a:t>with our self-directed </a:t>
            </a:r>
            <a:r>
              <a:rPr lang="en-GB" sz="1500" b="1" i="1" kern="100">
                <a:solidFill>
                  <a:srgbClr val="FAA11C"/>
                </a:solidFill>
                <a:latin typeface="Oracle Sans"/>
                <a:ea typeface="Aptos" panose="020B0004020202020204" pitchFamily="34" charset="0"/>
                <a:cs typeface="Oracle Sans" panose="020B0503020204020204" pitchFamily="34" charset="0"/>
              </a:rPr>
              <a:t>&gt;StrengthsFinder&gt; </a:t>
            </a:r>
            <a:r>
              <a:rPr lang="en-GB" sz="1500" kern="100">
                <a:latin typeface="Oracle Sans"/>
                <a:cs typeface="Oracle Sans" panose="020B0503020204020204" pitchFamily="34" charset="0"/>
              </a:rPr>
              <a:t>online </a:t>
            </a:r>
            <a:r>
              <a:rPr lang="en-GB" sz="1500" kern="100">
                <a:latin typeface="Oracle Sans"/>
                <a:ea typeface="Aptos" panose="020B0004020202020204" pitchFamily="34" charset="0"/>
                <a:cs typeface="Oracle Sans" panose="020B0503020204020204" pitchFamily="34" charset="0"/>
              </a:rPr>
              <a:t>assessment.</a:t>
            </a:r>
          </a:p>
          <a:p>
            <a:pPr marL="0" indent="0">
              <a:spcBef>
                <a:spcPts val="0"/>
              </a:spcBef>
              <a:buClr>
                <a:srgbClr val="FAA11C"/>
              </a:buClr>
              <a:buNone/>
            </a:pPr>
            <a:endParaRPr lang="en-US" sz="1500" kern="100">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We'll give you the tools to determine what you're best at and what may need some maintenance.</a:t>
            </a:r>
          </a:p>
          <a:p>
            <a:pPr>
              <a:spcBef>
                <a:spcPts val="0"/>
              </a:spcBef>
              <a:buClr>
                <a:srgbClr val="FAA11C"/>
              </a:buClr>
            </a:pPr>
            <a:endParaRPr lang="en-US"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ea typeface="Aptos" panose="020B0004020202020204" pitchFamily="34" charset="0"/>
                <a:cs typeface="Oracle Sans" panose="020B0503020204020204" pitchFamily="34" charset="0"/>
              </a:rPr>
              <a:t>This activity will help set you up perfectly for next month's Milestone: Individual Value.</a:t>
            </a:r>
          </a:p>
          <a:p>
            <a:pPr>
              <a:spcBef>
                <a:spcPts val="0"/>
              </a:spcBef>
              <a:buClr>
                <a:srgbClr val="FAA11C"/>
              </a:buClr>
            </a:pPr>
            <a:endParaRPr lang="en-US"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buClr>
                <a:srgbClr val="FAA11C"/>
              </a:buClr>
            </a:pPr>
            <a:r>
              <a:rPr lang="en-GB" sz="1500" kern="100">
                <a:latin typeface="Oracle Sans"/>
              </a:rPr>
              <a:t>Don’t forget the end of the month is the deadline for your Carpool Karaoke submission. Come on, join the fun!</a:t>
            </a:r>
          </a:p>
          <a:p>
            <a:pPr marL="342900" indent="-342900">
              <a:spcBef>
                <a:spcPts val="0"/>
              </a:spcBef>
              <a:buClr>
                <a:srgbClr val="FAA11C"/>
              </a:buClr>
              <a:buFont typeface="Arial,Sans-Serif"/>
            </a:pPr>
            <a:endParaRPr lang="en-GB" sz="1500">
              <a:latin typeface="Oracle Sans" panose="020B0503020204020204" pitchFamily="34" charset="0"/>
              <a:cs typeface="Oracle Sans" panose="020B0503020204020204" pitchFamily="34" charset="0"/>
            </a:endParaRPr>
          </a:p>
          <a:p>
            <a:pPr marL="0" indent="0">
              <a:spcBef>
                <a:spcPts val="0"/>
              </a:spcBef>
              <a:buClr>
                <a:srgbClr val="FAA11C"/>
              </a:buClr>
              <a:buFont typeface="Arial"/>
            </a:pPr>
            <a:endParaRPr lang="en-US" sz="1500" kern="100">
              <a:latin typeface="Oracle Sans" panose="020B0503020204020204" pitchFamily="34" charset="0"/>
              <a:ea typeface="Aptos" panose="020B0004020202020204" pitchFamily="34" charset="0"/>
              <a:cs typeface="Oracle Sans" panose="020B0503020204020204" pitchFamily="34" charset="0"/>
            </a:endParaRPr>
          </a:p>
        </p:txBody>
      </p:sp>
      <p:pic>
        <p:nvPicPr>
          <p:cNvPr id="4" name="Picture 3" descr="A person looking down at something&#10;&#10;Description automatically generated">
            <a:extLst>
              <a:ext uri="{FF2B5EF4-FFF2-40B4-BE49-F238E27FC236}">
                <a16:creationId xmlns:a16="http://schemas.microsoft.com/office/drawing/2014/main" id="{F13E14F9-5E6A-D04C-36AD-A92743A6F3BC}"/>
              </a:ext>
            </a:extLst>
          </p:cNvPr>
          <p:cNvPicPr>
            <a:picLocks noChangeAspect="1"/>
          </p:cNvPicPr>
          <p:nvPr/>
        </p:nvPicPr>
        <p:blipFill>
          <a:blip r:embed="rId5"/>
          <a:stretch>
            <a:fillRect/>
          </a:stretch>
        </p:blipFill>
        <p:spPr>
          <a:xfrm>
            <a:off x="685800" y="1666577"/>
            <a:ext cx="2859911" cy="4625437"/>
          </a:xfrm>
          <a:prstGeom prst="rect">
            <a:avLst/>
          </a:prstGeom>
        </p:spPr>
      </p:pic>
    </p:spTree>
    <p:extLst>
      <p:ext uri="{BB962C8B-B14F-4D97-AF65-F5344CB8AC3E}">
        <p14:creationId xmlns:p14="http://schemas.microsoft.com/office/powerpoint/2010/main" val="265159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31259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7" name="Picture 6">
            <a:extLst>
              <a:ext uri="{FF2B5EF4-FFF2-40B4-BE49-F238E27FC236}">
                <a16:creationId xmlns:a16="http://schemas.microsoft.com/office/drawing/2014/main" id="{841CE251-E1E6-017E-4735-FC2051D95E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9" name="Title 1">
            <a:extLst>
              <a:ext uri="{FF2B5EF4-FFF2-40B4-BE49-F238E27FC236}">
                <a16:creationId xmlns:a16="http://schemas.microsoft.com/office/drawing/2014/main" id="{7801AD75-D4B4-15A5-0C21-1329012260D6}"/>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fontAlgn="auto">
              <a:spcBef>
                <a:spcPts val="0"/>
              </a:spcBef>
              <a:spcAft>
                <a:spcPts val="0"/>
              </a:spcAft>
              <a:defRPr/>
            </a:pPr>
            <a:r>
              <a:rPr lang="en-GB" sz="4200">
                <a:solidFill>
                  <a:srgbClr val="C23E1B"/>
                </a:solidFill>
                <a:latin typeface="Georgia"/>
                <a:ea typeface="Open Sans"/>
                <a:cs typeface="Oracle Sans Extra Bold" panose="020B0803020204020204" pitchFamily="34" charset="0"/>
              </a:rPr>
              <a:t>February ‘25</a:t>
            </a:r>
          </a:p>
        </p:txBody>
      </p:sp>
      <p:pic>
        <p:nvPicPr>
          <p:cNvPr id="3" name="Picture 2" descr="A white paper with black border&#10;&#10;Description automatically generated">
            <a:extLst>
              <a:ext uri="{FF2B5EF4-FFF2-40B4-BE49-F238E27FC236}">
                <a16:creationId xmlns:a16="http://schemas.microsoft.com/office/drawing/2014/main" id="{6246CB79-996D-FED7-D35B-700D52AB0C87}"/>
              </a:ext>
            </a:extLst>
          </p:cNvPr>
          <p:cNvPicPr>
            <a:picLocks noChangeAspect="1"/>
          </p:cNvPicPr>
          <p:nvPr/>
        </p:nvPicPr>
        <p:blipFill>
          <a:blip r:embed="rId3">
            <a:extLst>
              <a:ext uri="{BEBA8EAE-BF5A-486C-A8C5-ECC9F3942E4B}">
                <a14:imgProps xmlns:a14="http://schemas.microsoft.com/office/drawing/2010/main">
                  <a14:imgLayer r:embed="rId5">
                    <a14:imgEffect>
                      <a14:brightnessContrast bright="10000"/>
                    </a14:imgEffect>
                  </a14:imgLayer>
                </a14:imgProps>
              </a:ext>
            </a:extLst>
          </a:blip>
          <a:stretch>
            <a:fillRect/>
          </a:stretch>
        </p:blipFill>
        <p:spPr>
          <a:xfrm rot="-120000">
            <a:off x="6543893" y="4676454"/>
            <a:ext cx="5115252" cy="1599328"/>
          </a:xfrm>
          <a:prstGeom prst="rect">
            <a:avLst/>
          </a:prstGeom>
        </p:spPr>
      </p:pic>
      <p:sp>
        <p:nvSpPr>
          <p:cNvPr id="6" name="Title 1">
            <a:extLst>
              <a:ext uri="{FF2B5EF4-FFF2-40B4-BE49-F238E27FC236}">
                <a16:creationId xmlns:a16="http://schemas.microsoft.com/office/drawing/2014/main" id="{6DD33862-BD0B-B743-1A1C-C81CDBE79393}"/>
              </a:ext>
            </a:extLst>
          </p:cNvPr>
          <p:cNvSpPr txBox="1">
            <a:spLocks/>
          </p:cNvSpPr>
          <p:nvPr/>
        </p:nvSpPr>
        <p:spPr bwMode="auto">
          <a:xfrm>
            <a:off x="6921594" y="5305787"/>
            <a:ext cx="4350233" cy="43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a:spcBef>
                <a:spcPts val="0"/>
              </a:spcBef>
              <a:spcAft>
                <a:spcPts val="0"/>
              </a:spcAft>
              <a:defRPr/>
            </a:pPr>
            <a:r>
              <a:rPr lang="en-GB" sz="2400" b="1">
                <a:solidFill>
                  <a:srgbClr val="C23E1B"/>
                </a:solidFill>
                <a:latin typeface="Georgia"/>
                <a:ea typeface="Open Sans"/>
              </a:rPr>
              <a:t>"Individual Value"</a:t>
            </a:r>
          </a:p>
          <a:p>
            <a:pPr>
              <a:spcBef>
                <a:spcPts val="0"/>
              </a:spcBef>
              <a:spcAft>
                <a:spcPts val="0"/>
              </a:spcAft>
              <a:defRPr/>
            </a:pPr>
            <a:r>
              <a:rPr lang="en-GB" sz="1500">
                <a:solidFill>
                  <a:srgbClr val="212121"/>
                </a:solidFill>
                <a:latin typeface="Oracle Sans"/>
                <a:ea typeface="Open Sans"/>
                <a:cs typeface="Helvetica"/>
              </a:rPr>
              <a:t>A journey is a great way to learn about yourself and those around you, and to realize what’s really important.</a:t>
            </a:r>
          </a:p>
        </p:txBody>
      </p:sp>
      <p:sp>
        <p:nvSpPr>
          <p:cNvPr id="4" name="Subtitle 2">
            <a:extLst>
              <a:ext uri="{FF2B5EF4-FFF2-40B4-BE49-F238E27FC236}">
                <a16:creationId xmlns:a16="http://schemas.microsoft.com/office/drawing/2014/main" id="{558C42F5-E568-63AD-E24B-1C8D1DD69053}"/>
              </a:ext>
            </a:extLst>
          </p:cNvPr>
          <p:cNvSpPr txBox="1">
            <a:spLocks/>
          </p:cNvSpPr>
          <p:nvPr/>
        </p:nvSpPr>
        <p:spPr>
          <a:xfrm>
            <a:off x="3808089" y="1901229"/>
            <a:ext cx="7848600" cy="2714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sz="1500" kern="100">
                <a:latin typeface="Oracle Sans"/>
                <a:ea typeface="Aptos" panose="020B0004020202020204" pitchFamily="34" charset="0"/>
                <a:cs typeface="Oracle Sans" panose="020B0503020204020204" pitchFamily="34" charset="0"/>
              </a:rPr>
              <a:t>Wait – Milestone three already?!? How did that happen?</a:t>
            </a:r>
          </a:p>
          <a:p>
            <a:pPr>
              <a:spcBef>
                <a:spcPts val="0"/>
              </a:spcBef>
              <a:defRPr/>
            </a:pPr>
            <a:endParaRPr lang="en-GB" sz="1500" kern="100">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pPr>
            <a:r>
              <a:rPr lang="en-GB" sz="1500" kern="100">
                <a:latin typeface="Oracle Sans"/>
                <a:ea typeface="Aptos" panose="020B0004020202020204" pitchFamily="34" charset="0"/>
                <a:cs typeface="Oracle Sans" panose="020B0503020204020204" pitchFamily="34" charset="0"/>
              </a:rPr>
              <a:t>This one is all about </a:t>
            </a:r>
            <a:r>
              <a:rPr lang="en-GB" sz="1500" b="1" i="1" kern="100">
                <a:ln w="10160">
                  <a:solidFill>
                    <a:schemeClr val="accent5"/>
                  </a:solidFill>
                  <a:prstDash val="solid"/>
                </a:ln>
                <a:effectLst>
                  <a:outerShdw blurRad="38100" dist="22860" dir="5400000" algn="tl" rotWithShape="0">
                    <a:srgbClr val="000000">
                      <a:alpha val="30000"/>
                    </a:srgbClr>
                  </a:outerShdw>
                </a:effectLst>
                <a:latin typeface="Oracle Sans"/>
                <a:ea typeface="Aptos" panose="020B0004020202020204" pitchFamily="34" charset="0"/>
                <a:cs typeface="Oracle Sans" panose="020B0503020204020204" pitchFamily="34" charset="0"/>
              </a:rPr>
              <a:t>&gt;INDIVIDUAL VALUE&gt;</a:t>
            </a:r>
            <a:r>
              <a:rPr lang="en-GB" sz="1500" b="1" i="1" kern="100">
                <a:ln w="10160">
                  <a:solidFill>
                    <a:srgbClr val="4D4D4D"/>
                  </a:solidFill>
                  <a:prstDash val="solid"/>
                </a:ln>
                <a:effectLst>
                  <a:outerShdw blurRad="38100" dist="22860" dir="5400000" algn="tl" rotWithShape="0">
                    <a:srgbClr val="000000">
                      <a:alpha val="30000"/>
                    </a:srgbClr>
                  </a:outerShdw>
                </a:effectLst>
                <a:latin typeface="Oracle Sans"/>
                <a:ea typeface="Aptos" panose="020B0004020202020204" pitchFamily="34" charset="0"/>
                <a:cs typeface="Oracle Sans" panose="020B0503020204020204" pitchFamily="34" charset="0"/>
              </a:rPr>
              <a:t> </a:t>
            </a:r>
            <a:r>
              <a:rPr lang="en-GB" sz="1500" b="1" kern="100">
                <a:ln w="10160">
                  <a:solidFill>
                    <a:srgbClr val="4D4D4D"/>
                  </a:solidFill>
                  <a:prstDash val="solid"/>
                </a:ln>
                <a:effectLst>
                  <a:outerShdw blurRad="38100" dist="22860" dir="5400000" algn="tl" rotWithShape="0">
                    <a:srgbClr val="000000">
                      <a:alpha val="30000"/>
                    </a:srgbClr>
                  </a:outerShdw>
                </a:effectLst>
                <a:latin typeface="Oracle Sans"/>
                <a:ea typeface="Aptos" panose="020B0004020202020204" pitchFamily="34" charset="0"/>
                <a:cs typeface="Oracle Sans" panose="020B0503020204020204" pitchFamily="34" charset="0"/>
              </a:rPr>
              <a:t>- </a:t>
            </a:r>
            <a:r>
              <a:rPr lang="en-GB" sz="1500" kern="100">
                <a:latin typeface="Oracle Sans"/>
                <a:ea typeface="Aptos" panose="020B0004020202020204" pitchFamily="34" charset="0"/>
                <a:cs typeface="Oracle Sans" panose="020B0503020204020204" pitchFamily="34" charset="0"/>
              </a:rPr>
              <a:t>the fundamentals of what makes you </a:t>
            </a:r>
            <a:r>
              <a:rPr lang="en-GB" sz="1500" kern="100" err="1">
                <a:latin typeface="Oracle Sans"/>
                <a:ea typeface="Aptos" panose="020B0004020202020204" pitchFamily="34" charset="0"/>
                <a:cs typeface="Oracle Sans" panose="020B0503020204020204" pitchFamily="34" charset="0"/>
              </a:rPr>
              <a:t>you</a:t>
            </a:r>
            <a:r>
              <a:rPr lang="en-GB" sz="1500" kern="100">
                <a:latin typeface="Oracle Sans"/>
                <a:ea typeface="Aptos" panose="020B0004020202020204" pitchFamily="34" charset="0"/>
                <a:cs typeface="Oracle Sans" panose="020B0503020204020204" pitchFamily="34" charset="0"/>
              </a:rPr>
              <a:t>.</a:t>
            </a:r>
          </a:p>
          <a:p>
            <a:pPr>
              <a:spcBef>
                <a:spcPts val="0"/>
              </a:spcBef>
            </a:pPr>
            <a:endParaRPr lang="en-GB" sz="1500" kern="100">
              <a:latin typeface="Oracle Sans"/>
              <a:ea typeface="Aptos" panose="020B0004020202020204" pitchFamily="34" charset="0"/>
              <a:cs typeface="Oracle Sans" panose="020B0503020204020204" pitchFamily="34" charset="0"/>
            </a:endParaRPr>
          </a:p>
          <a:p>
            <a:pPr>
              <a:spcBef>
                <a:spcPts val="0"/>
              </a:spcBef>
            </a:pPr>
            <a:r>
              <a:rPr lang="en-GB" sz="1500" kern="100">
                <a:latin typeface="Oracle Sans"/>
                <a:ea typeface="Aptos" panose="020B0004020202020204" pitchFamily="34" charset="0"/>
                <a:cs typeface="Oracle Sans" panose="020B0503020204020204" pitchFamily="34" charset="0"/>
              </a:rPr>
              <a:t>You’ll deep-dive into the strengths you bring to Oracle via StrengthsFinder.</a:t>
            </a:r>
          </a:p>
          <a:p>
            <a:pPr>
              <a:spcBef>
                <a:spcPts val="0"/>
              </a:spcBef>
            </a:pPr>
            <a:endParaRPr lang="en-GB" sz="1500" kern="100">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pPr>
            <a:r>
              <a:rPr lang="en-GB" sz="1500" kern="100">
                <a:latin typeface="Oracle Sans"/>
                <a:ea typeface="Aptos" panose="020B0004020202020204" pitchFamily="34" charset="0"/>
                <a:cs typeface="Oracle Sans" panose="020B0503020204020204" pitchFamily="34" charset="0"/>
              </a:rPr>
              <a:t>There's another episode of </a:t>
            </a:r>
            <a:r>
              <a:rPr lang="en-GB" sz="1500" b="1" i="1" kern="100">
                <a:solidFill>
                  <a:srgbClr val="94BDCB"/>
                </a:solidFill>
                <a:latin typeface="Oracle Sans"/>
                <a:ea typeface="Aptos" panose="020B0004020202020204" pitchFamily="34" charset="0"/>
                <a:cs typeface="Oracle Sans" panose="020B0503020204020204" pitchFamily="34" charset="0"/>
              </a:rPr>
              <a:t>&gt;Truths from the Track</a:t>
            </a:r>
            <a:r>
              <a:rPr lang="en-GB" sz="1500" b="1" i="1" kern="100">
                <a:solidFill>
                  <a:srgbClr val="83B9CB"/>
                </a:solidFill>
                <a:latin typeface="Oracle Sans"/>
                <a:ea typeface="Aptos" panose="020B0004020202020204" pitchFamily="34" charset="0"/>
                <a:cs typeface="Oracle Sans" panose="020B0503020204020204" pitchFamily="34" charset="0"/>
              </a:rPr>
              <a:t>&gt;</a:t>
            </a:r>
            <a:r>
              <a:rPr lang="en-GB" sz="1500" b="1" i="1" kern="100">
                <a:solidFill>
                  <a:srgbClr val="000000"/>
                </a:solidFill>
                <a:latin typeface="Oracle Sans"/>
                <a:ea typeface="Aptos" panose="020B0004020202020204" pitchFamily="34" charset="0"/>
                <a:cs typeface="Oracle Sans" panose="020B0503020204020204" pitchFamily="34" charset="0"/>
              </a:rPr>
              <a:t>,</a:t>
            </a:r>
            <a:r>
              <a:rPr lang="en-GB" sz="1500" b="1" i="1" kern="100">
                <a:solidFill>
                  <a:srgbClr val="94BDCB"/>
                </a:solidFill>
                <a:latin typeface="Oracle Sans"/>
                <a:ea typeface="Aptos" panose="020B0004020202020204" pitchFamily="34" charset="0"/>
                <a:cs typeface="Oracle Sans" panose="020B0503020204020204" pitchFamily="34" charset="0"/>
              </a:rPr>
              <a:t> </a:t>
            </a:r>
            <a:r>
              <a:rPr lang="en-GB" sz="1500" kern="100">
                <a:latin typeface="Oracle Sans"/>
                <a:ea typeface="Aptos" panose="020B0004020202020204" pitchFamily="34" charset="0"/>
                <a:cs typeface="Oracle Sans" panose="020B0503020204020204" pitchFamily="34" charset="0"/>
              </a:rPr>
              <a:t>focusing on values, and the chance to find out more about yourself and those around you.</a:t>
            </a:r>
            <a:endParaRPr lang="en-GB" sz="1500" kern="100">
              <a:solidFill>
                <a:srgbClr val="000000"/>
              </a:solidFill>
              <a:latin typeface="Oracle Sans"/>
              <a:ea typeface="Aptos" panose="020B0004020202020204" pitchFamily="34" charset="0"/>
              <a:cs typeface="Helvetica"/>
            </a:endParaRPr>
          </a:p>
          <a:p>
            <a:pPr>
              <a:spcBef>
                <a:spcPts val="0"/>
              </a:spcBef>
            </a:pPr>
            <a:endParaRPr lang="en-GB" sz="1500" kern="100">
              <a:effectLst/>
              <a:latin typeface="Oracle Sans" panose="020B0503020204020204" pitchFamily="34" charset="0"/>
              <a:ea typeface="Aptos" panose="020B0004020202020204" pitchFamily="34" charset="0"/>
              <a:cs typeface="Oracle Sans" panose="020B0503020204020204" pitchFamily="34" charset="0"/>
            </a:endParaRPr>
          </a:p>
          <a:p>
            <a:pPr>
              <a:spcBef>
                <a:spcPts val="0"/>
              </a:spcBef>
            </a:pPr>
            <a:r>
              <a:rPr lang="en-GB" sz="1500" kern="100">
                <a:latin typeface="Oracle Sans"/>
                <a:ea typeface="Aptos" panose="020B0004020202020204" pitchFamily="34" charset="0"/>
                <a:cs typeface="Oracle Sans" panose="020B0503020204020204" pitchFamily="34" charset="0"/>
              </a:rPr>
              <a:t>As well as all the key learnings and personal development, there's a real feel-good activation as you work with your colleagues to build green cars for local schools.</a:t>
            </a:r>
          </a:p>
          <a:p>
            <a:pPr>
              <a:spcBef>
                <a:spcPts val="0"/>
              </a:spcBef>
            </a:pPr>
            <a:endParaRPr lang="en-GB"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pPr>
            <a:r>
              <a:rPr lang="en-GB" sz="1500" kern="100">
                <a:latin typeface="Oracle Sans"/>
                <a:ea typeface="Aptos" panose="020B0004020202020204" pitchFamily="34" charset="0"/>
                <a:cs typeface="Oracle Sans" panose="020B0503020204020204" pitchFamily="34" charset="0"/>
              </a:rPr>
              <a:t>That felt good, didn't it?</a:t>
            </a:r>
          </a:p>
          <a:p>
            <a:pPr marL="0" indent="0">
              <a:spcBef>
                <a:spcPts val="0"/>
              </a:spcBef>
              <a:buFont typeface="Arial"/>
              <a:buChar char="•"/>
            </a:pPr>
            <a:endParaRPr lang="en-US" sz="1500" kern="100">
              <a:latin typeface="Oracle Sans" panose="020B0503020204020204" pitchFamily="34" charset="0"/>
              <a:ea typeface="Aptos" panose="020B0004020202020204" pitchFamily="34" charset="0"/>
              <a:cs typeface="Oracle Sans" panose="020B0503020204020204" pitchFamily="34" charset="0"/>
            </a:endParaRPr>
          </a:p>
          <a:p>
            <a:pPr>
              <a:spcBef>
                <a:spcPts val="0"/>
              </a:spcBef>
            </a:pPr>
            <a:endParaRPr lang="en-US" sz="1500" kern="100">
              <a:latin typeface="Oracle Sans" panose="020B0503020204020204" pitchFamily="34" charset="0"/>
              <a:ea typeface="Aptos" panose="020B0004020202020204" pitchFamily="34" charset="0"/>
              <a:cs typeface="Oracle Sans" panose="020B0503020204020204" pitchFamily="34" charset="0"/>
            </a:endParaRPr>
          </a:p>
        </p:txBody>
      </p:sp>
      <p:pic>
        <p:nvPicPr>
          <p:cNvPr id="10" name="Picture 9">
            <a:extLst>
              <a:ext uri="{FF2B5EF4-FFF2-40B4-BE49-F238E27FC236}">
                <a16:creationId xmlns:a16="http://schemas.microsoft.com/office/drawing/2014/main" id="{19B9793F-777D-0DE7-05CF-C544220377BB}"/>
              </a:ext>
            </a:extLst>
          </p:cNvPr>
          <p:cNvPicPr>
            <a:picLocks noChangeAspect="1"/>
          </p:cNvPicPr>
          <p:nvPr/>
        </p:nvPicPr>
        <p:blipFill>
          <a:blip r:embed="rId6"/>
          <a:srcRect/>
          <a:stretch/>
        </p:blipFill>
        <p:spPr>
          <a:xfrm>
            <a:off x="895109" y="1901229"/>
            <a:ext cx="2703672" cy="4404659"/>
          </a:xfrm>
          <a:prstGeom prst="rect">
            <a:avLst/>
          </a:prstGeom>
        </p:spPr>
      </p:pic>
    </p:spTree>
    <p:extLst>
      <p:ext uri="{BB962C8B-B14F-4D97-AF65-F5344CB8AC3E}">
        <p14:creationId xmlns:p14="http://schemas.microsoft.com/office/powerpoint/2010/main" val="199275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72E80A-5081-61E9-2B7D-11536C1DEB56}"/>
              </a:ext>
            </a:extLst>
          </p:cNvPr>
          <p:cNvSpPr txBox="1"/>
          <p:nvPr/>
        </p:nvSpPr>
        <p:spPr>
          <a:xfrm>
            <a:off x="685800" y="2237645"/>
            <a:ext cx="10999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Open Sans"/>
                <a:ea typeface="+mn-ea"/>
                <a:cs typeface="+mn-cs"/>
              </a:rPr>
              <a:t>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8" name="Picture 7">
            <a:extLst>
              <a:ext uri="{FF2B5EF4-FFF2-40B4-BE49-F238E27FC236}">
                <a16:creationId xmlns:a16="http://schemas.microsoft.com/office/drawing/2014/main" id="{A525359C-61D1-A21D-10F4-6AFE84E9B5E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9" name="Title 1">
            <a:extLst>
              <a:ext uri="{FF2B5EF4-FFF2-40B4-BE49-F238E27FC236}">
                <a16:creationId xmlns:a16="http://schemas.microsoft.com/office/drawing/2014/main" id="{71BBD5BD-3D2A-9D20-098B-7E576E59A8E6}"/>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March ‘25</a:t>
            </a:r>
          </a:p>
        </p:txBody>
      </p:sp>
      <p:pic>
        <p:nvPicPr>
          <p:cNvPr id="3" name="Picture 2" descr="A close-up of a stopwatch&#10;&#10;Description automatically generated">
            <a:extLst>
              <a:ext uri="{FF2B5EF4-FFF2-40B4-BE49-F238E27FC236}">
                <a16:creationId xmlns:a16="http://schemas.microsoft.com/office/drawing/2014/main" id="{0727629E-C1FD-3A49-4729-A6061086D25D}"/>
              </a:ext>
            </a:extLst>
          </p:cNvPr>
          <p:cNvPicPr>
            <a:picLocks noChangeAspect="1"/>
          </p:cNvPicPr>
          <p:nvPr/>
        </p:nvPicPr>
        <p:blipFill>
          <a:blip r:embed="rId5"/>
          <a:stretch>
            <a:fillRect/>
          </a:stretch>
        </p:blipFill>
        <p:spPr>
          <a:xfrm>
            <a:off x="506506" y="1794076"/>
            <a:ext cx="2943168" cy="4652103"/>
          </a:xfrm>
          <a:prstGeom prst="rect">
            <a:avLst/>
          </a:prstGeom>
        </p:spPr>
      </p:pic>
      <p:sp>
        <p:nvSpPr>
          <p:cNvPr id="4" name="Subtitle 2">
            <a:extLst>
              <a:ext uri="{FF2B5EF4-FFF2-40B4-BE49-F238E27FC236}">
                <a16:creationId xmlns:a16="http://schemas.microsoft.com/office/drawing/2014/main" id="{4D4B9EFB-0F6E-DEE7-9A59-DF6C84B34D3B}"/>
              </a:ext>
            </a:extLst>
          </p:cNvPr>
          <p:cNvSpPr txBox="1">
            <a:spLocks/>
          </p:cNvSpPr>
          <p:nvPr/>
        </p:nvSpPr>
        <p:spPr>
          <a:xfrm>
            <a:off x="3808089" y="1901229"/>
            <a:ext cx="7449207" cy="28558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0"/>
              </a:spcBef>
              <a:spcAft>
                <a:spcPts val="0"/>
              </a:spcAft>
              <a:buClr>
                <a:srgbClr val="F69615"/>
              </a:buClr>
              <a:buSzTx/>
              <a:tabLst/>
              <a:defRPr/>
            </a:pPr>
            <a:r>
              <a:rPr lang="en-GB" sz="1500" kern="100">
                <a:latin typeface="Oracle Sans"/>
                <a:cs typeface="Oracle Sans" panose="020B0503020204020204" pitchFamily="34" charset="0"/>
              </a:rPr>
              <a:t>Spring is in the air, and the road stretches out before you.</a:t>
            </a:r>
          </a:p>
          <a:p>
            <a:pPr marR="0" lvl="0" algn="l" defTabSz="914400" rtl="0" eaLnBrk="1" fontAlgn="auto" latinLnBrk="0" hangingPunct="1">
              <a:lnSpc>
                <a:spcPct val="90000"/>
              </a:lnSpc>
              <a:spcBef>
                <a:spcPts val="0"/>
              </a:spcBef>
              <a:spcAft>
                <a:spcPts val="0"/>
              </a:spcAft>
              <a:buClr>
                <a:srgbClr val="F69615"/>
              </a:buClr>
              <a:buSzTx/>
              <a:tabLst/>
              <a:defRPr/>
            </a:pPr>
            <a:endParaRPr lang="en-US" sz="1500" kern="100">
              <a:latin typeface="Oracle Sans" panose="020B0503020204020204" pitchFamily="34" charset="0"/>
              <a:cs typeface="Oracle Sans" panose="020B0503020204020204" pitchFamily="34" charset="0"/>
            </a:endParaRPr>
          </a:p>
          <a:p>
            <a:pPr>
              <a:spcBef>
                <a:spcPts val="0"/>
              </a:spcBef>
              <a:buClr>
                <a:srgbClr val="F69615"/>
              </a:buClr>
            </a:pPr>
            <a:r>
              <a:rPr lang="en-GB" sz="1500" kern="100">
                <a:latin typeface="Oracle Sans"/>
                <a:cs typeface="Oracle Sans" panose="020B0503020204020204" pitchFamily="34" charset="0"/>
              </a:rPr>
              <a:t>Take time to stay on track with another stop at the Service Station.</a:t>
            </a:r>
          </a:p>
          <a:p>
            <a:pPr marL="0" indent="0">
              <a:spcBef>
                <a:spcPts val="0"/>
              </a:spcBef>
              <a:buClr>
                <a:srgbClr val="F69615"/>
              </a:buClr>
              <a:buNone/>
            </a:pPr>
            <a:endParaRPr lang="en-US" sz="1500" kern="100">
              <a:latin typeface="Oracle Sans" panose="020B0503020204020204" pitchFamily="34" charset="0"/>
              <a:cs typeface="Oracle Sans" panose="020B0503020204020204" pitchFamily="34" charset="0"/>
            </a:endParaRPr>
          </a:p>
          <a:p>
            <a:pPr>
              <a:spcBef>
                <a:spcPts val="0"/>
              </a:spcBef>
              <a:buClr>
                <a:srgbClr val="F69615"/>
              </a:buClr>
            </a:pPr>
            <a:r>
              <a:rPr lang="en-GB" sz="1500" kern="100">
                <a:latin typeface="Oracle Sans"/>
                <a:ea typeface="Open Sans"/>
                <a:cs typeface="Oracle Sans" panose="020B0503020204020204" pitchFamily="34" charset="0"/>
              </a:rPr>
              <a:t>Well, that would be great, but how about a compilation of the best of our </a:t>
            </a:r>
            <a:r>
              <a:rPr lang="en-GB" sz="1500" b="1" i="1" kern="100">
                <a:solidFill>
                  <a:srgbClr val="FAA11C"/>
                </a:solidFill>
                <a:latin typeface="Oracle Sans"/>
                <a:ea typeface="Open Sans"/>
                <a:cs typeface="Oracle Sans" panose="020B0503020204020204" pitchFamily="34" charset="0"/>
              </a:rPr>
              <a:t>&gt;Carpool </a:t>
            </a:r>
            <a:r>
              <a:rPr lang="en-GB" sz="1500" b="1" i="1" kern="100" err="1">
                <a:solidFill>
                  <a:srgbClr val="FAA11C"/>
                </a:solidFill>
                <a:latin typeface="Oracle Sans"/>
                <a:ea typeface="Open Sans"/>
                <a:cs typeface="Oracle Sans" panose="020B0503020204020204" pitchFamily="34" charset="0"/>
              </a:rPr>
              <a:t>Karaokes</a:t>
            </a:r>
            <a:r>
              <a:rPr lang="en-GB" sz="1500" b="1" i="1" kern="100">
                <a:solidFill>
                  <a:srgbClr val="FAA11C"/>
                </a:solidFill>
                <a:latin typeface="Oracle Sans"/>
                <a:ea typeface="Open Sans"/>
                <a:cs typeface="Oracle Sans" panose="020B0503020204020204" pitchFamily="34" charset="0"/>
              </a:rPr>
              <a:t>?&gt; </a:t>
            </a:r>
            <a:r>
              <a:rPr lang="en-GB" sz="1500" kern="100">
                <a:latin typeface="Oracle Sans"/>
                <a:ea typeface="Open Sans"/>
                <a:cs typeface="Oracle Sans" panose="020B0503020204020204" pitchFamily="34" charset="0"/>
              </a:rPr>
              <a:t>(PS - the Greatest Hits video is being produced this month and we can’t wait for you to see it.)</a:t>
            </a:r>
          </a:p>
          <a:p>
            <a:pPr>
              <a:spcBef>
                <a:spcPts val="0"/>
              </a:spcBef>
              <a:buClr>
                <a:srgbClr val="F69615"/>
              </a:buClr>
            </a:pPr>
            <a:endParaRPr lang="en-GB" sz="1500" kern="100">
              <a:latin typeface="Oracle Sans"/>
              <a:ea typeface="Open Sans"/>
              <a:cs typeface="Oracle Sans" panose="020B0503020204020204" pitchFamily="34" charset="0"/>
            </a:endParaRPr>
          </a:p>
          <a:p>
            <a:pPr>
              <a:spcBef>
                <a:spcPts val="0"/>
              </a:spcBef>
              <a:buClr>
                <a:srgbClr val="F69615"/>
              </a:buClr>
            </a:pPr>
            <a:r>
              <a:rPr lang="en-GB" sz="1500" kern="100">
                <a:latin typeface="Oracle Sans"/>
                <a:cs typeface="Oracle Sans" panose="020B0503020204020204" pitchFamily="34" charset="0"/>
              </a:rPr>
              <a:t>What could be nicer than another </a:t>
            </a:r>
            <a:r>
              <a:rPr lang="en-GB" sz="1500" b="1" i="1" kern="100">
                <a:solidFill>
                  <a:srgbClr val="FAA11C"/>
                </a:solidFill>
                <a:latin typeface="Oracle Sans"/>
                <a:cs typeface="Oracle Sans" panose="020B0503020204020204" pitchFamily="34" charset="0"/>
              </a:rPr>
              <a:t>&gt;Speedy Meet&gt;</a:t>
            </a:r>
            <a:r>
              <a:rPr lang="en-GB" sz="1500" kern="100">
                <a:solidFill>
                  <a:srgbClr val="000000"/>
                </a:solidFill>
                <a:latin typeface="Oracle Sans"/>
                <a:cs typeface="Oracle Sans" panose="020B0503020204020204" pitchFamily="34" charset="0"/>
              </a:rPr>
              <a:t>?</a:t>
            </a:r>
            <a:endParaRPr lang="en-GB" sz="1500" kern="100">
              <a:latin typeface="Oracle Sans"/>
              <a:ea typeface="Open Sans"/>
              <a:cs typeface="Oracle Sans" panose="020B0503020204020204" pitchFamily="34" charset="0"/>
            </a:endParaRPr>
          </a:p>
          <a:p>
            <a:pPr>
              <a:spcBef>
                <a:spcPts val="0"/>
              </a:spcBef>
              <a:buClr>
                <a:srgbClr val="F69615"/>
              </a:buClr>
            </a:pPr>
            <a:endParaRPr lang="en-US" sz="1500" kern="100">
              <a:latin typeface="Oracle Sans" panose="020B0503020204020204" pitchFamily="34" charset="0"/>
              <a:ea typeface="Open Sans"/>
              <a:cs typeface="Oracle Sans" panose="020B0503020204020204" pitchFamily="34" charset="0"/>
            </a:endParaRPr>
          </a:p>
          <a:p>
            <a:pPr>
              <a:spcBef>
                <a:spcPts val="0"/>
              </a:spcBef>
              <a:buClr>
                <a:srgbClr val="F69615"/>
              </a:buClr>
            </a:pPr>
            <a:r>
              <a:rPr lang="en-GB" sz="1500" kern="100">
                <a:latin typeface="Oracle Sans"/>
                <a:ea typeface="Open Sans"/>
                <a:cs typeface="Oracle Sans" panose="020B0503020204020204" pitchFamily="34" charset="0"/>
              </a:rPr>
              <a:t>Okay, you win – you get both!!</a:t>
            </a:r>
            <a:endParaRPr lang="en-GB" sz="1500">
              <a:latin typeface="Oracle Sans"/>
              <a:cs typeface="Oracle Sans" panose="020B0503020204020204" pitchFamily="34" charset="0"/>
            </a:endParaRPr>
          </a:p>
          <a:p>
            <a:pPr>
              <a:spcBef>
                <a:spcPts val="0"/>
              </a:spcBef>
              <a:buClr>
                <a:srgbClr val="F69615"/>
              </a:buClr>
            </a:pPr>
            <a:endParaRPr lang="en-GB" sz="1500">
              <a:latin typeface="Oracle Sans" panose="020B0503020204020204" pitchFamily="34" charset="0"/>
              <a:cs typeface="Oracle Sans" panose="020B0503020204020204" pitchFamily="34" charset="0"/>
            </a:endParaRPr>
          </a:p>
          <a:p>
            <a:pPr>
              <a:spcBef>
                <a:spcPts val="0"/>
              </a:spcBef>
              <a:buClr>
                <a:srgbClr val="F69615"/>
              </a:buClr>
            </a:pPr>
            <a:endParaRPr lang="en-US" sz="1500">
              <a:latin typeface="Oracle Sans" panose="020B0503020204020204" pitchFamily="34" charset="0"/>
              <a:ea typeface="Open Sans"/>
              <a:cs typeface="Oracle Sans" panose="020B0503020204020204" pitchFamily="34" charset="0"/>
            </a:endParaRPr>
          </a:p>
        </p:txBody>
      </p:sp>
    </p:spTree>
    <p:extLst>
      <p:ext uri="{BB962C8B-B14F-4D97-AF65-F5344CB8AC3E}">
        <p14:creationId xmlns:p14="http://schemas.microsoft.com/office/powerpoint/2010/main" val="21013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450E27-D1BF-4C10-1BEF-1A08D9EBC2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8" name="Title 1">
            <a:extLst>
              <a:ext uri="{FF2B5EF4-FFF2-40B4-BE49-F238E27FC236}">
                <a16:creationId xmlns:a16="http://schemas.microsoft.com/office/drawing/2014/main" id="{1D1B98B7-DA7D-2843-9053-96FDB621B78F}"/>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April ‘25</a:t>
            </a:r>
          </a:p>
        </p:txBody>
      </p:sp>
      <p:sp>
        <p:nvSpPr>
          <p:cNvPr id="3" name="Subtitle 2">
            <a:extLst>
              <a:ext uri="{FF2B5EF4-FFF2-40B4-BE49-F238E27FC236}">
                <a16:creationId xmlns:a16="http://schemas.microsoft.com/office/drawing/2014/main" id="{6D28C7B2-A4BA-A697-ED35-9418FE5C37AB}"/>
              </a:ext>
            </a:extLst>
          </p:cNvPr>
          <p:cNvSpPr txBox="1">
            <a:spLocks/>
          </p:cNvSpPr>
          <p:nvPr/>
        </p:nvSpPr>
        <p:spPr>
          <a:xfrm>
            <a:off x="3808089" y="1901229"/>
            <a:ext cx="7386145" cy="22517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F69615"/>
              </a:buClr>
              <a:defRPr/>
            </a:pPr>
            <a:r>
              <a:rPr lang="en-GB" sz="1500" kern="100">
                <a:latin typeface="Oracle Sans"/>
                <a:cs typeface="Oracle Sans" panose="020B0503020204020204" pitchFamily="34" charset="0"/>
              </a:rPr>
              <a:t>Are we there yet? You know what – we nearly are!</a:t>
            </a:r>
          </a:p>
          <a:p>
            <a:pPr>
              <a:spcBef>
                <a:spcPts val="0"/>
              </a:spcBef>
              <a:buClr>
                <a:srgbClr val="F69615"/>
              </a:buClr>
              <a:defRPr/>
            </a:pPr>
            <a:endParaRPr lang="en-GB" sz="1500" kern="100">
              <a:latin typeface="Oracle Sans" panose="020B0503020204020204" pitchFamily="34" charset="0"/>
              <a:cs typeface="Oracle Sans" panose="020B0503020204020204" pitchFamily="34" charset="0"/>
            </a:endParaRPr>
          </a:p>
          <a:p>
            <a:pPr>
              <a:spcBef>
                <a:spcPts val="0"/>
              </a:spcBef>
              <a:buClr>
                <a:srgbClr val="F69615"/>
              </a:buClr>
            </a:pPr>
            <a:r>
              <a:rPr lang="en-GB" sz="1500" kern="100">
                <a:latin typeface="Oracle Sans"/>
                <a:cs typeface="Oracle Sans" panose="020B0503020204020204" pitchFamily="34" charset="0"/>
              </a:rPr>
              <a:t>But there are plenty of adventures before we reach our destination.</a:t>
            </a:r>
          </a:p>
          <a:p>
            <a:pPr>
              <a:spcBef>
                <a:spcPts val="0"/>
              </a:spcBef>
              <a:buClr>
                <a:srgbClr val="F69615"/>
              </a:buClr>
            </a:pPr>
            <a:endParaRPr lang="en-GB" sz="1500" kern="100">
              <a:latin typeface="Oracle Sans" panose="020B0503020204020204" pitchFamily="34" charset="0"/>
              <a:cs typeface="Oracle Sans" panose="020B0503020204020204" pitchFamily="34" charset="0"/>
            </a:endParaRPr>
          </a:p>
          <a:p>
            <a:pPr>
              <a:spcBef>
                <a:spcPts val="0"/>
              </a:spcBef>
              <a:buClr>
                <a:srgbClr val="F69615"/>
              </a:buClr>
            </a:pPr>
            <a:r>
              <a:rPr lang="en-GB" sz="1500" kern="100">
                <a:latin typeface="Oracle Sans"/>
                <a:cs typeface="Oracle Sans" panose="020B0503020204020204" pitchFamily="34" charset="0"/>
              </a:rPr>
              <a:t>You can top up your energy with a caffeine infusion at </a:t>
            </a:r>
            <a:r>
              <a:rPr lang="en-GB" sz="1500" b="1" i="1" kern="100">
                <a:solidFill>
                  <a:srgbClr val="FAA11C"/>
                </a:solidFill>
                <a:latin typeface="Oracle Sans"/>
                <a:cs typeface="Oracle Sans" panose="020B0503020204020204" pitchFamily="34" charset="0"/>
              </a:rPr>
              <a:t>&gt;Kayla's </a:t>
            </a:r>
            <a:r>
              <a:rPr lang="en-GB" sz="1500" b="1" i="1" kern="100" err="1">
                <a:solidFill>
                  <a:srgbClr val="FAA11C"/>
                </a:solidFill>
                <a:latin typeface="Oracle Sans"/>
                <a:cs typeface="Oracle Sans" panose="020B0503020204020204" pitchFamily="34" charset="0"/>
              </a:rPr>
              <a:t>Kafé</a:t>
            </a:r>
            <a:r>
              <a:rPr lang="en-GB" sz="1500" b="1" i="1" kern="100">
                <a:solidFill>
                  <a:srgbClr val="FAA11C"/>
                </a:solidFill>
                <a:latin typeface="Oracle Sans"/>
                <a:cs typeface="Oracle Sans" panose="020B0503020204020204" pitchFamily="34" charset="0"/>
              </a:rPr>
              <a:t>&gt; </a:t>
            </a:r>
            <a:r>
              <a:rPr lang="en-GB" sz="1500" kern="100">
                <a:latin typeface="Oracle Sans"/>
                <a:cs typeface="Oracle Sans" panose="020B0503020204020204" pitchFamily="34" charset="0"/>
              </a:rPr>
              <a:t>- one of our fabulous Roadside Cafés.</a:t>
            </a:r>
          </a:p>
          <a:p>
            <a:pPr>
              <a:spcBef>
                <a:spcPts val="0"/>
              </a:spcBef>
              <a:buClr>
                <a:srgbClr val="F69615"/>
              </a:buClr>
            </a:pPr>
            <a:endParaRPr lang="en-GB" sz="1500" kern="100">
              <a:latin typeface="Oracle Sans"/>
              <a:cs typeface="Oracle Sans" panose="020B0503020204020204" pitchFamily="34" charset="0"/>
            </a:endParaRPr>
          </a:p>
          <a:p>
            <a:pPr>
              <a:spcBef>
                <a:spcPts val="0"/>
              </a:spcBef>
              <a:buClr>
                <a:srgbClr val="F69615"/>
              </a:buClr>
            </a:pPr>
            <a:r>
              <a:rPr lang="en-GB" sz="1500" kern="100">
                <a:latin typeface="Oracle Sans"/>
                <a:cs typeface="Oracle Sans" panose="020B0503020204020204" pitchFamily="34" charset="0"/>
              </a:rPr>
              <a:t>Are you ready for your final Milestone experience?</a:t>
            </a:r>
          </a:p>
        </p:txBody>
      </p:sp>
      <p:pic>
        <p:nvPicPr>
          <p:cNvPr id="6" name="Picture 5" descr="A restaurant at night&#10;&#10;Description automatically generated with medium confidence">
            <a:extLst>
              <a:ext uri="{FF2B5EF4-FFF2-40B4-BE49-F238E27FC236}">
                <a16:creationId xmlns:a16="http://schemas.microsoft.com/office/drawing/2014/main" id="{2566B837-FBA1-385B-B378-60BFDDDF97B1}"/>
              </a:ext>
            </a:extLst>
          </p:cNvPr>
          <p:cNvPicPr>
            <a:picLocks noChangeAspect="1"/>
          </p:cNvPicPr>
          <p:nvPr/>
        </p:nvPicPr>
        <p:blipFill>
          <a:blip r:embed="rId5"/>
          <a:stretch>
            <a:fillRect/>
          </a:stretch>
        </p:blipFill>
        <p:spPr>
          <a:xfrm>
            <a:off x="-3475656" y="1722400"/>
            <a:ext cx="7874907" cy="4429635"/>
          </a:xfrm>
          <a:prstGeom prst="rect">
            <a:avLst/>
          </a:prstGeom>
        </p:spPr>
      </p:pic>
    </p:spTree>
    <p:extLst>
      <p:ext uri="{BB962C8B-B14F-4D97-AF65-F5344CB8AC3E}">
        <p14:creationId xmlns:p14="http://schemas.microsoft.com/office/powerpoint/2010/main" val="6730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1D77D-1545-3E52-FA98-0E5D8D11BE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21445152">
            <a:off x="711405" y="399827"/>
            <a:ext cx="5091077" cy="1139253"/>
          </a:xfrm>
          <a:prstGeom prst="rect">
            <a:avLst/>
          </a:prstGeom>
        </p:spPr>
      </p:pic>
      <p:sp>
        <p:nvSpPr>
          <p:cNvPr id="9" name="Title 1">
            <a:extLst>
              <a:ext uri="{FF2B5EF4-FFF2-40B4-BE49-F238E27FC236}">
                <a16:creationId xmlns:a16="http://schemas.microsoft.com/office/drawing/2014/main" id="{8B2CE22F-7684-530F-0D8C-463163F26D0B}"/>
              </a:ext>
            </a:extLst>
          </p:cNvPr>
          <p:cNvSpPr txBox="1">
            <a:spLocks/>
          </p:cNvSpPr>
          <p:nvPr/>
        </p:nvSpPr>
        <p:spPr bwMode="auto">
          <a:xfrm rot="21445152">
            <a:off x="1050194" y="769805"/>
            <a:ext cx="448610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4200">
                <a:solidFill>
                  <a:srgbClr val="C23E1B"/>
                </a:solidFill>
                <a:latin typeface="Georgia"/>
                <a:ea typeface="Open Sans"/>
                <a:cs typeface="Oracle Sans Extra Bold" panose="020B0803020204020204" pitchFamily="34" charset="0"/>
              </a:rPr>
              <a:t>May ‘25</a:t>
            </a:r>
          </a:p>
        </p:txBody>
      </p:sp>
      <p:pic>
        <p:nvPicPr>
          <p:cNvPr id="3" name="Picture 2" descr="A white paper with black border&#10;&#10;Description automatically generated">
            <a:extLst>
              <a:ext uri="{FF2B5EF4-FFF2-40B4-BE49-F238E27FC236}">
                <a16:creationId xmlns:a16="http://schemas.microsoft.com/office/drawing/2014/main" id="{DB45CB4E-776A-EDA2-B106-3E81A7FCE869}"/>
              </a:ext>
            </a:extLst>
          </p:cNvPr>
          <p:cNvPicPr>
            <a:picLocks noChangeAspect="1"/>
          </p:cNvPicPr>
          <p:nvPr/>
        </p:nvPicPr>
        <p:blipFill>
          <a:blip r:embed="rId3">
            <a:extLst>
              <a:ext uri="{BEBA8EAE-BF5A-486C-A8C5-ECC9F3942E4B}">
                <a14:imgProps xmlns:a14="http://schemas.microsoft.com/office/drawing/2010/main">
                  <a14:imgLayer r:embed="rId5">
                    <a14:imgEffect>
                      <a14:brightnessContrast bright="10000"/>
                    </a14:imgEffect>
                  </a14:imgLayer>
                </a14:imgProps>
              </a:ext>
            </a:extLst>
          </a:blip>
          <a:stretch>
            <a:fillRect/>
          </a:stretch>
        </p:blipFill>
        <p:spPr>
          <a:xfrm rot="21480000">
            <a:off x="6925614" y="161690"/>
            <a:ext cx="4554667" cy="1557710"/>
          </a:xfrm>
          <a:prstGeom prst="rect">
            <a:avLst/>
          </a:prstGeom>
        </p:spPr>
      </p:pic>
      <p:sp>
        <p:nvSpPr>
          <p:cNvPr id="6" name="Title 1">
            <a:extLst>
              <a:ext uri="{FF2B5EF4-FFF2-40B4-BE49-F238E27FC236}">
                <a16:creationId xmlns:a16="http://schemas.microsoft.com/office/drawing/2014/main" id="{142DCF94-6611-6021-4A22-4157B13BDE2A}"/>
              </a:ext>
            </a:extLst>
          </p:cNvPr>
          <p:cNvSpPr txBox="1">
            <a:spLocks/>
          </p:cNvSpPr>
          <p:nvPr/>
        </p:nvSpPr>
        <p:spPr bwMode="auto">
          <a:xfrm>
            <a:off x="7226470" y="1030064"/>
            <a:ext cx="4279754" cy="39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marL="0" marR="0" lvl="0" indent="0" algn="l" defTabSz="914400">
              <a:lnSpc>
                <a:spcPct val="90000"/>
              </a:lnSpc>
              <a:spcBef>
                <a:spcPts val="0"/>
              </a:spcBef>
              <a:spcAft>
                <a:spcPts val="0"/>
              </a:spcAft>
              <a:buNone/>
              <a:tabLst/>
              <a:defRPr/>
            </a:pPr>
            <a:r>
              <a:rPr lang="en-GB" sz="2400" b="1">
                <a:solidFill>
                  <a:srgbClr val="C23E1B"/>
                </a:solidFill>
                <a:latin typeface="Georgia"/>
                <a:ea typeface="Open Sans"/>
              </a:rPr>
              <a:t>"Empowerment"</a:t>
            </a:r>
          </a:p>
          <a:p>
            <a:pPr>
              <a:defRPr/>
            </a:pPr>
            <a:r>
              <a:rPr lang="en-GB" sz="1500">
                <a:solidFill>
                  <a:srgbClr val="212121"/>
                </a:solidFill>
                <a:latin typeface="Oracle Sans"/>
                <a:ea typeface="Open Sans"/>
                <a:cs typeface="Helvetica"/>
              </a:rPr>
              <a:t>Skills and knowledge will only get you so far, and now is the time to act with confidence and purpose to drive future success.</a:t>
            </a:r>
            <a:endParaRPr lang="en-GB" sz="1500">
              <a:latin typeface="Oracle Sans"/>
            </a:endParaRPr>
          </a:p>
        </p:txBody>
      </p:sp>
      <p:sp>
        <p:nvSpPr>
          <p:cNvPr id="7" name="Subtitle 2">
            <a:extLst>
              <a:ext uri="{FF2B5EF4-FFF2-40B4-BE49-F238E27FC236}">
                <a16:creationId xmlns:a16="http://schemas.microsoft.com/office/drawing/2014/main" id="{1FB4D42D-3830-4DB7-27C7-171E1932FD45}"/>
              </a:ext>
            </a:extLst>
          </p:cNvPr>
          <p:cNvSpPr txBox="1">
            <a:spLocks/>
          </p:cNvSpPr>
          <p:nvPr/>
        </p:nvSpPr>
        <p:spPr>
          <a:xfrm>
            <a:off x="3808089" y="1901229"/>
            <a:ext cx="7829729" cy="43044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GB" sz="1500" kern="100">
                <a:latin typeface="Oracle Sans"/>
                <a:ea typeface="Aptos" panose="020B0004020202020204" pitchFamily="34" charset="0"/>
                <a:cs typeface="Oracle Sans" panose="020B0503020204020204" pitchFamily="34" charset="0"/>
              </a:rPr>
              <a:t>The end of the journey is always bittersweet – but our last Milestone is not an ending: it's only the beginning.</a:t>
            </a:r>
          </a:p>
          <a:p>
            <a:pPr>
              <a:spcBef>
                <a:spcPts val="0"/>
              </a:spcBef>
              <a:defRPr/>
            </a:pPr>
            <a:endParaRPr lang="en-GB" sz="1500" kern="100">
              <a:latin typeface="Oracle Sans" panose="020B0503020204020204" pitchFamily="34" charset="0"/>
              <a:cs typeface="Oracle Sans" panose="020B0503020204020204" pitchFamily="34" charset="0"/>
            </a:endParaRPr>
          </a:p>
          <a:p>
            <a:pPr>
              <a:spcBef>
                <a:spcPts val="0"/>
              </a:spcBef>
            </a:pPr>
            <a:r>
              <a:rPr lang="en-GB" sz="1500" kern="100">
                <a:latin typeface="Oracle Sans"/>
                <a:cs typeface="Oracle Sans" panose="020B0503020204020204" pitchFamily="34" charset="0"/>
              </a:rPr>
              <a:t>To set you up for the next part of your journey, we're all about </a:t>
            </a:r>
            <a:r>
              <a:rPr lang="en-GB" sz="1500" b="1" i="1" kern="100">
                <a:ln w="10160">
                  <a:solidFill>
                    <a:schemeClr val="accent5"/>
                  </a:solidFill>
                  <a:prstDash val="solid"/>
                </a:ln>
                <a:effectLst>
                  <a:outerShdw blurRad="38100" dist="22860" dir="5400000" algn="tl" rotWithShape="0">
                    <a:srgbClr val="000000">
                      <a:alpha val="30000"/>
                    </a:srgbClr>
                  </a:outerShdw>
                </a:effectLst>
                <a:latin typeface="Oracle Sans"/>
                <a:cs typeface="Oracle Sans" panose="020B0503020204020204" pitchFamily="34" charset="0"/>
              </a:rPr>
              <a:t>&gt;EMPOWERMENT&gt;</a:t>
            </a:r>
            <a:r>
              <a:rPr lang="en-GB" sz="1500" b="1" i="1" kern="100">
                <a:latin typeface="Oracle Sans"/>
                <a:cs typeface="Oracle Sans" panose="020B0503020204020204" pitchFamily="34" charset="0"/>
              </a:rPr>
              <a:t> </a:t>
            </a:r>
            <a:r>
              <a:rPr lang="en-GB" sz="1500" kern="100">
                <a:latin typeface="Oracle Sans"/>
                <a:cs typeface="Oracle Sans" panose="020B0503020204020204" pitchFamily="34" charset="0"/>
              </a:rPr>
              <a:t>and how you can head off on into the future with confidence and purpose.</a:t>
            </a:r>
          </a:p>
          <a:p>
            <a:pPr>
              <a:spcBef>
                <a:spcPts val="0"/>
              </a:spcBef>
            </a:pPr>
            <a:endParaRPr lang="en-GB" sz="1500">
              <a:latin typeface="Oracle Sans" panose="020B0503020204020204" pitchFamily="34" charset="0"/>
              <a:cs typeface="Oracle Sans" panose="020B0503020204020204" pitchFamily="34" charset="0"/>
            </a:endParaRPr>
          </a:p>
          <a:p>
            <a:pPr>
              <a:spcBef>
                <a:spcPts val="0"/>
              </a:spcBef>
            </a:pPr>
            <a:r>
              <a:rPr lang="en-GB" sz="1500" kern="100">
                <a:latin typeface="Oracle Sans"/>
                <a:cs typeface="Oracle Sans" panose="020B0503020204020204" pitchFamily="34" charset="0"/>
              </a:rPr>
              <a:t>Virtual attendees (at the</a:t>
            </a:r>
            <a:r>
              <a:rPr lang="en-GB" sz="1500" b="1" i="1" kern="100">
                <a:solidFill>
                  <a:srgbClr val="759A6A"/>
                </a:solidFill>
                <a:latin typeface="Oracle Sans"/>
                <a:cs typeface="Oracle Sans" panose="020B0503020204020204" pitchFamily="34" charset="0"/>
              </a:rPr>
              <a:t> &gt;GPS2 Virtual Experience&gt;</a:t>
            </a:r>
            <a:r>
              <a:rPr lang="en-GB" sz="1500" kern="100">
                <a:latin typeface="Oracle Sans"/>
                <a:cs typeface="Oracle Sans" panose="020B0503020204020204" pitchFamily="34" charset="0"/>
              </a:rPr>
              <a:t>} and in-person participants will both access vital information about what they can do today to be one of the leaders of tomorrow.</a:t>
            </a:r>
          </a:p>
          <a:p>
            <a:pPr>
              <a:spcBef>
                <a:spcPts val="0"/>
              </a:spcBef>
            </a:pPr>
            <a:endParaRPr lang="en-GB" sz="1500" kern="100">
              <a:latin typeface="Oracle Sans" panose="020B0503020204020204" pitchFamily="34" charset="0"/>
              <a:cs typeface="Oracle Sans" panose="020B0503020204020204" pitchFamily="34" charset="0"/>
            </a:endParaRPr>
          </a:p>
          <a:p>
            <a:pPr>
              <a:spcBef>
                <a:spcPts val="0"/>
              </a:spcBef>
            </a:pPr>
            <a:r>
              <a:rPr lang="en-GB" sz="1500" kern="100">
                <a:latin typeface="Oracle Sans"/>
                <a:cs typeface="Oracle Sans" panose="020B0503020204020204" pitchFamily="34" charset="0"/>
              </a:rPr>
              <a:t>Carpool Karaoke: Greatest Hits will amaze you!</a:t>
            </a:r>
          </a:p>
          <a:p>
            <a:pPr>
              <a:spcBef>
                <a:spcPts val="0"/>
              </a:spcBef>
            </a:pPr>
            <a:endParaRPr lang="en-US" sz="1500" kern="100">
              <a:latin typeface="Oracle Sans" panose="020B0503020204020204" pitchFamily="34" charset="0"/>
              <a:cs typeface="Oracle Sans" panose="020B0503020204020204" pitchFamily="34" charset="0"/>
            </a:endParaRPr>
          </a:p>
          <a:p>
            <a:pPr>
              <a:spcBef>
                <a:spcPts val="0"/>
              </a:spcBef>
            </a:pPr>
            <a:r>
              <a:rPr lang="en-GB" sz="1500" kern="100">
                <a:latin typeface="Oracle Sans"/>
                <a:cs typeface="Oracle Sans" panose="020B0503020204020204" pitchFamily="34" charset="0"/>
              </a:rPr>
              <a:t>The season finale of </a:t>
            </a:r>
            <a:r>
              <a:rPr lang="en-GB" sz="1500" b="1" i="1" kern="100">
                <a:solidFill>
                  <a:srgbClr val="94BDCB"/>
                </a:solidFill>
                <a:latin typeface="Oracle Sans"/>
                <a:cs typeface="Oracle Sans" panose="020B0503020204020204" pitchFamily="34" charset="0"/>
              </a:rPr>
              <a:t>&gt;"Drive to Thrive”&gt; </a:t>
            </a:r>
            <a:r>
              <a:rPr lang="en-GB" sz="1500" kern="100">
                <a:latin typeface="Oracle Sans"/>
                <a:cs typeface="Oracle Sans" panose="020B0503020204020204" pitchFamily="34" charset="0"/>
              </a:rPr>
              <a:t>will inspire you for your next adventure.</a:t>
            </a:r>
          </a:p>
          <a:p>
            <a:pPr>
              <a:spcBef>
                <a:spcPts val="0"/>
              </a:spcBef>
            </a:pPr>
            <a:endParaRPr lang="en-GB" sz="1500">
              <a:latin typeface="Oracle Sans" panose="020B0503020204020204" pitchFamily="34" charset="0"/>
              <a:cs typeface="Oracle Sans" panose="020B0503020204020204" pitchFamily="34" charset="0"/>
            </a:endParaRPr>
          </a:p>
          <a:p>
            <a:pPr>
              <a:spcBef>
                <a:spcPts val="0"/>
              </a:spcBef>
            </a:pPr>
            <a:r>
              <a:rPr lang="en-GB" sz="1500" kern="100">
                <a:latin typeface="Oracle Sans"/>
                <a:cs typeface="Oracle Sans" panose="020B0503020204020204" pitchFamily="34" charset="0"/>
              </a:rPr>
              <a:t>Phew. The road was long. The journey took you places you never dreamed. But you're ready for what comes next, and what you've learned in the Global Tech FY25 program will fuel the next stage of your journey to success.</a:t>
            </a:r>
          </a:p>
          <a:p>
            <a:pPr marL="342900" indent="-342900">
              <a:spcBef>
                <a:spcPts val="0"/>
              </a:spcBef>
              <a:buFont typeface="Arial,Sans-Serif"/>
              <a:buChar char="•"/>
            </a:pPr>
            <a:endParaRPr lang="en-GB" sz="1500" kern="100">
              <a:latin typeface="Oracle Sans" panose="020B0503020204020204" pitchFamily="34" charset="0"/>
              <a:cs typeface="Oracle Sans" panose="020B0503020204020204" pitchFamily="34" charset="0"/>
            </a:endParaRPr>
          </a:p>
          <a:p>
            <a:pPr marL="0" indent="0">
              <a:spcBef>
                <a:spcPts val="0"/>
              </a:spcBef>
              <a:buFont typeface="Arial"/>
              <a:buChar char="•"/>
            </a:pPr>
            <a:endParaRPr lang="en-US" sz="1500" kern="100">
              <a:latin typeface="Oracle Sans" panose="020B0503020204020204" pitchFamily="34" charset="0"/>
              <a:cs typeface="Oracle Sans" panose="020B0503020204020204" pitchFamily="34" charset="0"/>
            </a:endParaRPr>
          </a:p>
        </p:txBody>
      </p:sp>
      <p:pic>
        <p:nvPicPr>
          <p:cNvPr id="5" name="Picture 4" descr="A group of people putting their hands together&#10;&#10;Description automatically generated">
            <a:extLst>
              <a:ext uri="{FF2B5EF4-FFF2-40B4-BE49-F238E27FC236}">
                <a16:creationId xmlns:a16="http://schemas.microsoft.com/office/drawing/2014/main" id="{3B55009A-430C-9653-6C1C-4A5D0775B081}"/>
              </a:ext>
            </a:extLst>
          </p:cNvPr>
          <p:cNvPicPr>
            <a:picLocks noChangeAspect="1"/>
          </p:cNvPicPr>
          <p:nvPr/>
        </p:nvPicPr>
        <p:blipFill>
          <a:blip r:embed="rId6"/>
          <a:stretch>
            <a:fillRect/>
          </a:stretch>
        </p:blipFill>
        <p:spPr>
          <a:xfrm>
            <a:off x="875046" y="1798992"/>
            <a:ext cx="2655077" cy="4508952"/>
          </a:xfrm>
          <a:prstGeom prst="rect">
            <a:avLst/>
          </a:prstGeom>
        </p:spPr>
      </p:pic>
    </p:spTree>
    <p:extLst>
      <p:ext uri="{BB962C8B-B14F-4D97-AF65-F5344CB8AC3E}">
        <p14:creationId xmlns:p14="http://schemas.microsoft.com/office/powerpoint/2010/main" val="427966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7EA53-1A53-E5A5-8D65-84F2DA18B9A7}"/>
              </a:ext>
            </a:extLst>
          </p:cNvPr>
          <p:cNvSpPr txBox="1">
            <a:spLocks/>
          </p:cNvSpPr>
          <p:nvPr/>
        </p:nvSpPr>
        <p:spPr bwMode="auto">
          <a:xfrm>
            <a:off x="942110" y="2156493"/>
            <a:ext cx="8401183" cy="66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a:solidFill>
                  <a:schemeClr val="bg1"/>
                </a:solidFill>
                <a:latin typeface="Georgia"/>
              </a:rPr>
              <a:t>Down to the nitty-gritty</a:t>
            </a:r>
          </a:p>
        </p:txBody>
      </p:sp>
      <p:sp>
        <p:nvSpPr>
          <p:cNvPr id="6" name="Subtitle 2">
            <a:extLst>
              <a:ext uri="{FF2B5EF4-FFF2-40B4-BE49-F238E27FC236}">
                <a16:creationId xmlns:a16="http://schemas.microsoft.com/office/drawing/2014/main" id="{572E2F57-C2B4-9135-A798-CE75672AC969}"/>
              </a:ext>
            </a:extLst>
          </p:cNvPr>
          <p:cNvSpPr txBox="1">
            <a:spLocks/>
          </p:cNvSpPr>
          <p:nvPr/>
        </p:nvSpPr>
        <p:spPr bwMode="auto">
          <a:xfrm>
            <a:off x="942111" y="3448463"/>
            <a:ext cx="7126852" cy="159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Bold"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solidFill>
                  <a:schemeClr val="bg1"/>
                </a:solidFill>
                <a:latin typeface="Oracle Sans"/>
              </a:rPr>
              <a:t>Delivering Oracle GT requires a skilled and dedicated team, but also a comprehensive ability to manage all the multiple workstreams</a:t>
            </a:r>
          </a:p>
          <a:p>
            <a:pPr marL="342900" indent="-342900">
              <a:buFont typeface="Arial" panose="020B0604020202020204" pitchFamily="34" charset="0"/>
              <a:buChar char="•"/>
            </a:pPr>
            <a:r>
              <a:rPr lang="en-US" sz="1800" dirty="0">
                <a:solidFill>
                  <a:schemeClr val="bg1"/>
                </a:solidFill>
                <a:latin typeface="Oracle Sans"/>
                <a:cs typeface="Oracle Sans" panose="020B0503020204020204" pitchFamily="34" charset="0"/>
              </a:rPr>
              <a:t>Let us take you through the components that will make up our solution and make Global Tech FY25 come to life</a:t>
            </a:r>
            <a:endParaRPr lang="en-US" sz="1800" dirty="0">
              <a:solidFill>
                <a:schemeClr val="bg1"/>
              </a:solidFill>
              <a:latin typeface="Oracle Sans" panose="020B0503020204020204" pitchFamily="34" charset="0"/>
              <a:cs typeface="Oracle Sans" panose="020B0503020204020204" pitchFamily="34" charset="0"/>
            </a:endParaRPr>
          </a:p>
          <a:p>
            <a:pPr marL="342900" indent="-342900">
              <a:buFont typeface="Arial" panose="020B0604020202020204" pitchFamily="34" charset="0"/>
              <a:buChar char="•"/>
            </a:pPr>
            <a:endParaRPr lang="en-US" sz="1800" dirty="0">
              <a:solidFill>
                <a:schemeClr val="bg1"/>
              </a:solidFill>
              <a:latin typeface="Oracle Sans" panose="020B0503020204020204" pitchFamily="34" charset="0"/>
              <a:cs typeface="Oracle Sans" panose="020B0503020204020204" pitchFamily="34" charset="0"/>
            </a:endParaRPr>
          </a:p>
          <a:p>
            <a:pPr marL="342900" indent="-342900">
              <a:buFont typeface="Arial" panose="020B0604020202020204" pitchFamily="34" charset="0"/>
              <a:buChar char="•"/>
            </a:pPr>
            <a:endParaRPr lang="en-US" sz="1800" dirty="0">
              <a:solidFill>
                <a:schemeClr val="bg1"/>
              </a:solidFill>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257889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CB367-773C-7B6F-031A-5DB4ED58E206}"/>
              </a:ext>
            </a:extLst>
          </p:cNvPr>
          <p:cNvPicPr>
            <a:picLocks noChangeAspect="1"/>
          </p:cNvPicPr>
          <p:nvPr/>
        </p:nvPicPr>
        <p:blipFill>
          <a:blip r:embed="rId3"/>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3B1DA81-F48B-7ADC-5727-37C38DE01DD7}"/>
              </a:ext>
            </a:extLst>
          </p:cNvPr>
          <p:cNvSpPr txBox="1">
            <a:spLocks/>
          </p:cNvSpPr>
          <p:nvPr/>
        </p:nvSpPr>
        <p:spPr bwMode="auto">
          <a:xfrm>
            <a:off x="0" y="0"/>
            <a:ext cx="12192000" cy="10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pPr algn="ctr"/>
            <a:r>
              <a:rPr lang="en-US" sz="3600">
                <a:solidFill>
                  <a:srgbClr val="000000"/>
                </a:solidFill>
                <a:latin typeface="Georgia" panose="02040502050405020303" pitchFamily="18" charset="0"/>
              </a:rPr>
              <a:t>Four Drivers - we’ve got you covered…</a:t>
            </a:r>
          </a:p>
        </p:txBody>
      </p:sp>
    </p:spTree>
    <p:extLst>
      <p:ext uri="{BB962C8B-B14F-4D97-AF65-F5344CB8AC3E}">
        <p14:creationId xmlns:p14="http://schemas.microsoft.com/office/powerpoint/2010/main" val="55348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65188A-3D53-2333-0477-9D79BB3762B1}"/>
              </a:ext>
            </a:extLst>
          </p:cNvPr>
          <p:cNvSpPr txBox="1">
            <a:spLocks/>
          </p:cNvSpPr>
          <p:nvPr/>
        </p:nvSpPr>
        <p:spPr bwMode="auto">
          <a:xfrm>
            <a:off x="599607" y="634435"/>
            <a:ext cx="705729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sz="4800">
                <a:solidFill>
                  <a:srgbClr val="000000"/>
                </a:solidFill>
                <a:latin typeface="Georgia"/>
              </a:rPr>
              <a:t>Milestones</a:t>
            </a:r>
            <a:endParaRPr lang="en-US">
              <a:solidFill>
                <a:srgbClr val="000000"/>
              </a:solidFill>
              <a:latin typeface="Georgia"/>
            </a:endParaRPr>
          </a:p>
        </p:txBody>
      </p:sp>
      <p:sp>
        <p:nvSpPr>
          <p:cNvPr id="58" name="TextBox 57">
            <a:extLst>
              <a:ext uri="{FF2B5EF4-FFF2-40B4-BE49-F238E27FC236}">
                <a16:creationId xmlns:a16="http://schemas.microsoft.com/office/drawing/2014/main" id="{9E3E5B9E-1582-0523-6AF3-0D516824DFC3}"/>
              </a:ext>
            </a:extLst>
          </p:cNvPr>
          <p:cNvSpPr txBox="1"/>
          <p:nvPr/>
        </p:nvSpPr>
        <p:spPr>
          <a:xfrm>
            <a:off x="687913" y="1691495"/>
            <a:ext cx="5329114" cy="261610"/>
          </a:xfrm>
          <a:prstGeom prst="rect">
            <a:avLst/>
          </a:prstGeom>
          <a:solidFill>
            <a:srgbClr val="E3DABD"/>
          </a:solidFill>
        </p:spPr>
        <p:txBody>
          <a:bodyPr wrap="square" rtlCol="0" anchor="ctr" anchorCtr="0">
            <a:spAutoFit/>
          </a:bodyPr>
          <a:lstStyle/>
          <a:p>
            <a:r>
              <a:rPr lang="en-GB" sz="1100" kern="100">
                <a:solidFill>
                  <a:srgbClr val="000000"/>
                </a:solidFill>
                <a:latin typeface="Oracle Sans" panose="020B0503020204020204" pitchFamily="34" charset="0"/>
                <a:cs typeface="Oracle Sans" panose="020B0503020204020204" pitchFamily="34" charset="0"/>
              </a:rPr>
              <a:t>Technical Production &amp; Management</a:t>
            </a:r>
            <a:endParaRPr lang="en-GB" sz="1100" kern="10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pic>
        <p:nvPicPr>
          <p:cNvPr id="81" name="Graphic 80" descr="Checkbox Ticked with solid fill">
            <a:extLst>
              <a:ext uri="{FF2B5EF4-FFF2-40B4-BE49-F238E27FC236}">
                <a16:creationId xmlns:a16="http://schemas.microsoft.com/office/drawing/2014/main" id="{F9298FCC-CE36-5098-213F-1E47FC6F7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586839"/>
            <a:ext cx="481674" cy="481674"/>
          </a:xfrm>
          <a:prstGeom prst="rect">
            <a:avLst/>
          </a:prstGeom>
        </p:spPr>
      </p:pic>
      <p:sp>
        <p:nvSpPr>
          <p:cNvPr id="95" name="TextBox 94">
            <a:extLst>
              <a:ext uri="{FF2B5EF4-FFF2-40B4-BE49-F238E27FC236}">
                <a16:creationId xmlns:a16="http://schemas.microsoft.com/office/drawing/2014/main" id="{4DFE719D-F59F-A15D-0C09-701A99C9DBE9}"/>
              </a:ext>
            </a:extLst>
          </p:cNvPr>
          <p:cNvSpPr txBox="1"/>
          <p:nvPr/>
        </p:nvSpPr>
        <p:spPr>
          <a:xfrm>
            <a:off x="615398" y="1304116"/>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Staffing</a:t>
            </a:r>
            <a:r>
              <a:rPr lang="en-US" sz="1400" b="1" kern="100">
                <a:effectLst/>
                <a:latin typeface="Oracle Sans" panose="020B0503020204020204" pitchFamily="34" charset="0"/>
                <a:ea typeface="Aptos" panose="020B0004020202020204" pitchFamily="34" charset="0"/>
                <a:cs typeface="Oracle Sans" panose="020B0503020204020204" pitchFamily="34" charset="0"/>
              </a:rPr>
              <a:t>​</a:t>
            </a:r>
            <a:endParaRPr lang="en-GB" sz="1400" b="1" kern="100">
              <a:effectLst/>
              <a:latin typeface="Oracle Sans" panose="020B0503020204020204" pitchFamily="34" charset="0"/>
              <a:ea typeface="Aptos" panose="020B0004020202020204" pitchFamily="34" charset="0"/>
              <a:cs typeface="Oracle Sans" panose="020B0503020204020204" pitchFamily="34" charset="0"/>
            </a:endParaRPr>
          </a:p>
        </p:txBody>
      </p:sp>
      <p:sp>
        <p:nvSpPr>
          <p:cNvPr id="170" name="TextBox 169">
            <a:extLst>
              <a:ext uri="{FF2B5EF4-FFF2-40B4-BE49-F238E27FC236}">
                <a16:creationId xmlns:a16="http://schemas.microsoft.com/office/drawing/2014/main" id="{4F78853E-EF54-AAE2-32E5-DF714F42DD46}"/>
              </a:ext>
            </a:extLst>
          </p:cNvPr>
          <p:cNvSpPr txBox="1"/>
          <p:nvPr/>
        </p:nvSpPr>
        <p:spPr>
          <a:xfrm>
            <a:off x="629562" y="2466066"/>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Technical Support</a:t>
            </a:r>
          </a:p>
        </p:txBody>
      </p:sp>
      <p:sp>
        <p:nvSpPr>
          <p:cNvPr id="171" name="TextBox 170">
            <a:extLst>
              <a:ext uri="{FF2B5EF4-FFF2-40B4-BE49-F238E27FC236}">
                <a16:creationId xmlns:a16="http://schemas.microsoft.com/office/drawing/2014/main" id="{D682EF52-F607-69CF-738C-0C30247D65AD}"/>
              </a:ext>
            </a:extLst>
          </p:cNvPr>
          <p:cNvSpPr txBox="1"/>
          <p:nvPr/>
        </p:nvSpPr>
        <p:spPr>
          <a:xfrm>
            <a:off x="710737" y="3626547"/>
            <a:ext cx="5329114" cy="261610"/>
          </a:xfrm>
          <a:prstGeom prst="rect">
            <a:avLst/>
          </a:prstGeom>
          <a:solidFill>
            <a:srgbClr val="E3DABD"/>
          </a:solidFill>
        </p:spPr>
        <p:txBody>
          <a:bodyPr wrap="square" rtlCol="0" anchor="ctr" anchorCtr="0">
            <a:spAutoFit/>
          </a:bodyPr>
          <a:lstStyle/>
          <a:p>
            <a:pPr lvl="0"/>
            <a:r>
              <a:rPr lang="en-GB" sz="1100">
                <a:latin typeface="Oracle Sans" panose="020B0503020204020204" pitchFamily="34" charset="0"/>
                <a:cs typeface="Oracle Sans" panose="020B0503020204020204" pitchFamily="34" charset="0"/>
              </a:rPr>
              <a:t>Design &amp; delivery of content and engagement </a:t>
            </a:r>
            <a:r>
              <a:rPr lang="en-US" sz="1100">
                <a:latin typeface="Oracle Sans" panose="020B0503020204020204" pitchFamily="34" charset="0"/>
                <a:cs typeface="Oracle Sans" panose="020B0503020204020204" pitchFamily="34" charset="0"/>
              </a:rPr>
              <a:t>​</a:t>
            </a:r>
            <a:r>
              <a:rPr lang="en-GB" sz="1100">
                <a:latin typeface="Oracle Sans" panose="020B0503020204020204" pitchFamily="34" charset="0"/>
                <a:cs typeface="Oracle Sans" panose="020B0503020204020204" pitchFamily="34" charset="0"/>
              </a:rPr>
              <a:t>at each Milestone</a:t>
            </a:r>
            <a:r>
              <a:rPr lang="en-US" sz="1100">
                <a:latin typeface="Oracle Sans" panose="020B0503020204020204" pitchFamily="34" charset="0"/>
                <a:cs typeface="Oracle Sans" panose="020B0503020204020204" pitchFamily="34" charset="0"/>
              </a:rPr>
              <a:t>​</a:t>
            </a:r>
            <a:endParaRPr lang="en-GB" sz="1100">
              <a:latin typeface="Oracle Sans" panose="020B0503020204020204" pitchFamily="34" charset="0"/>
              <a:cs typeface="Oracle Sans" panose="020B0503020204020204" pitchFamily="34" charset="0"/>
            </a:endParaRPr>
          </a:p>
        </p:txBody>
      </p:sp>
      <p:sp>
        <p:nvSpPr>
          <p:cNvPr id="175" name="TextBox 174">
            <a:extLst>
              <a:ext uri="{FF2B5EF4-FFF2-40B4-BE49-F238E27FC236}">
                <a16:creationId xmlns:a16="http://schemas.microsoft.com/office/drawing/2014/main" id="{4389DC83-C31C-4DE7-58F3-C152F799ACE4}"/>
              </a:ext>
            </a:extLst>
          </p:cNvPr>
          <p:cNvSpPr txBox="1"/>
          <p:nvPr/>
        </p:nvSpPr>
        <p:spPr>
          <a:xfrm>
            <a:off x="661990" y="3279409"/>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Content</a:t>
            </a:r>
          </a:p>
        </p:txBody>
      </p:sp>
      <p:sp>
        <p:nvSpPr>
          <p:cNvPr id="179" name="TextBox 178">
            <a:extLst>
              <a:ext uri="{FF2B5EF4-FFF2-40B4-BE49-F238E27FC236}">
                <a16:creationId xmlns:a16="http://schemas.microsoft.com/office/drawing/2014/main" id="{C1B30311-157D-833A-6DF5-C05131EB516D}"/>
              </a:ext>
            </a:extLst>
          </p:cNvPr>
          <p:cNvSpPr txBox="1"/>
          <p:nvPr/>
        </p:nvSpPr>
        <p:spPr>
          <a:xfrm>
            <a:off x="6326875" y="3634668"/>
            <a:ext cx="5329114" cy="261610"/>
          </a:xfrm>
          <a:prstGeom prst="rect">
            <a:avLst/>
          </a:prstGeom>
          <a:solidFill>
            <a:srgbClr val="E3DABD"/>
          </a:solidFill>
        </p:spPr>
        <p:txBody>
          <a:bodyPr wrap="square" rtlCol="0" anchor="ctr" anchorCtr="0">
            <a:spAutoFit/>
          </a:bodyPr>
          <a:lstStyle/>
          <a:p>
            <a:pPr lvl="0"/>
            <a:r>
              <a:rPr lang="en-GB" sz="1100">
                <a:latin typeface="Oracle Sans" panose="020B0503020204020204" pitchFamily="34" charset="0"/>
                <a:cs typeface="Oracle Sans" panose="020B0503020204020204" pitchFamily="34" charset="0"/>
              </a:rPr>
              <a:t>Additional materials and props for each Milestone-specific activation</a:t>
            </a:r>
          </a:p>
        </p:txBody>
      </p:sp>
      <p:sp>
        <p:nvSpPr>
          <p:cNvPr id="181" name="TextBox 180">
            <a:extLst>
              <a:ext uri="{FF2B5EF4-FFF2-40B4-BE49-F238E27FC236}">
                <a16:creationId xmlns:a16="http://schemas.microsoft.com/office/drawing/2014/main" id="{D8445EA4-671F-1A66-A3F6-4EF884211FB5}"/>
              </a:ext>
            </a:extLst>
          </p:cNvPr>
          <p:cNvSpPr txBox="1"/>
          <p:nvPr/>
        </p:nvSpPr>
        <p:spPr>
          <a:xfrm>
            <a:off x="710737" y="4693265"/>
            <a:ext cx="5329114" cy="261610"/>
          </a:xfrm>
          <a:prstGeom prst="rect">
            <a:avLst/>
          </a:prstGeom>
          <a:solidFill>
            <a:srgbClr val="E3DABD"/>
          </a:solidFill>
        </p:spPr>
        <p:txBody>
          <a:bodyPr wrap="square" rtlCol="0" anchor="ctr" anchorCtr="0">
            <a:spAutoFit/>
          </a:bodyPr>
          <a:lstStyle/>
          <a:p>
            <a:r>
              <a:rPr lang="en-GB" sz="1100" kern="100">
                <a:solidFill>
                  <a:srgbClr val="000000"/>
                </a:solidFill>
                <a:latin typeface="Oracle Sans" panose="020B0503020204020204" pitchFamily="34" charset="0"/>
                <a:cs typeface="Oracle Sans" panose="020B0503020204020204" pitchFamily="34" charset="0"/>
              </a:rPr>
              <a:t>Provision and delivery of interactive, engaging content at all Milestones </a:t>
            </a:r>
            <a:endParaRPr lang="en-GB" sz="1100" kern="10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sp>
        <p:nvSpPr>
          <p:cNvPr id="182" name="TextBox 181">
            <a:extLst>
              <a:ext uri="{FF2B5EF4-FFF2-40B4-BE49-F238E27FC236}">
                <a16:creationId xmlns:a16="http://schemas.microsoft.com/office/drawing/2014/main" id="{1F42BE6A-C0A6-8E30-1A25-9E861F844D74}"/>
              </a:ext>
            </a:extLst>
          </p:cNvPr>
          <p:cNvSpPr txBox="1"/>
          <p:nvPr/>
        </p:nvSpPr>
        <p:spPr>
          <a:xfrm>
            <a:off x="6328842" y="4691014"/>
            <a:ext cx="5329114" cy="261610"/>
          </a:xfrm>
          <a:prstGeom prst="rect">
            <a:avLst/>
          </a:prstGeom>
          <a:solidFill>
            <a:srgbClr val="E3DABD"/>
          </a:solidFill>
        </p:spPr>
        <p:txBody>
          <a:bodyPr wrap="square" rtlCol="0" anchor="ctr" anchorCtr="0">
            <a:spAutoFit/>
          </a:bodyPr>
          <a:lstStyle/>
          <a:p>
            <a:r>
              <a:rPr lang="en-GB" sz="1100" kern="100" dirty="0">
                <a:solidFill>
                  <a:srgbClr val="000000"/>
                </a:solidFill>
                <a:latin typeface="Oracle Sans" panose="020B0503020204020204" pitchFamily="34" charset="0"/>
                <a:cs typeface="Oracle Sans" panose="020B0503020204020204" pitchFamily="34" charset="0"/>
              </a:rPr>
              <a:t>External speaker / activities</a:t>
            </a:r>
            <a:endParaRPr lang="en-GB" sz="1100" kern="100" dirty="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sp>
        <p:nvSpPr>
          <p:cNvPr id="185" name="TextBox 184">
            <a:extLst>
              <a:ext uri="{FF2B5EF4-FFF2-40B4-BE49-F238E27FC236}">
                <a16:creationId xmlns:a16="http://schemas.microsoft.com/office/drawing/2014/main" id="{EFDBF4EC-9E55-D3C5-607D-78C458421AE7}"/>
              </a:ext>
            </a:extLst>
          </p:cNvPr>
          <p:cNvSpPr txBox="1"/>
          <p:nvPr/>
        </p:nvSpPr>
        <p:spPr>
          <a:xfrm>
            <a:off x="661990" y="4271475"/>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Milestone Events</a:t>
            </a:r>
          </a:p>
        </p:txBody>
      </p:sp>
      <p:sp>
        <p:nvSpPr>
          <p:cNvPr id="186" name="TextBox 185">
            <a:extLst>
              <a:ext uri="{FF2B5EF4-FFF2-40B4-BE49-F238E27FC236}">
                <a16:creationId xmlns:a16="http://schemas.microsoft.com/office/drawing/2014/main" id="{1451CC7B-0E5E-E527-DF35-93C8B557E070}"/>
              </a:ext>
            </a:extLst>
          </p:cNvPr>
          <p:cNvSpPr txBox="1"/>
          <p:nvPr/>
        </p:nvSpPr>
        <p:spPr>
          <a:xfrm>
            <a:off x="711299" y="5112157"/>
            <a:ext cx="5329114" cy="261610"/>
          </a:xfrm>
          <a:prstGeom prst="rect">
            <a:avLst/>
          </a:prstGeom>
          <a:solidFill>
            <a:srgbClr val="E3DABD"/>
          </a:solidFill>
        </p:spPr>
        <p:txBody>
          <a:bodyPr wrap="square" rtlCol="0" anchor="ctr" anchorCtr="0">
            <a:spAutoFit/>
          </a:bodyPr>
          <a:lstStyle/>
          <a:p>
            <a:r>
              <a:rPr lang="en-GB" sz="1100" kern="100">
                <a:solidFill>
                  <a:srgbClr val="000000"/>
                </a:solidFill>
                <a:latin typeface="Oracle Sans" panose="020B0503020204020204" pitchFamily="34" charset="0"/>
                <a:cs typeface="Oracle Sans" panose="020B0503020204020204" pitchFamily="34" charset="0"/>
              </a:rPr>
              <a:t>Give-back activity (Milestones 2 and 3)</a:t>
            </a:r>
            <a:endParaRPr lang="en-GB" sz="1100" kern="10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sp>
        <p:nvSpPr>
          <p:cNvPr id="191" name="TextBox 190">
            <a:extLst>
              <a:ext uri="{FF2B5EF4-FFF2-40B4-BE49-F238E27FC236}">
                <a16:creationId xmlns:a16="http://schemas.microsoft.com/office/drawing/2014/main" id="{E68414C2-EE18-BA82-DCAD-490CCD60BDF2}"/>
              </a:ext>
            </a:extLst>
          </p:cNvPr>
          <p:cNvSpPr txBox="1"/>
          <p:nvPr/>
        </p:nvSpPr>
        <p:spPr>
          <a:xfrm>
            <a:off x="6318215" y="1691385"/>
            <a:ext cx="5329114" cy="261610"/>
          </a:xfrm>
          <a:prstGeom prst="rect">
            <a:avLst/>
          </a:prstGeom>
          <a:solidFill>
            <a:srgbClr val="E3DABD"/>
          </a:solidFill>
        </p:spPr>
        <p:txBody>
          <a:bodyPr wrap="square" rtlCol="0" anchor="ctr" anchorCtr="0">
            <a:spAutoFit/>
          </a:bodyPr>
          <a:lstStyle/>
          <a:p>
            <a:r>
              <a:rPr lang="en-GB" sz="1100" kern="100">
                <a:solidFill>
                  <a:srgbClr val="000000"/>
                </a:solidFill>
                <a:latin typeface="Oracle Sans" panose="020B0503020204020204" pitchFamily="34" charset="0"/>
                <a:cs typeface="Oracle Sans" panose="020B0503020204020204" pitchFamily="34" charset="0"/>
              </a:rPr>
              <a:t>Experienced, professional facilitator at each location</a:t>
            </a:r>
            <a:endParaRPr lang="en-GB" sz="1100" kern="10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pic>
        <p:nvPicPr>
          <p:cNvPr id="192" name="Graphic 191" descr="Checkbox Ticked with solid fill">
            <a:extLst>
              <a:ext uri="{FF2B5EF4-FFF2-40B4-BE49-F238E27FC236}">
                <a16:creationId xmlns:a16="http://schemas.microsoft.com/office/drawing/2014/main" id="{A7BEBDCF-5A2D-6F0D-AFB5-4ECAB8853B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1586729"/>
            <a:ext cx="481674" cy="481674"/>
          </a:xfrm>
          <a:prstGeom prst="rect">
            <a:avLst/>
          </a:prstGeom>
        </p:spPr>
      </p:pic>
      <p:sp>
        <p:nvSpPr>
          <p:cNvPr id="193" name="TextBox 192">
            <a:extLst>
              <a:ext uri="{FF2B5EF4-FFF2-40B4-BE49-F238E27FC236}">
                <a16:creationId xmlns:a16="http://schemas.microsoft.com/office/drawing/2014/main" id="{C57A2ED8-AD23-ACF3-0536-9DDF2AD2BA3F}"/>
              </a:ext>
            </a:extLst>
          </p:cNvPr>
          <p:cNvSpPr txBox="1"/>
          <p:nvPr/>
        </p:nvSpPr>
        <p:spPr>
          <a:xfrm>
            <a:off x="687913" y="2047169"/>
            <a:ext cx="5329114" cy="261610"/>
          </a:xfrm>
          <a:prstGeom prst="rect">
            <a:avLst/>
          </a:prstGeom>
          <a:solidFill>
            <a:srgbClr val="E3DABD"/>
          </a:solidFill>
        </p:spPr>
        <p:txBody>
          <a:bodyPr wrap="square" rtlCol="0" anchor="ctr" anchorCtr="0">
            <a:spAutoFit/>
          </a:bodyPr>
          <a:lstStyle/>
          <a:p>
            <a:r>
              <a:rPr lang="en-GB" sz="1100" kern="100">
                <a:solidFill>
                  <a:srgbClr val="000000"/>
                </a:solidFill>
                <a:latin typeface="Oracle Sans" panose="020B0503020204020204" pitchFamily="34" charset="0"/>
                <a:cs typeface="Oracle Sans" panose="020B0503020204020204" pitchFamily="34" charset="0"/>
              </a:rPr>
              <a:t>Whitewall Technical and Stage Managers</a:t>
            </a:r>
            <a:endParaRPr lang="en-GB" sz="1100" kern="10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pic>
        <p:nvPicPr>
          <p:cNvPr id="194" name="Graphic 193" descr="Checkbox Ticked with solid fill">
            <a:extLst>
              <a:ext uri="{FF2B5EF4-FFF2-40B4-BE49-F238E27FC236}">
                <a16:creationId xmlns:a16="http://schemas.microsoft.com/office/drawing/2014/main" id="{34F14571-B389-5AD5-3158-D2AE1F668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942513"/>
            <a:ext cx="481674" cy="481674"/>
          </a:xfrm>
          <a:prstGeom prst="rect">
            <a:avLst/>
          </a:prstGeom>
        </p:spPr>
      </p:pic>
      <p:sp>
        <p:nvSpPr>
          <p:cNvPr id="195" name="TextBox 194">
            <a:extLst>
              <a:ext uri="{FF2B5EF4-FFF2-40B4-BE49-F238E27FC236}">
                <a16:creationId xmlns:a16="http://schemas.microsoft.com/office/drawing/2014/main" id="{A00BB174-7061-1D5B-5362-6A5BDF14D62C}"/>
              </a:ext>
            </a:extLst>
          </p:cNvPr>
          <p:cNvSpPr txBox="1"/>
          <p:nvPr/>
        </p:nvSpPr>
        <p:spPr>
          <a:xfrm>
            <a:off x="687913" y="2822250"/>
            <a:ext cx="5329114" cy="261610"/>
          </a:xfrm>
          <a:prstGeom prst="rect">
            <a:avLst/>
          </a:prstGeom>
          <a:solidFill>
            <a:srgbClr val="E3DABD"/>
          </a:solidFill>
        </p:spPr>
        <p:txBody>
          <a:bodyPr wrap="square" rtlCol="0" anchor="ctr" anchorCtr="0">
            <a:spAutoFit/>
          </a:bodyPr>
          <a:lstStyle/>
          <a:p>
            <a:r>
              <a:rPr lang="en-GB" sz="1100" kern="100" dirty="0">
                <a:solidFill>
                  <a:srgbClr val="000000"/>
                </a:solidFill>
                <a:latin typeface="Oracle Sans" panose="020B0503020204020204" pitchFamily="34" charset="0"/>
                <a:cs typeface="Oracle Sans" panose="020B0503020204020204" pitchFamily="34" charset="0"/>
              </a:rPr>
              <a:t>Professional show laptop for each location</a:t>
            </a:r>
            <a:endParaRPr lang="en-GB" sz="1100" kern="100" dirty="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pic>
        <p:nvPicPr>
          <p:cNvPr id="196" name="Graphic 195" descr="Checkbox Ticked with solid fill">
            <a:extLst>
              <a:ext uri="{FF2B5EF4-FFF2-40B4-BE49-F238E27FC236}">
                <a16:creationId xmlns:a16="http://schemas.microsoft.com/office/drawing/2014/main" id="{58030B90-EB91-7B8C-250A-EE82EC6B7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2717594"/>
            <a:ext cx="481674" cy="481674"/>
          </a:xfrm>
          <a:prstGeom prst="rect">
            <a:avLst/>
          </a:prstGeom>
        </p:spPr>
      </p:pic>
      <p:sp>
        <p:nvSpPr>
          <p:cNvPr id="197" name="TextBox 196">
            <a:extLst>
              <a:ext uri="{FF2B5EF4-FFF2-40B4-BE49-F238E27FC236}">
                <a16:creationId xmlns:a16="http://schemas.microsoft.com/office/drawing/2014/main" id="{363DC840-035E-61F3-561B-6BD29B6E7DF6}"/>
              </a:ext>
            </a:extLst>
          </p:cNvPr>
          <p:cNvSpPr txBox="1"/>
          <p:nvPr/>
        </p:nvSpPr>
        <p:spPr>
          <a:xfrm>
            <a:off x="6318215" y="2822140"/>
            <a:ext cx="5329114" cy="261610"/>
          </a:xfrm>
          <a:prstGeom prst="rect">
            <a:avLst/>
          </a:prstGeom>
          <a:solidFill>
            <a:srgbClr val="E3DABD"/>
          </a:solidFill>
        </p:spPr>
        <p:txBody>
          <a:bodyPr wrap="square" rtlCol="0" anchor="ctr" anchorCtr="0">
            <a:spAutoFit/>
          </a:bodyPr>
          <a:lstStyle/>
          <a:p>
            <a:r>
              <a:rPr lang="en-GB" sz="1100" kern="100" dirty="0">
                <a:solidFill>
                  <a:srgbClr val="000000"/>
                </a:solidFill>
                <a:latin typeface="Oracle Sans" panose="020B0503020204020204" pitchFamily="34" charset="0"/>
                <a:cs typeface="Oracle Sans" panose="020B0503020204020204" pitchFamily="34" charset="0"/>
              </a:rPr>
              <a:t>Partnership and co-ordination of  in-house IT and AV staff</a:t>
            </a:r>
            <a:endParaRPr lang="en-GB" sz="1100" kern="100" dirty="0">
              <a:solidFill>
                <a:srgbClr val="000000"/>
              </a:solidFill>
              <a:latin typeface="Oracle Sans" panose="020B0503020204020204" pitchFamily="34" charset="0"/>
              <a:ea typeface="Calibri" panose="020F0502020204030204" pitchFamily="34" charset="0"/>
              <a:cs typeface="Oracle Sans" panose="020B0503020204020204" pitchFamily="34" charset="0"/>
            </a:endParaRPr>
          </a:p>
        </p:txBody>
      </p:sp>
      <p:pic>
        <p:nvPicPr>
          <p:cNvPr id="198" name="Graphic 197" descr="Checkbox Ticked with solid fill">
            <a:extLst>
              <a:ext uri="{FF2B5EF4-FFF2-40B4-BE49-F238E27FC236}">
                <a16:creationId xmlns:a16="http://schemas.microsoft.com/office/drawing/2014/main" id="{C82C76CD-61D8-5044-29AE-D386DDD599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2717484"/>
            <a:ext cx="481674" cy="481674"/>
          </a:xfrm>
          <a:prstGeom prst="rect">
            <a:avLst/>
          </a:prstGeom>
        </p:spPr>
      </p:pic>
      <p:pic>
        <p:nvPicPr>
          <p:cNvPr id="199" name="Graphic 198" descr="Checkbox Ticked with solid fill">
            <a:extLst>
              <a:ext uri="{FF2B5EF4-FFF2-40B4-BE49-F238E27FC236}">
                <a16:creationId xmlns:a16="http://schemas.microsoft.com/office/drawing/2014/main" id="{D5F6884E-376B-B270-F4D2-76EE372795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60" y="3519839"/>
            <a:ext cx="481674" cy="481674"/>
          </a:xfrm>
          <a:prstGeom prst="rect">
            <a:avLst/>
          </a:prstGeom>
        </p:spPr>
      </p:pic>
      <p:pic>
        <p:nvPicPr>
          <p:cNvPr id="200" name="Graphic 199" descr="Checkbox Ticked with solid fill">
            <a:extLst>
              <a:ext uri="{FF2B5EF4-FFF2-40B4-BE49-F238E27FC236}">
                <a16:creationId xmlns:a16="http://schemas.microsoft.com/office/drawing/2014/main" id="{F25CFC9A-91FA-FD40-2CB2-8F98C7241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6558" y="3529179"/>
            <a:ext cx="481674" cy="481674"/>
          </a:xfrm>
          <a:prstGeom prst="rect">
            <a:avLst/>
          </a:prstGeom>
        </p:spPr>
      </p:pic>
      <p:pic>
        <p:nvPicPr>
          <p:cNvPr id="201" name="Graphic 200" descr="Checkbox Ticked with solid fill">
            <a:extLst>
              <a:ext uri="{FF2B5EF4-FFF2-40B4-BE49-F238E27FC236}">
                <a16:creationId xmlns:a16="http://schemas.microsoft.com/office/drawing/2014/main" id="{EFB01146-0B97-CB90-6456-719E3BCCFA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60" y="4587343"/>
            <a:ext cx="481674" cy="481674"/>
          </a:xfrm>
          <a:prstGeom prst="rect">
            <a:avLst/>
          </a:prstGeom>
        </p:spPr>
      </p:pic>
      <p:pic>
        <p:nvPicPr>
          <p:cNvPr id="202" name="Graphic 201" descr="Checkbox Ticked with solid fill">
            <a:extLst>
              <a:ext uri="{FF2B5EF4-FFF2-40B4-BE49-F238E27FC236}">
                <a16:creationId xmlns:a16="http://schemas.microsoft.com/office/drawing/2014/main" id="{16D33C94-373D-3705-BB2F-29BA258FF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4575899"/>
            <a:ext cx="481674" cy="481674"/>
          </a:xfrm>
          <a:prstGeom prst="rect">
            <a:avLst/>
          </a:prstGeom>
        </p:spPr>
      </p:pic>
      <p:pic>
        <p:nvPicPr>
          <p:cNvPr id="203" name="Graphic 202" descr="Checkbox Ticked with solid fill">
            <a:extLst>
              <a:ext uri="{FF2B5EF4-FFF2-40B4-BE49-F238E27FC236}">
                <a16:creationId xmlns:a16="http://schemas.microsoft.com/office/drawing/2014/main" id="{A43E77FF-2D9F-0D1A-A9DF-9E5067E8B7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60" y="4996125"/>
            <a:ext cx="481674" cy="481674"/>
          </a:xfrm>
          <a:prstGeom prst="rect">
            <a:avLst/>
          </a:prstGeom>
        </p:spPr>
      </p:pic>
    </p:spTree>
    <p:extLst>
      <p:ext uri="{BB962C8B-B14F-4D97-AF65-F5344CB8AC3E}">
        <p14:creationId xmlns:p14="http://schemas.microsoft.com/office/powerpoint/2010/main" val="183066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outdoor, brick&#10;&#10;Description automatically generated">
            <a:extLst>
              <a:ext uri="{FF2B5EF4-FFF2-40B4-BE49-F238E27FC236}">
                <a16:creationId xmlns:a16="http://schemas.microsoft.com/office/drawing/2014/main" id="{C85EC67E-7A31-FFC7-C5E5-80FD21CE59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8" y="-18072"/>
            <a:ext cx="12191082" cy="6876071"/>
          </a:xfrm>
          <a:prstGeom prst="rect">
            <a:avLst/>
          </a:prstGeom>
        </p:spPr>
      </p:pic>
      <p:pic>
        <p:nvPicPr>
          <p:cNvPr id="13" name="Graphic 12">
            <a:extLst>
              <a:ext uri="{FF2B5EF4-FFF2-40B4-BE49-F238E27FC236}">
                <a16:creationId xmlns:a16="http://schemas.microsoft.com/office/drawing/2014/main" id="{8F5B4B6F-12A8-EBEB-60CD-FEBAA6BB2EF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6190244" y="865279"/>
            <a:ext cx="6876070" cy="5127443"/>
          </a:xfrm>
          <a:prstGeom prst="rect">
            <a:avLst/>
          </a:prstGeom>
        </p:spPr>
      </p:pic>
      <p:sp>
        <p:nvSpPr>
          <p:cNvPr id="3" name="TextBox 2">
            <a:extLst>
              <a:ext uri="{FF2B5EF4-FFF2-40B4-BE49-F238E27FC236}">
                <a16:creationId xmlns:a16="http://schemas.microsoft.com/office/drawing/2014/main" id="{76A144AD-C3D8-F707-B2E7-51FD0AA5DFB3}"/>
              </a:ext>
            </a:extLst>
          </p:cNvPr>
          <p:cNvSpPr txBox="1"/>
          <p:nvPr/>
        </p:nvSpPr>
        <p:spPr>
          <a:xfrm>
            <a:off x="4943872" y="912164"/>
            <a:ext cx="6696744" cy="4893647"/>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uLnTx/>
                <a:uFillTx/>
                <a:latin typeface="Bebas Neue Bold" panose="020B0606020202050201" pitchFamily="34" charset="77"/>
                <a:ea typeface="+mn-ea"/>
                <a:cs typeface="+mn-cs"/>
              </a:rPr>
              <a:t>MAKE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uLnTx/>
                <a:uFillTx/>
                <a:latin typeface="Bebas Neue Bold" panose="020B0606020202050201" pitchFamily="34" charset="77"/>
                <a:ea typeface="+mn-ea"/>
                <a:cs typeface="+mn-cs"/>
              </a:rPr>
              <a:t>EVERY </a:t>
            </a:r>
            <a:br>
              <a:rPr kumimoji="0" lang="en-US" sz="9600" b="1" i="0" u="none" strike="noStrike" kern="1200" cap="none" spc="0" normalizeH="0" baseline="0" noProof="0">
                <a:ln>
                  <a:noFill/>
                </a:ln>
                <a:solidFill>
                  <a:prstClr val="white"/>
                </a:solidFill>
                <a:effectLst/>
                <a:uLnTx/>
                <a:uFillTx/>
                <a:latin typeface="Bebas Neue Bold" panose="020B0606020202050201" pitchFamily="34" charset="77"/>
                <a:ea typeface="+mn-ea"/>
                <a:cs typeface="+mn-cs"/>
              </a:rPr>
            </a:br>
            <a:r>
              <a:rPr kumimoji="0" lang="en-US" sz="9600" b="1" i="0" u="none" strike="noStrike" kern="1200" cap="none" spc="0" normalizeH="0" baseline="0" noProof="0">
                <a:ln>
                  <a:noFill/>
                </a:ln>
                <a:solidFill>
                  <a:srgbClr val="EBD64E"/>
                </a:solidFill>
                <a:effectLst/>
                <a:uLnTx/>
                <a:uFillTx/>
                <a:latin typeface="Bebas Neue Bold" panose="020B0606020202050201" pitchFamily="34" charset="77"/>
                <a:ea typeface="+mn-ea"/>
                <a:cs typeface="+mn-cs"/>
              </a:rPr>
              <a:t>MOMENT</a:t>
            </a:r>
            <a:r>
              <a:rPr kumimoji="0" lang="en-US" sz="9600" b="1" i="0" u="none" strike="noStrike" kern="1200" cap="none" spc="0" normalizeH="0" baseline="0" noProof="0">
                <a:ln>
                  <a:noFill/>
                </a:ln>
                <a:solidFill>
                  <a:prstClr val="white"/>
                </a:solidFill>
                <a:effectLst/>
                <a:uLnTx/>
                <a:uFillTx/>
                <a:latin typeface="Bebas Neue Bold" panose="020B0606020202050201" pitchFamily="34" charset="77"/>
                <a:ea typeface="+mn-ea"/>
                <a:cs typeface="+mn-cs"/>
              </a:rPr>
              <a:t>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600" b="1" i="0" u="none" strike="noStrike" kern="1200" cap="none" spc="0" normalizeH="0" baseline="0" noProof="0">
                <a:ln>
                  <a:noFill/>
                </a:ln>
                <a:solidFill>
                  <a:prstClr val="white"/>
                </a:solidFill>
                <a:effectLst/>
                <a:uLnTx/>
                <a:uFillTx/>
                <a:latin typeface="Bebas Neue Bold" panose="020B0606020202050201" pitchFamily="34" charset="77"/>
                <a:ea typeface="+mn-ea"/>
                <a:cs typeface="+mn-cs"/>
              </a:rPr>
              <a:t>COUNT</a:t>
            </a:r>
            <a:endParaRPr kumimoji="0" lang="en-GB" sz="9600" b="1" i="0" u="none" strike="noStrike" kern="1200" cap="none" spc="0" normalizeH="0" baseline="0" noProof="0">
              <a:ln>
                <a:noFill/>
              </a:ln>
              <a:solidFill>
                <a:srgbClr val="EBD64E"/>
              </a:solidFill>
              <a:effectLst/>
              <a:uLnTx/>
              <a:uFillTx/>
              <a:latin typeface="Bebas Neue Bold" panose="020B0606020202050201" pitchFamily="34" charset="77"/>
              <a:ea typeface="+mn-ea"/>
              <a:cs typeface="+mn-cs"/>
            </a:endParaRPr>
          </a:p>
        </p:txBody>
      </p:sp>
    </p:spTree>
    <p:extLst>
      <p:ext uri="{BB962C8B-B14F-4D97-AF65-F5344CB8AC3E}">
        <p14:creationId xmlns:p14="http://schemas.microsoft.com/office/powerpoint/2010/main" val="703686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0518DE-519C-FA7B-D76A-13DE1E04F289}"/>
              </a:ext>
            </a:extLst>
          </p:cNvPr>
          <p:cNvSpPr txBox="1">
            <a:spLocks/>
          </p:cNvSpPr>
          <p:nvPr/>
        </p:nvSpPr>
        <p:spPr bwMode="auto">
          <a:xfrm>
            <a:off x="599606" y="634435"/>
            <a:ext cx="8334531"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sz="4800">
                <a:latin typeface="Georgia"/>
              </a:rPr>
              <a:t>Virtual Experiences</a:t>
            </a:r>
          </a:p>
        </p:txBody>
      </p:sp>
      <p:sp>
        <p:nvSpPr>
          <p:cNvPr id="28" name="TextBox 27">
            <a:extLst>
              <a:ext uri="{FF2B5EF4-FFF2-40B4-BE49-F238E27FC236}">
                <a16:creationId xmlns:a16="http://schemas.microsoft.com/office/drawing/2014/main" id="{CD1905CD-F137-08D5-633A-AE319BD27D57}"/>
              </a:ext>
            </a:extLst>
          </p:cNvPr>
          <p:cNvSpPr txBox="1"/>
          <p:nvPr/>
        </p:nvSpPr>
        <p:spPr>
          <a:xfrm>
            <a:off x="687913" y="1691495"/>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Dedicated Whitewall Producer for each location</a:t>
            </a:r>
            <a:r>
              <a:rPr lang="en-US"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endParaRPr>
          </a:p>
        </p:txBody>
      </p:sp>
      <p:pic>
        <p:nvPicPr>
          <p:cNvPr id="29" name="Graphic 28" descr="Checkbox Ticked with solid fill">
            <a:extLst>
              <a:ext uri="{FF2B5EF4-FFF2-40B4-BE49-F238E27FC236}">
                <a16:creationId xmlns:a16="http://schemas.microsoft.com/office/drawing/2014/main" id="{F349C3BA-B778-F501-708B-F5F740AB5B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586839"/>
            <a:ext cx="481674" cy="481674"/>
          </a:xfrm>
          <a:prstGeom prst="rect">
            <a:avLst/>
          </a:prstGeom>
        </p:spPr>
      </p:pic>
      <p:sp>
        <p:nvSpPr>
          <p:cNvPr id="30" name="TextBox 29">
            <a:extLst>
              <a:ext uri="{FF2B5EF4-FFF2-40B4-BE49-F238E27FC236}">
                <a16:creationId xmlns:a16="http://schemas.microsoft.com/office/drawing/2014/main" id="{78D0D456-6B02-A4A8-EBE2-54E0BDE876CB}"/>
              </a:ext>
            </a:extLst>
          </p:cNvPr>
          <p:cNvSpPr txBox="1"/>
          <p:nvPr/>
        </p:nvSpPr>
        <p:spPr>
          <a:xfrm>
            <a:off x="615398" y="1304116"/>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Staffing</a:t>
            </a:r>
            <a:r>
              <a:rPr lang="en-US" sz="1400" b="1" kern="100">
                <a:effectLst/>
                <a:latin typeface="Oracle Sans" panose="020B0503020204020204" pitchFamily="34" charset="0"/>
                <a:ea typeface="Aptos" panose="020B0004020202020204" pitchFamily="34" charset="0"/>
                <a:cs typeface="Oracle Sans" panose="020B0503020204020204" pitchFamily="34" charset="0"/>
              </a:rPr>
              <a:t>​</a:t>
            </a:r>
            <a:endParaRPr lang="en-GB" sz="1400" b="1" kern="100">
              <a:effectLst/>
              <a:latin typeface="Oracle Sans" panose="020B0503020204020204" pitchFamily="34" charset="0"/>
              <a:ea typeface="Aptos" panose="020B0004020202020204" pitchFamily="34" charset="0"/>
              <a:cs typeface="Oracle Sans" panose="020B0503020204020204" pitchFamily="34" charset="0"/>
            </a:endParaRPr>
          </a:p>
        </p:txBody>
      </p:sp>
      <p:sp>
        <p:nvSpPr>
          <p:cNvPr id="31" name="TextBox 30">
            <a:extLst>
              <a:ext uri="{FF2B5EF4-FFF2-40B4-BE49-F238E27FC236}">
                <a16:creationId xmlns:a16="http://schemas.microsoft.com/office/drawing/2014/main" id="{1ED83606-730B-64EB-4B11-EF8A5999731C}"/>
              </a:ext>
            </a:extLst>
          </p:cNvPr>
          <p:cNvSpPr txBox="1"/>
          <p:nvPr/>
        </p:nvSpPr>
        <p:spPr>
          <a:xfrm>
            <a:off x="629562" y="2851027"/>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Technical Support</a:t>
            </a:r>
          </a:p>
        </p:txBody>
      </p:sp>
      <p:sp>
        <p:nvSpPr>
          <p:cNvPr id="32" name="TextBox 31">
            <a:extLst>
              <a:ext uri="{FF2B5EF4-FFF2-40B4-BE49-F238E27FC236}">
                <a16:creationId xmlns:a16="http://schemas.microsoft.com/office/drawing/2014/main" id="{46B4F44F-F93B-CBED-6E57-957438DCC130}"/>
              </a:ext>
            </a:extLst>
          </p:cNvPr>
          <p:cNvSpPr txBox="1"/>
          <p:nvPr/>
        </p:nvSpPr>
        <p:spPr>
          <a:xfrm>
            <a:off x="678309" y="5060351"/>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Preparation and delivery of content and engagement</a:t>
            </a:r>
            <a:r>
              <a:rPr lang="en-US"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endParaRPr>
          </a:p>
        </p:txBody>
      </p:sp>
      <p:sp>
        <p:nvSpPr>
          <p:cNvPr id="33" name="TextBox 32">
            <a:extLst>
              <a:ext uri="{FF2B5EF4-FFF2-40B4-BE49-F238E27FC236}">
                <a16:creationId xmlns:a16="http://schemas.microsoft.com/office/drawing/2014/main" id="{AFBE3A20-7CE0-19A1-673E-A73EEF55A972}"/>
              </a:ext>
            </a:extLst>
          </p:cNvPr>
          <p:cNvSpPr txBox="1"/>
          <p:nvPr/>
        </p:nvSpPr>
        <p:spPr>
          <a:xfrm>
            <a:off x="629562" y="4713213"/>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Content</a:t>
            </a:r>
          </a:p>
        </p:txBody>
      </p:sp>
      <p:sp>
        <p:nvSpPr>
          <p:cNvPr id="34" name="TextBox 33">
            <a:extLst>
              <a:ext uri="{FF2B5EF4-FFF2-40B4-BE49-F238E27FC236}">
                <a16:creationId xmlns:a16="http://schemas.microsoft.com/office/drawing/2014/main" id="{02683DDE-2B6E-DA5A-FCA6-910224D3784F}"/>
              </a:ext>
            </a:extLst>
          </p:cNvPr>
          <p:cNvSpPr txBox="1"/>
          <p:nvPr/>
        </p:nvSpPr>
        <p:spPr>
          <a:xfrm>
            <a:off x="6294447" y="5068472"/>
            <a:ext cx="5329114" cy="261610"/>
          </a:xfrm>
          <a:prstGeom prst="rect">
            <a:avLst/>
          </a:prstGeom>
          <a:solidFill>
            <a:srgbClr val="759A6A"/>
          </a:solidFill>
        </p:spPr>
        <p:txBody>
          <a:bodyPr wrap="square" rtlCol="0" anchor="ctr" anchorCtr="0">
            <a:spAutoFit/>
          </a:bodyPr>
          <a:lstStyle/>
          <a:p>
            <a:r>
              <a:rPr lang="en-GB" sz="1100">
                <a:solidFill>
                  <a:schemeClr val="bg1"/>
                </a:solidFill>
                <a:latin typeface="Oracle Sans" panose="020B0503020204020204" pitchFamily="34" charset="0"/>
                <a:ea typeface="Aptos" panose="020B0004020202020204" pitchFamily="34" charset="0"/>
                <a:cs typeface="Oracle Sans" panose="020B0503020204020204" pitchFamily="34" charset="0"/>
              </a:rPr>
              <a:t>Design and delivery of interactive virtual activities (i.e. maze and mosaic)</a:t>
            </a:r>
            <a:r>
              <a:rPr lang="en-GB" sz="1100">
                <a:solidFill>
                  <a:schemeClr val="bg1"/>
                </a:solidFill>
                <a:latin typeface="Oracle Sans" panose="020B0503020204020204" pitchFamily="34" charset="0"/>
                <a:cs typeface="Oracle Sans" panose="020B0503020204020204" pitchFamily="34" charset="0"/>
              </a:rPr>
              <a:t> </a:t>
            </a:r>
            <a:endPar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endParaRPr>
          </a:p>
        </p:txBody>
      </p:sp>
      <p:sp>
        <p:nvSpPr>
          <p:cNvPr id="39" name="TextBox 38">
            <a:extLst>
              <a:ext uri="{FF2B5EF4-FFF2-40B4-BE49-F238E27FC236}">
                <a16:creationId xmlns:a16="http://schemas.microsoft.com/office/drawing/2014/main" id="{A79BB39B-CEC5-E55A-EEF9-5394629AD2C7}"/>
              </a:ext>
            </a:extLst>
          </p:cNvPr>
          <p:cNvSpPr txBox="1"/>
          <p:nvPr/>
        </p:nvSpPr>
        <p:spPr>
          <a:xfrm>
            <a:off x="6318215" y="1691385"/>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Experienced, professional facilitator to deliver content and drive engagement</a:t>
            </a:r>
            <a:r>
              <a:rPr lang="en-US"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endParaRPr>
          </a:p>
        </p:txBody>
      </p:sp>
      <p:pic>
        <p:nvPicPr>
          <p:cNvPr id="40" name="Graphic 39" descr="Checkbox Ticked with solid fill">
            <a:extLst>
              <a:ext uri="{FF2B5EF4-FFF2-40B4-BE49-F238E27FC236}">
                <a16:creationId xmlns:a16="http://schemas.microsoft.com/office/drawing/2014/main" id="{353870D7-2629-2000-FA46-CAED8F27D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1586729"/>
            <a:ext cx="481674" cy="481674"/>
          </a:xfrm>
          <a:prstGeom prst="rect">
            <a:avLst/>
          </a:prstGeom>
        </p:spPr>
      </p:pic>
      <p:sp>
        <p:nvSpPr>
          <p:cNvPr id="41" name="TextBox 40">
            <a:extLst>
              <a:ext uri="{FF2B5EF4-FFF2-40B4-BE49-F238E27FC236}">
                <a16:creationId xmlns:a16="http://schemas.microsoft.com/office/drawing/2014/main" id="{38BA9E28-26D2-CFB3-0525-621DF2006311}"/>
              </a:ext>
            </a:extLst>
          </p:cNvPr>
          <p:cNvSpPr txBox="1"/>
          <p:nvPr/>
        </p:nvSpPr>
        <p:spPr>
          <a:xfrm>
            <a:off x="687913" y="2047169"/>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Whitewall Technical Director to oversee content and studio delivery</a:t>
            </a:r>
          </a:p>
        </p:txBody>
      </p:sp>
      <p:pic>
        <p:nvPicPr>
          <p:cNvPr id="42" name="Graphic 41" descr="Checkbox Ticked with solid fill">
            <a:extLst>
              <a:ext uri="{FF2B5EF4-FFF2-40B4-BE49-F238E27FC236}">
                <a16:creationId xmlns:a16="http://schemas.microsoft.com/office/drawing/2014/main" id="{EEFDD20C-071E-6876-71CF-00E9E704A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942513"/>
            <a:ext cx="481674" cy="481674"/>
          </a:xfrm>
          <a:prstGeom prst="rect">
            <a:avLst/>
          </a:prstGeom>
        </p:spPr>
      </p:pic>
      <p:sp>
        <p:nvSpPr>
          <p:cNvPr id="43" name="TextBox 42">
            <a:extLst>
              <a:ext uri="{FF2B5EF4-FFF2-40B4-BE49-F238E27FC236}">
                <a16:creationId xmlns:a16="http://schemas.microsoft.com/office/drawing/2014/main" id="{18FC2B9A-8E45-A225-5BA4-65F2EF222C20}"/>
              </a:ext>
            </a:extLst>
          </p:cNvPr>
          <p:cNvSpPr txBox="1"/>
          <p:nvPr/>
        </p:nvSpPr>
        <p:spPr>
          <a:xfrm>
            <a:off x="687913" y="3207211"/>
            <a:ext cx="5329114" cy="261610"/>
          </a:xfrm>
          <a:prstGeom prst="rect">
            <a:avLst/>
          </a:prstGeom>
          <a:solidFill>
            <a:srgbClr val="759A6A"/>
          </a:solidFill>
        </p:spPr>
        <p:txBody>
          <a:bodyPr wrap="square" lIns="91440" tIns="45720" rIns="91440" bIns="45720" rtlCol="0" anchor="ctr" anchorCtr="0">
            <a:spAutoFit/>
          </a:bodyPr>
          <a:lstStyle/>
          <a:p>
            <a:r>
              <a:rPr lang="en-GB" sz="1100" kern="100">
                <a:solidFill>
                  <a:schemeClr val="bg1"/>
                </a:solidFill>
                <a:latin typeface="Oracle Sans"/>
                <a:ea typeface="Aptos" panose="020B0004020202020204" pitchFamily="34" charset="0"/>
                <a:cs typeface="Lucida Grande" panose="020B0600040502020204" pitchFamily="34" charset="0"/>
              </a:rPr>
              <a:t>Broadcast quality virtual studio for vision mix of all content </a:t>
            </a:r>
            <a:r>
              <a:rPr lang="en-US" sz="1100" kern="100">
                <a:solidFill>
                  <a:schemeClr val="bg1"/>
                </a:solidFill>
                <a:latin typeface="Oracle Sans"/>
                <a:ea typeface="Aptos" panose="020B0004020202020204" pitchFamily="34" charset="0"/>
                <a:cs typeface="Lucida Grande" panose="020B0600040502020204" pitchFamily="34" charset="0"/>
              </a:rPr>
              <a:t>​</a:t>
            </a:r>
            <a:endParaRPr lang="en-GB" sz="1100" kern="100">
              <a:solidFill>
                <a:schemeClr val="bg1"/>
              </a:solidFill>
              <a:latin typeface="Oracle Sans"/>
              <a:ea typeface="Aptos" panose="020B0004020202020204" pitchFamily="34" charset="0"/>
              <a:cs typeface="Times New Roman (Body CS)"/>
            </a:endParaRPr>
          </a:p>
        </p:txBody>
      </p:sp>
      <p:pic>
        <p:nvPicPr>
          <p:cNvPr id="44" name="Graphic 43" descr="Checkbox Ticked with solid fill">
            <a:extLst>
              <a:ext uri="{FF2B5EF4-FFF2-40B4-BE49-F238E27FC236}">
                <a16:creationId xmlns:a16="http://schemas.microsoft.com/office/drawing/2014/main" id="{4CF4C04E-96AE-E2D5-9976-2BDB4182F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3102555"/>
            <a:ext cx="481674" cy="481674"/>
          </a:xfrm>
          <a:prstGeom prst="rect">
            <a:avLst/>
          </a:prstGeom>
        </p:spPr>
      </p:pic>
      <p:sp>
        <p:nvSpPr>
          <p:cNvPr id="45" name="TextBox 44">
            <a:extLst>
              <a:ext uri="{FF2B5EF4-FFF2-40B4-BE49-F238E27FC236}">
                <a16:creationId xmlns:a16="http://schemas.microsoft.com/office/drawing/2014/main" id="{C4402441-D682-3ED4-A708-8A7CFAF5D06F}"/>
              </a:ext>
            </a:extLst>
          </p:cNvPr>
          <p:cNvSpPr txBox="1"/>
          <p:nvPr/>
        </p:nvSpPr>
        <p:spPr>
          <a:xfrm>
            <a:off x="6318215" y="3207101"/>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Stream and record of content, including up to three pre-record sessions</a:t>
            </a:r>
            <a:endParaRPr lang="en-GB" sz="1100" kern="100">
              <a:solidFill>
                <a:schemeClr val="bg1"/>
              </a:solidFill>
              <a:latin typeface="Avenir Next" panose="020B0503020202020204" pitchFamily="34" charset="0"/>
              <a:ea typeface="Aptos" panose="020B0004020202020204" pitchFamily="34" charset="0"/>
              <a:cs typeface="Times New Roman (Body CS)"/>
            </a:endParaRPr>
          </a:p>
        </p:txBody>
      </p:sp>
      <p:pic>
        <p:nvPicPr>
          <p:cNvPr id="46" name="Graphic 45" descr="Checkbox Ticked with solid fill">
            <a:extLst>
              <a:ext uri="{FF2B5EF4-FFF2-40B4-BE49-F238E27FC236}">
                <a16:creationId xmlns:a16="http://schemas.microsoft.com/office/drawing/2014/main" id="{58170A3A-15B4-9222-B04E-CBACECBBBE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3102445"/>
            <a:ext cx="481674" cy="481674"/>
          </a:xfrm>
          <a:prstGeom prst="rect">
            <a:avLst/>
          </a:prstGeom>
        </p:spPr>
      </p:pic>
      <p:pic>
        <p:nvPicPr>
          <p:cNvPr id="47" name="Graphic 46" descr="Checkbox Ticked with solid fill">
            <a:extLst>
              <a:ext uri="{FF2B5EF4-FFF2-40B4-BE49-F238E27FC236}">
                <a16:creationId xmlns:a16="http://schemas.microsoft.com/office/drawing/2014/main" id="{8670EF53-FB72-B6A6-7297-29AFA993D1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6332" y="4953643"/>
            <a:ext cx="481674" cy="481674"/>
          </a:xfrm>
          <a:prstGeom prst="rect">
            <a:avLst/>
          </a:prstGeom>
        </p:spPr>
      </p:pic>
      <p:pic>
        <p:nvPicPr>
          <p:cNvPr id="48" name="Graphic 47" descr="Checkbox Ticked with solid fill">
            <a:extLst>
              <a:ext uri="{FF2B5EF4-FFF2-40B4-BE49-F238E27FC236}">
                <a16:creationId xmlns:a16="http://schemas.microsoft.com/office/drawing/2014/main" id="{FCFBCD7F-720C-0E83-EF39-32E5EB4944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4130" y="4962983"/>
            <a:ext cx="481674" cy="481674"/>
          </a:xfrm>
          <a:prstGeom prst="rect">
            <a:avLst/>
          </a:prstGeom>
        </p:spPr>
      </p:pic>
      <p:sp>
        <p:nvSpPr>
          <p:cNvPr id="54" name="TextBox 53">
            <a:extLst>
              <a:ext uri="{FF2B5EF4-FFF2-40B4-BE49-F238E27FC236}">
                <a16:creationId xmlns:a16="http://schemas.microsoft.com/office/drawing/2014/main" id="{09F51A73-5BBE-B825-D5FF-E29978F2591E}"/>
              </a:ext>
            </a:extLst>
          </p:cNvPr>
          <p:cNvSpPr txBox="1"/>
          <p:nvPr/>
        </p:nvSpPr>
        <p:spPr>
          <a:xfrm>
            <a:off x="6326875" y="2061989"/>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Whitewall Technical Manager to manage broadcast process</a:t>
            </a:r>
            <a:endParaRPr lang="en-US" sz="1100" kern="100">
              <a:solidFill>
                <a:schemeClr val="bg1"/>
              </a:solidFill>
              <a:latin typeface="Oracle Sans" panose="020B0503020204020204" pitchFamily="34" charset="0"/>
              <a:ea typeface="Aptos" panose="020B0004020202020204" pitchFamily="34" charset="0"/>
              <a:cs typeface="Oracle Sans" panose="020B0503020204020204" pitchFamily="34" charset="0"/>
            </a:endParaRPr>
          </a:p>
        </p:txBody>
      </p:sp>
      <p:pic>
        <p:nvPicPr>
          <p:cNvPr id="55" name="Graphic 54" descr="Checkbox Ticked with solid fill">
            <a:extLst>
              <a:ext uri="{FF2B5EF4-FFF2-40B4-BE49-F238E27FC236}">
                <a16:creationId xmlns:a16="http://schemas.microsoft.com/office/drawing/2014/main" id="{0659D2F0-EA95-D9C6-7AA6-0142A53C4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9062" y="1957333"/>
            <a:ext cx="481674" cy="481674"/>
          </a:xfrm>
          <a:prstGeom prst="rect">
            <a:avLst/>
          </a:prstGeom>
        </p:spPr>
      </p:pic>
      <p:sp>
        <p:nvSpPr>
          <p:cNvPr id="56" name="TextBox 55">
            <a:extLst>
              <a:ext uri="{FF2B5EF4-FFF2-40B4-BE49-F238E27FC236}">
                <a16:creationId xmlns:a16="http://schemas.microsoft.com/office/drawing/2014/main" id="{8988A971-0B06-40B3-2961-F74BA5B31426}"/>
              </a:ext>
            </a:extLst>
          </p:cNvPr>
          <p:cNvSpPr txBox="1"/>
          <p:nvPr/>
        </p:nvSpPr>
        <p:spPr>
          <a:xfrm>
            <a:off x="696573" y="2393326"/>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Whitewall Room Manager to manage and control access to Zoom call</a:t>
            </a:r>
            <a:r>
              <a:rPr lang="en-US" sz="1100" kern="100">
                <a:solidFill>
                  <a:schemeClr val="bg1"/>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chemeClr val="bg1"/>
              </a:solidFill>
              <a:latin typeface="Oracle Sans" panose="020B0503020204020204" pitchFamily="34" charset="0"/>
              <a:ea typeface="Aptos" panose="020B0004020202020204" pitchFamily="34" charset="0"/>
              <a:cs typeface="Oracle Sans" panose="020B0503020204020204" pitchFamily="34" charset="0"/>
            </a:endParaRPr>
          </a:p>
        </p:txBody>
      </p:sp>
      <p:pic>
        <p:nvPicPr>
          <p:cNvPr id="57" name="Graphic 56" descr="Checkbox Ticked with solid fill">
            <a:extLst>
              <a:ext uri="{FF2B5EF4-FFF2-40B4-BE49-F238E27FC236}">
                <a16:creationId xmlns:a16="http://schemas.microsoft.com/office/drawing/2014/main" id="{A737DB22-EF12-25BA-53AF-404DAAC2F0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760" y="2288670"/>
            <a:ext cx="481674" cy="481674"/>
          </a:xfrm>
          <a:prstGeom prst="rect">
            <a:avLst/>
          </a:prstGeom>
        </p:spPr>
      </p:pic>
      <p:sp>
        <p:nvSpPr>
          <p:cNvPr id="60" name="TextBox 59">
            <a:extLst>
              <a:ext uri="{FF2B5EF4-FFF2-40B4-BE49-F238E27FC236}">
                <a16:creationId xmlns:a16="http://schemas.microsoft.com/office/drawing/2014/main" id="{9C75355F-EE61-FE73-D380-62B74B54DC8C}"/>
              </a:ext>
            </a:extLst>
          </p:cNvPr>
          <p:cNvSpPr txBox="1"/>
          <p:nvPr/>
        </p:nvSpPr>
        <p:spPr>
          <a:xfrm>
            <a:off x="687913" y="3559070"/>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Rehearsal sessions</a:t>
            </a:r>
            <a:endParaRPr lang="en-GB" sz="1100" kern="100">
              <a:solidFill>
                <a:schemeClr val="bg1"/>
              </a:solidFill>
              <a:latin typeface="Avenir Next" panose="020B0503020202020204" pitchFamily="34" charset="0"/>
              <a:ea typeface="Aptos" panose="020B0004020202020204" pitchFamily="34" charset="0"/>
              <a:cs typeface="Times New Roman (Body CS)"/>
            </a:endParaRPr>
          </a:p>
        </p:txBody>
      </p:sp>
      <p:pic>
        <p:nvPicPr>
          <p:cNvPr id="61" name="Graphic 60" descr="Checkbox Ticked with solid fill">
            <a:extLst>
              <a:ext uri="{FF2B5EF4-FFF2-40B4-BE49-F238E27FC236}">
                <a16:creationId xmlns:a16="http://schemas.microsoft.com/office/drawing/2014/main" id="{C9E1D97C-BAC5-B79B-544D-C2541C0D8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3454414"/>
            <a:ext cx="481674" cy="481674"/>
          </a:xfrm>
          <a:prstGeom prst="rect">
            <a:avLst/>
          </a:prstGeom>
        </p:spPr>
      </p:pic>
      <p:sp>
        <p:nvSpPr>
          <p:cNvPr id="62" name="TextBox 61">
            <a:extLst>
              <a:ext uri="{FF2B5EF4-FFF2-40B4-BE49-F238E27FC236}">
                <a16:creationId xmlns:a16="http://schemas.microsoft.com/office/drawing/2014/main" id="{F0F5CD1D-4305-8981-6181-FCC0C2E9E8A7}"/>
              </a:ext>
            </a:extLst>
          </p:cNvPr>
          <p:cNvSpPr txBox="1"/>
          <p:nvPr/>
        </p:nvSpPr>
        <p:spPr>
          <a:xfrm>
            <a:off x="6318215" y="3558960"/>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Show delivery for US and Indian virtual participants (July ‘24 and May ‘25</a:t>
            </a:r>
            <a:r>
              <a:rPr lang="en-US"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a:t>
            </a:r>
            <a:endParaRPr lang="en-GB" sz="1100" kern="100">
              <a:solidFill>
                <a:schemeClr val="bg1"/>
              </a:solidFill>
              <a:latin typeface="Avenir Next" panose="020B0503020202020204" pitchFamily="34" charset="0"/>
              <a:ea typeface="Aptos" panose="020B0004020202020204" pitchFamily="34" charset="0"/>
              <a:cs typeface="Times New Roman (Body CS)"/>
            </a:endParaRPr>
          </a:p>
        </p:txBody>
      </p:sp>
      <p:pic>
        <p:nvPicPr>
          <p:cNvPr id="63" name="Graphic 62" descr="Checkbox Ticked with solid fill">
            <a:extLst>
              <a:ext uri="{FF2B5EF4-FFF2-40B4-BE49-F238E27FC236}">
                <a16:creationId xmlns:a16="http://schemas.microsoft.com/office/drawing/2014/main" id="{41231D20-3942-AE08-6250-DF0D659482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3454304"/>
            <a:ext cx="481674" cy="481674"/>
          </a:xfrm>
          <a:prstGeom prst="rect">
            <a:avLst/>
          </a:prstGeom>
        </p:spPr>
      </p:pic>
      <p:sp>
        <p:nvSpPr>
          <p:cNvPr id="64" name="TextBox 63">
            <a:extLst>
              <a:ext uri="{FF2B5EF4-FFF2-40B4-BE49-F238E27FC236}">
                <a16:creationId xmlns:a16="http://schemas.microsoft.com/office/drawing/2014/main" id="{DC182FB8-AA9C-3CA7-7D73-BC7BBC4D3A72}"/>
              </a:ext>
            </a:extLst>
          </p:cNvPr>
          <p:cNvSpPr txBox="1"/>
          <p:nvPr/>
        </p:nvSpPr>
        <p:spPr>
          <a:xfrm>
            <a:off x="687913" y="3914908"/>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Delivery via Whitewall virtual studio into Zoom</a:t>
            </a:r>
            <a:endParaRPr lang="en-GB" sz="1100" kern="100">
              <a:solidFill>
                <a:schemeClr val="bg1"/>
              </a:solidFill>
              <a:latin typeface="Avenir Next" panose="020B0503020202020204" pitchFamily="34" charset="0"/>
              <a:ea typeface="Aptos" panose="020B0004020202020204" pitchFamily="34" charset="0"/>
              <a:cs typeface="Times New Roman (Body CS)"/>
            </a:endParaRPr>
          </a:p>
        </p:txBody>
      </p:sp>
      <p:pic>
        <p:nvPicPr>
          <p:cNvPr id="65" name="Graphic 64" descr="Checkbox Ticked with solid fill">
            <a:extLst>
              <a:ext uri="{FF2B5EF4-FFF2-40B4-BE49-F238E27FC236}">
                <a16:creationId xmlns:a16="http://schemas.microsoft.com/office/drawing/2014/main" id="{E01EFD9D-A113-BDD3-6199-A2BB9E3B8C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3810252"/>
            <a:ext cx="481674" cy="481674"/>
          </a:xfrm>
          <a:prstGeom prst="rect">
            <a:avLst/>
          </a:prstGeom>
        </p:spPr>
      </p:pic>
      <p:sp>
        <p:nvSpPr>
          <p:cNvPr id="66" name="TextBox 65">
            <a:extLst>
              <a:ext uri="{FF2B5EF4-FFF2-40B4-BE49-F238E27FC236}">
                <a16:creationId xmlns:a16="http://schemas.microsoft.com/office/drawing/2014/main" id="{E0BE94D4-5FC2-2F7B-E2D7-9FC6D4519778}"/>
              </a:ext>
            </a:extLst>
          </p:cNvPr>
          <p:cNvSpPr txBox="1"/>
          <p:nvPr/>
        </p:nvSpPr>
        <p:spPr>
          <a:xfrm>
            <a:off x="6318215" y="3914798"/>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Interactive zoom chat, survey and engagement app (Pigeonhole)</a:t>
            </a:r>
            <a:r>
              <a:rPr lang="en-US"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a:t>
            </a:r>
            <a:endParaRPr lang="en-GB" sz="1100" kern="100">
              <a:solidFill>
                <a:schemeClr val="bg1"/>
              </a:solidFill>
              <a:latin typeface="Avenir Next" panose="020B0503020202020204" pitchFamily="34" charset="0"/>
              <a:ea typeface="Aptos" panose="020B0004020202020204" pitchFamily="34" charset="0"/>
              <a:cs typeface="Times New Roman (Body CS)"/>
            </a:endParaRPr>
          </a:p>
        </p:txBody>
      </p:sp>
      <p:pic>
        <p:nvPicPr>
          <p:cNvPr id="67" name="Graphic 66" descr="Checkbox Ticked with solid fill">
            <a:extLst>
              <a:ext uri="{FF2B5EF4-FFF2-40B4-BE49-F238E27FC236}">
                <a16:creationId xmlns:a16="http://schemas.microsoft.com/office/drawing/2014/main" id="{0C7CE198-5EA7-8707-D03C-9AA9EB7DFF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3810142"/>
            <a:ext cx="481674" cy="481674"/>
          </a:xfrm>
          <a:prstGeom prst="rect">
            <a:avLst/>
          </a:prstGeom>
        </p:spPr>
      </p:pic>
      <p:sp>
        <p:nvSpPr>
          <p:cNvPr id="68" name="TextBox 67">
            <a:extLst>
              <a:ext uri="{FF2B5EF4-FFF2-40B4-BE49-F238E27FC236}">
                <a16:creationId xmlns:a16="http://schemas.microsoft.com/office/drawing/2014/main" id="{27A22C9D-B16E-64E0-C945-00A0C1BDC7A6}"/>
              </a:ext>
            </a:extLst>
          </p:cNvPr>
          <p:cNvSpPr txBox="1"/>
          <p:nvPr/>
        </p:nvSpPr>
        <p:spPr>
          <a:xfrm>
            <a:off x="687913" y="4270746"/>
            <a:ext cx="5329114" cy="261610"/>
          </a:xfrm>
          <a:prstGeom prst="rect">
            <a:avLst/>
          </a:prstGeom>
          <a:solidFill>
            <a:srgbClr val="759A6A"/>
          </a:solidFill>
        </p:spPr>
        <p:txBody>
          <a:bodyPr wrap="square" rtlCol="0" anchor="ctr" anchorCtr="0">
            <a:spAutoFit/>
          </a:bodyPr>
          <a:lstStyle/>
          <a:p>
            <a:pPr lvl="0"/>
            <a:r>
              <a:rPr lang="en-GB" sz="1100" kern="100">
                <a:solidFill>
                  <a:schemeClr val="bg1"/>
                </a:solidFill>
                <a:latin typeface="Oracle Sans" panose="020B0503020204020204" pitchFamily="34" charset="0"/>
                <a:ea typeface="Aptos" panose="020B0004020202020204" pitchFamily="34" charset="0"/>
                <a:cs typeface="Lucida Grande" panose="020B0600040502020204" pitchFamily="34" charset="0"/>
              </a:rPr>
              <a:t>Full contingency plan, to include back-up stream</a:t>
            </a:r>
            <a:endParaRPr lang="en-GB" sz="1100" kern="100">
              <a:solidFill>
                <a:schemeClr val="bg1"/>
              </a:solidFill>
              <a:latin typeface="Avenir Next" panose="020B0503020202020204" pitchFamily="34" charset="0"/>
              <a:ea typeface="Aptos" panose="020B0004020202020204" pitchFamily="34" charset="0"/>
              <a:cs typeface="Times New Roman (Body CS)"/>
            </a:endParaRPr>
          </a:p>
        </p:txBody>
      </p:sp>
      <p:pic>
        <p:nvPicPr>
          <p:cNvPr id="69" name="Graphic 68" descr="Checkbox Ticked with solid fill">
            <a:extLst>
              <a:ext uri="{FF2B5EF4-FFF2-40B4-BE49-F238E27FC236}">
                <a16:creationId xmlns:a16="http://schemas.microsoft.com/office/drawing/2014/main" id="{09221CF3-9D3C-56F6-2F86-30BA27868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4166090"/>
            <a:ext cx="481674" cy="481674"/>
          </a:xfrm>
          <a:prstGeom prst="rect">
            <a:avLst/>
          </a:prstGeom>
        </p:spPr>
      </p:pic>
    </p:spTree>
    <p:extLst>
      <p:ext uri="{BB962C8B-B14F-4D97-AF65-F5344CB8AC3E}">
        <p14:creationId xmlns:p14="http://schemas.microsoft.com/office/powerpoint/2010/main" val="4894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81A8A8-5F73-2536-946B-6B48489C573A}"/>
              </a:ext>
            </a:extLst>
          </p:cNvPr>
          <p:cNvSpPr txBox="1">
            <a:spLocks/>
          </p:cNvSpPr>
          <p:nvPr/>
        </p:nvSpPr>
        <p:spPr bwMode="auto">
          <a:xfrm>
            <a:off x="599607" y="634435"/>
            <a:ext cx="705729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sz="4800">
                <a:solidFill>
                  <a:srgbClr val="000000"/>
                </a:solidFill>
                <a:latin typeface="Georgia"/>
              </a:rPr>
              <a:t>Waystations</a:t>
            </a:r>
            <a:endParaRPr lang="en-US">
              <a:solidFill>
                <a:srgbClr val="000000"/>
              </a:solidFill>
              <a:latin typeface="Georgia"/>
            </a:endParaRPr>
          </a:p>
        </p:txBody>
      </p:sp>
      <p:sp>
        <p:nvSpPr>
          <p:cNvPr id="2" name="TextBox 1">
            <a:extLst>
              <a:ext uri="{FF2B5EF4-FFF2-40B4-BE49-F238E27FC236}">
                <a16:creationId xmlns:a16="http://schemas.microsoft.com/office/drawing/2014/main" id="{4F0DE5A5-222C-9A80-F79A-AEBC9D1ADD28}"/>
              </a:ext>
            </a:extLst>
          </p:cNvPr>
          <p:cNvSpPr txBox="1"/>
          <p:nvPr/>
        </p:nvSpPr>
        <p:spPr>
          <a:xfrm>
            <a:off x="687913" y="1691495"/>
            <a:ext cx="5329114" cy="261610"/>
          </a:xfrm>
          <a:prstGeom prst="rect">
            <a:avLst/>
          </a:prstGeom>
          <a:solidFill>
            <a:srgbClr val="F69615"/>
          </a:solidFill>
        </p:spPr>
        <p:txBody>
          <a:bodyPr wrap="square" rtlCol="0" anchor="ctr" anchorCtr="0">
            <a:spAutoFit/>
          </a:bodyPr>
          <a:lstStyle/>
          <a:p>
            <a:pPr lvl="0"/>
            <a:r>
              <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Onsite co-ordinator to execute Roadside Cafes</a:t>
            </a:r>
            <a:r>
              <a:rPr lang="en-US"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endParaRPr>
          </a:p>
        </p:txBody>
      </p:sp>
      <p:pic>
        <p:nvPicPr>
          <p:cNvPr id="5" name="Graphic 4" descr="Checkbox Ticked with solid fill">
            <a:extLst>
              <a:ext uri="{FF2B5EF4-FFF2-40B4-BE49-F238E27FC236}">
                <a16:creationId xmlns:a16="http://schemas.microsoft.com/office/drawing/2014/main" id="{6A963B35-B1EE-7E0C-1BD6-F72344B2F1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586839"/>
            <a:ext cx="481674" cy="481674"/>
          </a:xfrm>
          <a:prstGeom prst="rect">
            <a:avLst/>
          </a:prstGeom>
        </p:spPr>
      </p:pic>
      <p:sp>
        <p:nvSpPr>
          <p:cNvPr id="6" name="TextBox 5">
            <a:extLst>
              <a:ext uri="{FF2B5EF4-FFF2-40B4-BE49-F238E27FC236}">
                <a16:creationId xmlns:a16="http://schemas.microsoft.com/office/drawing/2014/main" id="{831D8272-21D4-53F6-E9C3-957ED576E29C}"/>
              </a:ext>
            </a:extLst>
          </p:cNvPr>
          <p:cNvSpPr txBox="1"/>
          <p:nvPr/>
        </p:nvSpPr>
        <p:spPr>
          <a:xfrm>
            <a:off x="615398" y="1304116"/>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Staffing</a:t>
            </a:r>
            <a:r>
              <a:rPr lang="en-US" sz="1400" b="1" kern="100">
                <a:effectLst/>
                <a:latin typeface="Oracle Sans" panose="020B0503020204020204" pitchFamily="34" charset="0"/>
                <a:ea typeface="Aptos" panose="020B0004020202020204" pitchFamily="34" charset="0"/>
                <a:cs typeface="Oracle Sans" panose="020B0503020204020204" pitchFamily="34" charset="0"/>
              </a:rPr>
              <a:t>​</a:t>
            </a:r>
            <a:endParaRPr lang="en-GB" sz="1400" b="1" kern="100">
              <a:effectLst/>
              <a:latin typeface="Oracle Sans" panose="020B0503020204020204" pitchFamily="34" charset="0"/>
              <a:ea typeface="Aptos" panose="020B0004020202020204" pitchFamily="34" charset="0"/>
              <a:cs typeface="Oracle Sans" panose="020B0503020204020204" pitchFamily="34" charset="0"/>
            </a:endParaRPr>
          </a:p>
        </p:txBody>
      </p:sp>
      <p:sp>
        <p:nvSpPr>
          <p:cNvPr id="7" name="TextBox 6">
            <a:extLst>
              <a:ext uri="{FF2B5EF4-FFF2-40B4-BE49-F238E27FC236}">
                <a16:creationId xmlns:a16="http://schemas.microsoft.com/office/drawing/2014/main" id="{97C26CD4-A09B-8D38-51D4-B749F602662E}"/>
              </a:ext>
            </a:extLst>
          </p:cNvPr>
          <p:cNvSpPr txBox="1"/>
          <p:nvPr/>
        </p:nvSpPr>
        <p:spPr>
          <a:xfrm>
            <a:off x="629562" y="2471669"/>
            <a:ext cx="10840195"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Technical Support</a:t>
            </a:r>
          </a:p>
        </p:txBody>
      </p:sp>
      <p:sp>
        <p:nvSpPr>
          <p:cNvPr id="8" name="TextBox 7">
            <a:extLst>
              <a:ext uri="{FF2B5EF4-FFF2-40B4-BE49-F238E27FC236}">
                <a16:creationId xmlns:a16="http://schemas.microsoft.com/office/drawing/2014/main" id="{AFF648D9-CEF0-E98A-D0F2-86CEAE609F08}"/>
              </a:ext>
            </a:extLst>
          </p:cNvPr>
          <p:cNvSpPr txBox="1"/>
          <p:nvPr/>
        </p:nvSpPr>
        <p:spPr>
          <a:xfrm>
            <a:off x="710737" y="3626547"/>
            <a:ext cx="5329114" cy="261610"/>
          </a:xfrm>
          <a:prstGeom prst="rect">
            <a:avLst/>
          </a:prstGeom>
          <a:solidFill>
            <a:srgbClr val="F69615"/>
          </a:solidFill>
        </p:spPr>
        <p:txBody>
          <a:bodyPr wrap="square" rtlCol="0" anchor="ctr" anchorCtr="0">
            <a:spAutoFit/>
          </a:bodyPr>
          <a:lstStyle/>
          <a:p>
            <a:pPr lvl="0"/>
            <a:r>
              <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Design, creation and delivery of original Waystation content.</a:t>
            </a:r>
          </a:p>
        </p:txBody>
      </p:sp>
      <p:sp>
        <p:nvSpPr>
          <p:cNvPr id="9" name="TextBox 8">
            <a:extLst>
              <a:ext uri="{FF2B5EF4-FFF2-40B4-BE49-F238E27FC236}">
                <a16:creationId xmlns:a16="http://schemas.microsoft.com/office/drawing/2014/main" id="{BFCF7147-CF86-5144-E044-77662A096DC6}"/>
              </a:ext>
            </a:extLst>
          </p:cNvPr>
          <p:cNvSpPr txBox="1"/>
          <p:nvPr/>
        </p:nvSpPr>
        <p:spPr>
          <a:xfrm>
            <a:off x="661990" y="3279409"/>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Content</a:t>
            </a:r>
          </a:p>
        </p:txBody>
      </p:sp>
      <p:sp>
        <p:nvSpPr>
          <p:cNvPr id="10" name="TextBox 9">
            <a:extLst>
              <a:ext uri="{FF2B5EF4-FFF2-40B4-BE49-F238E27FC236}">
                <a16:creationId xmlns:a16="http://schemas.microsoft.com/office/drawing/2014/main" id="{04576E5D-D939-BD4B-AB46-349797E49643}"/>
              </a:ext>
            </a:extLst>
          </p:cNvPr>
          <p:cNvSpPr txBox="1"/>
          <p:nvPr/>
        </p:nvSpPr>
        <p:spPr>
          <a:xfrm>
            <a:off x="6326875" y="3634668"/>
            <a:ext cx="5329114" cy="261610"/>
          </a:xfrm>
          <a:prstGeom prst="rect">
            <a:avLst/>
          </a:prstGeom>
          <a:solidFill>
            <a:srgbClr val="F69615"/>
          </a:solidFill>
        </p:spPr>
        <p:txBody>
          <a:bodyPr wrap="square" rtlCol="0" anchor="ctr" anchorCtr="0">
            <a:spAutoFit/>
          </a:bodyPr>
          <a:lstStyle/>
          <a:p>
            <a:pPr lvl="0"/>
            <a:r>
              <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Management &amp; correlation of client’s analytical data capture</a:t>
            </a:r>
            <a:r>
              <a:rPr lang="en-US"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endParaRPr>
          </a:p>
        </p:txBody>
      </p:sp>
      <p:sp>
        <p:nvSpPr>
          <p:cNvPr id="15" name="TextBox 14">
            <a:extLst>
              <a:ext uri="{FF2B5EF4-FFF2-40B4-BE49-F238E27FC236}">
                <a16:creationId xmlns:a16="http://schemas.microsoft.com/office/drawing/2014/main" id="{E581AAF8-70D2-720C-2C06-67F2BFA9BD94}"/>
              </a:ext>
            </a:extLst>
          </p:cNvPr>
          <p:cNvSpPr txBox="1"/>
          <p:nvPr/>
        </p:nvSpPr>
        <p:spPr>
          <a:xfrm>
            <a:off x="6318215" y="1691385"/>
            <a:ext cx="5329114" cy="261610"/>
          </a:xfrm>
          <a:prstGeom prst="rect">
            <a:avLst/>
          </a:prstGeom>
          <a:solidFill>
            <a:srgbClr val="F69615"/>
          </a:solidFill>
        </p:spPr>
        <p:txBody>
          <a:bodyPr wrap="square" rtlCol="0" anchor="ctr" anchorCtr="0">
            <a:spAutoFit/>
          </a:bodyPr>
          <a:lstStyle/>
          <a:p>
            <a:pPr lvl="0"/>
            <a:r>
              <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Meeting Technician to assist &amp; organize Service Stations and Roadside Cafes</a:t>
            </a:r>
            <a:r>
              <a:rPr lang="en-US"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endParaRPr>
          </a:p>
        </p:txBody>
      </p:sp>
      <p:pic>
        <p:nvPicPr>
          <p:cNvPr id="16" name="Graphic 15" descr="Checkbox Ticked with solid fill">
            <a:extLst>
              <a:ext uri="{FF2B5EF4-FFF2-40B4-BE49-F238E27FC236}">
                <a16:creationId xmlns:a16="http://schemas.microsoft.com/office/drawing/2014/main" id="{998E0EDD-88FE-FA1F-3ABE-C4F41F089D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1586729"/>
            <a:ext cx="481674" cy="481674"/>
          </a:xfrm>
          <a:prstGeom prst="rect">
            <a:avLst/>
          </a:prstGeom>
        </p:spPr>
      </p:pic>
      <p:sp>
        <p:nvSpPr>
          <p:cNvPr id="17" name="TextBox 16">
            <a:extLst>
              <a:ext uri="{FF2B5EF4-FFF2-40B4-BE49-F238E27FC236}">
                <a16:creationId xmlns:a16="http://schemas.microsoft.com/office/drawing/2014/main" id="{97898B3D-DBD7-80C6-154B-C08D8DA96B5F}"/>
              </a:ext>
            </a:extLst>
          </p:cNvPr>
          <p:cNvSpPr txBox="1"/>
          <p:nvPr/>
        </p:nvSpPr>
        <p:spPr>
          <a:xfrm>
            <a:off x="687913" y="2047169"/>
            <a:ext cx="5329114" cy="261610"/>
          </a:xfrm>
          <a:prstGeom prst="rect">
            <a:avLst/>
          </a:prstGeom>
          <a:solidFill>
            <a:srgbClr val="F69615"/>
          </a:solidFill>
        </p:spPr>
        <p:txBody>
          <a:bodyPr wrap="square" rtlCol="0" anchor="ctr" anchorCtr="0">
            <a:spAutoFit/>
          </a:bodyPr>
          <a:lstStyle/>
          <a:p>
            <a:pPr lvl="0"/>
            <a:r>
              <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Data Technician – organize &amp; supply information gathered from Digital Diaries</a:t>
            </a:r>
            <a:r>
              <a:rPr lang="en-US"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a:t>
            </a:r>
            <a:endPar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endParaRPr>
          </a:p>
        </p:txBody>
      </p:sp>
      <p:pic>
        <p:nvPicPr>
          <p:cNvPr id="18" name="Graphic 17" descr="Checkbox Ticked with solid fill">
            <a:extLst>
              <a:ext uri="{FF2B5EF4-FFF2-40B4-BE49-F238E27FC236}">
                <a16:creationId xmlns:a16="http://schemas.microsoft.com/office/drawing/2014/main" id="{FC6E52BB-57C4-C6CE-3006-E25FD9377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942513"/>
            <a:ext cx="481674" cy="481674"/>
          </a:xfrm>
          <a:prstGeom prst="rect">
            <a:avLst/>
          </a:prstGeom>
        </p:spPr>
      </p:pic>
      <p:sp>
        <p:nvSpPr>
          <p:cNvPr id="19" name="TextBox 18">
            <a:extLst>
              <a:ext uri="{FF2B5EF4-FFF2-40B4-BE49-F238E27FC236}">
                <a16:creationId xmlns:a16="http://schemas.microsoft.com/office/drawing/2014/main" id="{CC35816A-0A2B-4E76-4C25-579969029258}"/>
              </a:ext>
            </a:extLst>
          </p:cNvPr>
          <p:cNvSpPr txBox="1"/>
          <p:nvPr/>
        </p:nvSpPr>
        <p:spPr>
          <a:xfrm>
            <a:off x="687913" y="2822250"/>
            <a:ext cx="5329114" cy="261610"/>
          </a:xfrm>
          <a:prstGeom prst="rect">
            <a:avLst/>
          </a:prstGeom>
          <a:solidFill>
            <a:srgbClr val="F69615"/>
          </a:solidFill>
        </p:spPr>
        <p:txBody>
          <a:bodyPr wrap="square" rtlCol="0" anchor="ctr" anchorCtr="0">
            <a:spAutoFit/>
          </a:bodyPr>
          <a:lstStyle/>
          <a:p>
            <a:pPr lvl="0"/>
            <a:r>
              <a:rPr lang="en-GB" sz="1100" kern="100">
                <a:solidFill>
                  <a:srgbClr val="FFFFFF"/>
                </a:solidFill>
                <a:latin typeface="Oracle Sans" panose="020B0503020204020204" pitchFamily="34" charset="0"/>
                <a:ea typeface="Aptos" panose="020B0004020202020204" pitchFamily="34" charset="0"/>
                <a:cs typeface="Oracle Sans" panose="020B0503020204020204" pitchFamily="34" charset="0"/>
              </a:rPr>
              <a:t>Data collection and analytics software</a:t>
            </a:r>
          </a:p>
        </p:txBody>
      </p:sp>
      <p:pic>
        <p:nvPicPr>
          <p:cNvPr id="20" name="Graphic 19" descr="Checkbox Ticked with solid fill">
            <a:extLst>
              <a:ext uri="{FF2B5EF4-FFF2-40B4-BE49-F238E27FC236}">
                <a16:creationId xmlns:a16="http://schemas.microsoft.com/office/drawing/2014/main" id="{C00CB182-3E09-4733-891E-BDF4D676F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2717594"/>
            <a:ext cx="481674" cy="481674"/>
          </a:xfrm>
          <a:prstGeom prst="rect">
            <a:avLst/>
          </a:prstGeom>
        </p:spPr>
      </p:pic>
      <p:pic>
        <p:nvPicPr>
          <p:cNvPr id="23" name="Graphic 22" descr="Checkbox Ticked with solid fill">
            <a:extLst>
              <a:ext uri="{FF2B5EF4-FFF2-40B4-BE49-F238E27FC236}">
                <a16:creationId xmlns:a16="http://schemas.microsoft.com/office/drawing/2014/main" id="{8BBBEB53-26A2-33A9-7142-BB975CBCBA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3474" y="3519839"/>
            <a:ext cx="481674" cy="481674"/>
          </a:xfrm>
          <a:prstGeom prst="rect">
            <a:avLst/>
          </a:prstGeom>
        </p:spPr>
      </p:pic>
      <p:pic>
        <p:nvPicPr>
          <p:cNvPr id="24" name="Graphic 23" descr="Checkbox Ticked with solid fill">
            <a:extLst>
              <a:ext uri="{FF2B5EF4-FFF2-40B4-BE49-F238E27FC236}">
                <a16:creationId xmlns:a16="http://schemas.microsoft.com/office/drawing/2014/main" id="{6AE8BC37-3AEA-248E-8A15-9C55C22D2F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8915" y="3529179"/>
            <a:ext cx="481674" cy="481674"/>
          </a:xfrm>
          <a:prstGeom prst="rect">
            <a:avLst/>
          </a:prstGeom>
        </p:spPr>
      </p:pic>
    </p:spTree>
    <p:extLst>
      <p:ext uri="{BB962C8B-B14F-4D97-AF65-F5344CB8AC3E}">
        <p14:creationId xmlns:p14="http://schemas.microsoft.com/office/powerpoint/2010/main" val="206967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Checkbox Ticked with solid fill">
            <a:extLst>
              <a:ext uri="{FF2B5EF4-FFF2-40B4-BE49-F238E27FC236}">
                <a16:creationId xmlns:a16="http://schemas.microsoft.com/office/drawing/2014/main" id="{4D56979E-BCD4-958F-ECB1-AEDD73137D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3187923"/>
            <a:ext cx="481674" cy="481674"/>
          </a:xfrm>
          <a:prstGeom prst="rect">
            <a:avLst/>
          </a:prstGeom>
        </p:spPr>
      </p:pic>
      <p:pic>
        <p:nvPicPr>
          <p:cNvPr id="43" name="Graphic 42" descr="Checkbox Ticked with solid fill">
            <a:extLst>
              <a:ext uri="{FF2B5EF4-FFF2-40B4-BE49-F238E27FC236}">
                <a16:creationId xmlns:a16="http://schemas.microsoft.com/office/drawing/2014/main" id="{4610521E-C532-B79E-8E38-3ABBD13FFB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4515234"/>
            <a:ext cx="481674" cy="481674"/>
          </a:xfrm>
          <a:prstGeom prst="rect">
            <a:avLst/>
          </a:prstGeom>
        </p:spPr>
      </p:pic>
      <p:pic>
        <p:nvPicPr>
          <p:cNvPr id="30" name="Graphic 29" descr="Checkbox Ticked with solid fill">
            <a:extLst>
              <a:ext uri="{FF2B5EF4-FFF2-40B4-BE49-F238E27FC236}">
                <a16:creationId xmlns:a16="http://schemas.microsoft.com/office/drawing/2014/main" id="{F88B4AC8-F725-1B66-0636-A0CD0739A9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1933970"/>
            <a:ext cx="481674" cy="481674"/>
          </a:xfrm>
          <a:prstGeom prst="rect">
            <a:avLst/>
          </a:prstGeom>
        </p:spPr>
      </p:pic>
      <p:pic>
        <p:nvPicPr>
          <p:cNvPr id="46" name="Graphic 45" descr="Checkbox Ticked with solid fill">
            <a:extLst>
              <a:ext uri="{FF2B5EF4-FFF2-40B4-BE49-F238E27FC236}">
                <a16:creationId xmlns:a16="http://schemas.microsoft.com/office/drawing/2014/main" id="{4A569854-ED31-818D-69DB-5B239823E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4515124"/>
            <a:ext cx="481674" cy="481674"/>
          </a:xfrm>
          <a:prstGeom prst="rect">
            <a:avLst/>
          </a:prstGeom>
        </p:spPr>
      </p:pic>
      <p:pic>
        <p:nvPicPr>
          <p:cNvPr id="50" name="Graphic 49" descr="Checkbox Ticked with solid fill">
            <a:extLst>
              <a:ext uri="{FF2B5EF4-FFF2-40B4-BE49-F238E27FC236}">
                <a16:creationId xmlns:a16="http://schemas.microsoft.com/office/drawing/2014/main" id="{17519B96-8BD8-C7DC-1FAF-21D572BF3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4862365"/>
            <a:ext cx="481674" cy="481674"/>
          </a:xfrm>
          <a:prstGeom prst="rect">
            <a:avLst/>
          </a:prstGeom>
        </p:spPr>
      </p:pic>
      <p:pic>
        <p:nvPicPr>
          <p:cNvPr id="19" name="Graphic 18" descr="Checkbox Ticked with solid fill">
            <a:extLst>
              <a:ext uri="{FF2B5EF4-FFF2-40B4-BE49-F238E27FC236}">
                <a16:creationId xmlns:a16="http://schemas.microsoft.com/office/drawing/2014/main" id="{60906273-C5E6-0F3F-846E-CE7A447C1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942513"/>
            <a:ext cx="481674" cy="481674"/>
          </a:xfrm>
          <a:prstGeom prst="rect">
            <a:avLst/>
          </a:prstGeom>
        </p:spPr>
      </p:pic>
      <p:pic>
        <p:nvPicPr>
          <p:cNvPr id="53" name="Graphic 52" descr="Checkbox Ticked with solid fill">
            <a:extLst>
              <a:ext uri="{FF2B5EF4-FFF2-40B4-BE49-F238E27FC236}">
                <a16:creationId xmlns:a16="http://schemas.microsoft.com/office/drawing/2014/main" id="{415B4CAE-1EF1-55A5-7140-A59C1B4A98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574" y="5223399"/>
            <a:ext cx="481674" cy="481674"/>
          </a:xfrm>
          <a:prstGeom prst="rect">
            <a:avLst/>
          </a:prstGeom>
        </p:spPr>
      </p:pic>
      <p:pic>
        <p:nvPicPr>
          <p:cNvPr id="17" name="Graphic 16" descr="Checkbox Ticked with solid fill">
            <a:extLst>
              <a:ext uri="{FF2B5EF4-FFF2-40B4-BE49-F238E27FC236}">
                <a16:creationId xmlns:a16="http://schemas.microsoft.com/office/drawing/2014/main" id="{CDE086F3-F031-5040-D1BE-F4BDEDFFCF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0402" y="1586729"/>
            <a:ext cx="481674" cy="481674"/>
          </a:xfrm>
          <a:prstGeom prst="rect">
            <a:avLst/>
          </a:prstGeom>
        </p:spPr>
      </p:pic>
      <p:pic>
        <p:nvPicPr>
          <p:cNvPr id="55" name="Graphic 54" descr="Checkbox Ticked with solid fill">
            <a:extLst>
              <a:ext uri="{FF2B5EF4-FFF2-40B4-BE49-F238E27FC236}">
                <a16:creationId xmlns:a16="http://schemas.microsoft.com/office/drawing/2014/main" id="{098AB6E4-9032-77FF-26D1-620A574E5E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2600" y="5227256"/>
            <a:ext cx="481674" cy="481674"/>
          </a:xfrm>
          <a:prstGeom prst="rect">
            <a:avLst/>
          </a:prstGeom>
        </p:spPr>
      </p:pic>
      <p:pic>
        <p:nvPicPr>
          <p:cNvPr id="21" name="Graphic 20" descr="Checkbox Ticked with solid fill">
            <a:extLst>
              <a:ext uri="{FF2B5EF4-FFF2-40B4-BE49-F238E27FC236}">
                <a16:creationId xmlns:a16="http://schemas.microsoft.com/office/drawing/2014/main" id="{40F90B4D-A87B-01A3-6A3F-2D515E74D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3188033"/>
            <a:ext cx="481674" cy="481674"/>
          </a:xfrm>
          <a:prstGeom prst="rect">
            <a:avLst/>
          </a:prstGeom>
        </p:spPr>
      </p:pic>
      <p:pic>
        <p:nvPicPr>
          <p:cNvPr id="36" name="Graphic 35" descr="Checkbox Ticked with solid fill">
            <a:extLst>
              <a:ext uri="{FF2B5EF4-FFF2-40B4-BE49-F238E27FC236}">
                <a16:creationId xmlns:a16="http://schemas.microsoft.com/office/drawing/2014/main" id="{BFB1101E-EA70-909B-D39E-663313E79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2296182"/>
            <a:ext cx="481674" cy="481674"/>
          </a:xfrm>
          <a:prstGeom prst="rect">
            <a:avLst/>
          </a:prstGeom>
        </p:spPr>
      </p:pic>
      <p:pic>
        <p:nvPicPr>
          <p:cNvPr id="38" name="Graphic 37" descr="Checkbox Ticked with solid fill">
            <a:extLst>
              <a:ext uri="{FF2B5EF4-FFF2-40B4-BE49-F238E27FC236}">
                <a16:creationId xmlns:a16="http://schemas.microsoft.com/office/drawing/2014/main" id="{B02300A0-1A74-77E7-7DC3-5BC44C9DDA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3542883"/>
            <a:ext cx="481674" cy="481674"/>
          </a:xfrm>
          <a:prstGeom prst="rect">
            <a:avLst/>
          </a:prstGeom>
        </p:spPr>
      </p:pic>
      <p:sp>
        <p:nvSpPr>
          <p:cNvPr id="3" name="Title 1">
            <a:extLst>
              <a:ext uri="{FF2B5EF4-FFF2-40B4-BE49-F238E27FC236}">
                <a16:creationId xmlns:a16="http://schemas.microsoft.com/office/drawing/2014/main" id="{92E044F7-C1C3-E0F8-3783-88542F410E46}"/>
              </a:ext>
            </a:extLst>
          </p:cNvPr>
          <p:cNvSpPr txBox="1">
            <a:spLocks/>
          </p:cNvSpPr>
          <p:nvPr/>
        </p:nvSpPr>
        <p:spPr bwMode="auto">
          <a:xfrm>
            <a:off x="599607" y="634435"/>
            <a:ext cx="705729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sz="4800">
                <a:solidFill>
                  <a:srgbClr val="000000"/>
                </a:solidFill>
                <a:latin typeface="Georgia"/>
              </a:rPr>
              <a:t>Video</a:t>
            </a:r>
            <a:endParaRPr lang="en-US">
              <a:solidFill>
                <a:srgbClr val="000000"/>
              </a:solidFill>
              <a:latin typeface="Georgia"/>
            </a:endParaRPr>
          </a:p>
        </p:txBody>
      </p:sp>
      <p:sp>
        <p:nvSpPr>
          <p:cNvPr id="2" name="TextBox 1">
            <a:extLst>
              <a:ext uri="{FF2B5EF4-FFF2-40B4-BE49-F238E27FC236}">
                <a16:creationId xmlns:a16="http://schemas.microsoft.com/office/drawing/2014/main" id="{47271A74-39EE-6242-153B-D826505E0B19}"/>
              </a:ext>
            </a:extLst>
          </p:cNvPr>
          <p:cNvSpPr txBox="1"/>
          <p:nvPr/>
        </p:nvSpPr>
        <p:spPr>
          <a:xfrm>
            <a:off x="687913" y="1691496"/>
            <a:ext cx="5329114" cy="261610"/>
          </a:xfrm>
          <a:prstGeom prst="rect">
            <a:avLst/>
          </a:prstGeom>
          <a:solidFill>
            <a:srgbClr val="83B9CB"/>
          </a:solidFill>
        </p:spPr>
        <p:txBody>
          <a:bodyPr wrap="square" rtlCol="0" anchor="ctr" anchorCtr="0">
            <a:spAutoFit/>
          </a:bodyPr>
          <a:lstStyle/>
          <a:p>
            <a:r>
              <a:rPr lang="en-GB" sz="1100">
                <a:solidFill>
                  <a:srgbClr val="FFFFFF"/>
                </a:solidFill>
                <a:latin typeface="Oracle Sans" panose="020B0503020204020204" pitchFamily="34" charset="0"/>
                <a:cs typeface="Oracle Sans" panose="020B0503020204020204" pitchFamily="34" charset="0"/>
              </a:rPr>
              <a:t>Whitewall Line Producer to oversee capture and delivery</a:t>
            </a:r>
            <a:r>
              <a:rPr lang="en-US" sz="1100">
                <a:solidFill>
                  <a:srgbClr val="FFFFFF"/>
                </a:solidFill>
                <a:latin typeface="Oracle Sans" panose="020B0503020204020204" pitchFamily="34" charset="0"/>
                <a:cs typeface="Oracle Sans" panose="020B0503020204020204" pitchFamily="34" charset="0"/>
              </a:rPr>
              <a:t>​</a:t>
            </a:r>
            <a:r>
              <a:rPr lang="en-GB" sz="1100">
                <a:solidFill>
                  <a:srgbClr val="FFFFFF"/>
                </a:solidFill>
                <a:latin typeface="Oracle Sans" panose="020B0503020204020204" pitchFamily="34" charset="0"/>
                <a:cs typeface="Oracle Sans" panose="020B0503020204020204" pitchFamily="34" charset="0"/>
              </a:rPr>
              <a:t> </a:t>
            </a:r>
            <a:endParaRPr lang="en-GB" sz="1100" kern="100">
              <a:solidFill>
                <a:srgbClr val="FFFFFF"/>
              </a:solidFill>
              <a:latin typeface="Oracle Sans" panose="020B0503020204020204" pitchFamily="34" charset="0"/>
              <a:ea typeface="Calibri" panose="020F0502020204030204" pitchFamily="34" charset="0"/>
              <a:cs typeface="Oracle Sans" panose="020B0503020204020204" pitchFamily="34" charset="0"/>
            </a:endParaRPr>
          </a:p>
        </p:txBody>
      </p:sp>
      <p:pic>
        <p:nvPicPr>
          <p:cNvPr id="4" name="Graphic 3" descr="Checkbox Ticked with solid fill">
            <a:extLst>
              <a:ext uri="{FF2B5EF4-FFF2-40B4-BE49-F238E27FC236}">
                <a16:creationId xmlns:a16="http://schemas.microsoft.com/office/drawing/2014/main" id="{59D99139-D622-CB4F-C419-84F4BEF106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1586839"/>
            <a:ext cx="481674" cy="481674"/>
          </a:xfrm>
          <a:prstGeom prst="rect">
            <a:avLst/>
          </a:prstGeom>
        </p:spPr>
      </p:pic>
      <p:sp>
        <p:nvSpPr>
          <p:cNvPr id="7" name="TextBox 6">
            <a:extLst>
              <a:ext uri="{FF2B5EF4-FFF2-40B4-BE49-F238E27FC236}">
                <a16:creationId xmlns:a16="http://schemas.microsoft.com/office/drawing/2014/main" id="{86B83D05-00DC-F71A-FFE4-3D9F9AFC30D8}"/>
              </a:ext>
            </a:extLst>
          </p:cNvPr>
          <p:cNvSpPr txBox="1"/>
          <p:nvPr/>
        </p:nvSpPr>
        <p:spPr>
          <a:xfrm>
            <a:off x="615398" y="1304116"/>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Staffing</a:t>
            </a:r>
            <a:r>
              <a:rPr lang="en-US" sz="1400" b="1" kern="100">
                <a:effectLst/>
                <a:latin typeface="Oracle Sans" panose="020B0503020204020204" pitchFamily="34" charset="0"/>
                <a:ea typeface="Aptos" panose="020B0004020202020204" pitchFamily="34" charset="0"/>
                <a:cs typeface="Oracle Sans" panose="020B0503020204020204" pitchFamily="34" charset="0"/>
              </a:rPr>
              <a:t>​</a:t>
            </a:r>
            <a:endParaRPr lang="en-GB" sz="1400" b="1" kern="100">
              <a:effectLst/>
              <a:latin typeface="Oracle Sans" panose="020B0503020204020204" pitchFamily="34" charset="0"/>
              <a:ea typeface="Aptos" panose="020B0004020202020204" pitchFamily="34" charset="0"/>
              <a:cs typeface="Oracle Sans" panose="020B0503020204020204" pitchFamily="34" charset="0"/>
            </a:endParaRPr>
          </a:p>
        </p:txBody>
      </p:sp>
      <p:sp>
        <p:nvSpPr>
          <p:cNvPr id="16" name="TextBox 15">
            <a:extLst>
              <a:ext uri="{FF2B5EF4-FFF2-40B4-BE49-F238E27FC236}">
                <a16:creationId xmlns:a16="http://schemas.microsoft.com/office/drawing/2014/main" id="{E2FE2E60-AD32-DFD9-6975-1C6D3171BE9E}"/>
              </a:ext>
            </a:extLst>
          </p:cNvPr>
          <p:cNvSpPr txBox="1"/>
          <p:nvPr/>
        </p:nvSpPr>
        <p:spPr>
          <a:xfrm>
            <a:off x="6318215" y="1691385"/>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Media management of all required assets</a:t>
            </a:r>
          </a:p>
        </p:txBody>
      </p:sp>
      <p:sp>
        <p:nvSpPr>
          <p:cNvPr id="18" name="TextBox 17">
            <a:extLst>
              <a:ext uri="{FF2B5EF4-FFF2-40B4-BE49-F238E27FC236}">
                <a16:creationId xmlns:a16="http://schemas.microsoft.com/office/drawing/2014/main" id="{ED6C55DF-FFAC-EF83-81D4-C603ABA69D53}"/>
              </a:ext>
            </a:extLst>
          </p:cNvPr>
          <p:cNvSpPr txBox="1"/>
          <p:nvPr/>
        </p:nvSpPr>
        <p:spPr>
          <a:xfrm>
            <a:off x="687913" y="2047169"/>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Source and brief professional film crew for each location</a:t>
            </a:r>
            <a:r>
              <a:rPr lang="en-US" sz="1100">
                <a:solidFill>
                  <a:srgbClr val="FFFFFF"/>
                </a:solidFill>
                <a:latin typeface="Oracle Sans" panose="020B0503020204020204" pitchFamily="34" charset="0"/>
                <a:cs typeface="Oracle Sans" panose="020B0503020204020204" pitchFamily="34" charset="0"/>
              </a:rPr>
              <a:t>​</a:t>
            </a:r>
            <a:endParaRPr lang="en-GB" sz="1100">
              <a:solidFill>
                <a:srgbClr val="FFFFFF"/>
              </a:solidFill>
              <a:latin typeface="Oracle Sans" panose="020B0503020204020204" pitchFamily="34" charset="0"/>
              <a:cs typeface="Oracle Sans" panose="020B0503020204020204" pitchFamily="34" charset="0"/>
            </a:endParaRPr>
          </a:p>
        </p:txBody>
      </p:sp>
      <p:sp>
        <p:nvSpPr>
          <p:cNvPr id="20" name="TextBox 19">
            <a:extLst>
              <a:ext uri="{FF2B5EF4-FFF2-40B4-BE49-F238E27FC236}">
                <a16:creationId xmlns:a16="http://schemas.microsoft.com/office/drawing/2014/main" id="{D70A16F5-672E-3153-C5CA-8131BEDF0318}"/>
              </a:ext>
            </a:extLst>
          </p:cNvPr>
          <p:cNvSpPr txBox="1"/>
          <p:nvPr/>
        </p:nvSpPr>
        <p:spPr>
          <a:xfrm>
            <a:off x="687913" y="3294271"/>
            <a:ext cx="5329114" cy="261610"/>
          </a:xfrm>
          <a:prstGeom prst="rect">
            <a:avLst/>
          </a:prstGeom>
          <a:solidFill>
            <a:srgbClr val="83B9CB"/>
          </a:solidFill>
        </p:spPr>
        <p:txBody>
          <a:bodyPr wrap="square" rtlCol="0" anchor="ctr" anchorCtr="0">
            <a:spAutoFit/>
          </a:bodyPr>
          <a:lstStyle/>
          <a:p>
            <a:r>
              <a:rPr lang="en-GB" sz="1100">
                <a:solidFill>
                  <a:srgbClr val="FFFFFF"/>
                </a:solidFill>
                <a:latin typeface="Oracle Sans" panose="020B0503020204020204" pitchFamily="34" charset="0"/>
                <a:cs typeface="Oracle Sans" panose="020B0503020204020204" pitchFamily="34" charset="0"/>
              </a:rPr>
              <a:t>Filming set up to include lighting, sound, and video capture at each location </a:t>
            </a:r>
            <a:endParaRPr lang="en-GB" sz="1100" kern="100">
              <a:solidFill>
                <a:srgbClr val="FFFFFF"/>
              </a:solidFill>
              <a:latin typeface="Oracle Sans" panose="020B0503020204020204" pitchFamily="34" charset="0"/>
              <a:ea typeface="Calibri" panose="020F0502020204030204" pitchFamily="34" charset="0"/>
              <a:cs typeface="Oracle Sans" panose="020B0503020204020204" pitchFamily="34" charset="0"/>
            </a:endParaRPr>
          </a:p>
        </p:txBody>
      </p:sp>
      <p:sp>
        <p:nvSpPr>
          <p:cNvPr id="22" name="TextBox 21">
            <a:extLst>
              <a:ext uri="{FF2B5EF4-FFF2-40B4-BE49-F238E27FC236}">
                <a16:creationId xmlns:a16="http://schemas.microsoft.com/office/drawing/2014/main" id="{4C991C12-FE68-A845-D03F-74E142B17D29}"/>
              </a:ext>
            </a:extLst>
          </p:cNvPr>
          <p:cNvSpPr txBox="1"/>
          <p:nvPr/>
        </p:nvSpPr>
        <p:spPr>
          <a:xfrm>
            <a:off x="6318215" y="3292580"/>
            <a:ext cx="5329114" cy="261610"/>
          </a:xfrm>
          <a:prstGeom prst="rect">
            <a:avLst/>
          </a:prstGeom>
          <a:solidFill>
            <a:srgbClr val="83B9CB"/>
          </a:solidFill>
        </p:spPr>
        <p:txBody>
          <a:bodyPr wrap="square" rtlCol="0" anchor="ctr" anchorCtr="0">
            <a:spAutoFit/>
          </a:bodyPr>
          <a:lstStyle/>
          <a:p>
            <a:r>
              <a:rPr lang="en-GB" sz="1100">
                <a:solidFill>
                  <a:srgbClr val="FFFFFF"/>
                </a:solidFill>
                <a:latin typeface="Oracle Sans" panose="020B0503020204020204" pitchFamily="34" charset="0"/>
                <a:cs typeface="Oracle Sans" panose="020B0503020204020204" pitchFamily="34" charset="0"/>
              </a:rPr>
              <a:t>Hard drives for storage and back up </a:t>
            </a:r>
            <a:endParaRPr lang="en-GB" sz="1100" kern="100">
              <a:solidFill>
                <a:srgbClr val="FFFFFF"/>
              </a:solidFill>
              <a:latin typeface="Oracle Sans" panose="020B0503020204020204" pitchFamily="34" charset="0"/>
              <a:ea typeface="Calibri" panose="020F0502020204030204" pitchFamily="34" charset="0"/>
              <a:cs typeface="Oracle Sans" panose="020B0503020204020204" pitchFamily="34" charset="0"/>
            </a:endParaRPr>
          </a:p>
        </p:txBody>
      </p:sp>
      <p:sp>
        <p:nvSpPr>
          <p:cNvPr id="5" name="TextBox 4">
            <a:extLst>
              <a:ext uri="{FF2B5EF4-FFF2-40B4-BE49-F238E27FC236}">
                <a16:creationId xmlns:a16="http://schemas.microsoft.com/office/drawing/2014/main" id="{109E1CD7-F409-F9F6-E995-715524C899C9}"/>
              </a:ext>
            </a:extLst>
          </p:cNvPr>
          <p:cNvSpPr txBox="1"/>
          <p:nvPr/>
        </p:nvSpPr>
        <p:spPr>
          <a:xfrm>
            <a:off x="6318215" y="2050200"/>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Whitewall team to manage organization and direction of ancillary video assets</a:t>
            </a:r>
          </a:p>
        </p:txBody>
      </p:sp>
      <p:sp>
        <p:nvSpPr>
          <p:cNvPr id="33" name="TextBox 32">
            <a:extLst>
              <a:ext uri="{FF2B5EF4-FFF2-40B4-BE49-F238E27FC236}">
                <a16:creationId xmlns:a16="http://schemas.microsoft.com/office/drawing/2014/main" id="{6933A71F-7978-39D5-D065-CE86F61EF04C}"/>
              </a:ext>
            </a:extLst>
          </p:cNvPr>
          <p:cNvSpPr txBox="1"/>
          <p:nvPr/>
        </p:nvSpPr>
        <p:spPr>
          <a:xfrm>
            <a:off x="687913" y="2405985"/>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Whitewall graphics team for full video editing process</a:t>
            </a:r>
            <a:r>
              <a:rPr lang="en-US" sz="1100">
                <a:solidFill>
                  <a:srgbClr val="FFFFFF"/>
                </a:solidFill>
                <a:latin typeface="Oracle Sans" panose="020B0503020204020204" pitchFamily="34" charset="0"/>
                <a:cs typeface="Oracle Sans" panose="020B0503020204020204" pitchFamily="34" charset="0"/>
              </a:rPr>
              <a:t>​</a:t>
            </a:r>
            <a:r>
              <a:rPr lang="en-GB" sz="1100">
                <a:solidFill>
                  <a:srgbClr val="FFFFFF"/>
                </a:solidFill>
                <a:latin typeface="Oracle Sans" panose="020B0503020204020204" pitchFamily="34" charset="0"/>
                <a:cs typeface="Oracle Sans" panose="020B0503020204020204" pitchFamily="34" charset="0"/>
              </a:rPr>
              <a:t> </a:t>
            </a:r>
          </a:p>
        </p:txBody>
      </p:sp>
      <p:sp>
        <p:nvSpPr>
          <p:cNvPr id="37" name="TextBox 36">
            <a:extLst>
              <a:ext uri="{FF2B5EF4-FFF2-40B4-BE49-F238E27FC236}">
                <a16:creationId xmlns:a16="http://schemas.microsoft.com/office/drawing/2014/main" id="{3EA6089D-9340-9615-9C97-7FCAA20F4E91}"/>
              </a:ext>
            </a:extLst>
          </p:cNvPr>
          <p:cNvSpPr txBox="1"/>
          <p:nvPr/>
        </p:nvSpPr>
        <p:spPr>
          <a:xfrm>
            <a:off x="687913" y="3653065"/>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Upload of all footage</a:t>
            </a:r>
            <a:r>
              <a:rPr lang="en-US" sz="1100">
                <a:solidFill>
                  <a:srgbClr val="FFFFFF"/>
                </a:solidFill>
                <a:latin typeface="Oracle Sans" panose="020B0503020204020204" pitchFamily="34" charset="0"/>
                <a:cs typeface="Oracle Sans" panose="020B0503020204020204" pitchFamily="34" charset="0"/>
              </a:rPr>
              <a:t>​</a:t>
            </a:r>
            <a:endParaRPr lang="en-GB" sz="1100">
              <a:solidFill>
                <a:srgbClr val="FFFFFF"/>
              </a:solidFill>
              <a:latin typeface="Oracle Sans" panose="020B0503020204020204" pitchFamily="34" charset="0"/>
              <a:cs typeface="Oracle Sans" panose="020B0503020204020204" pitchFamily="34" charset="0"/>
            </a:endParaRPr>
          </a:p>
        </p:txBody>
      </p:sp>
      <p:sp>
        <p:nvSpPr>
          <p:cNvPr id="40" name="TextBox 39">
            <a:extLst>
              <a:ext uri="{FF2B5EF4-FFF2-40B4-BE49-F238E27FC236}">
                <a16:creationId xmlns:a16="http://schemas.microsoft.com/office/drawing/2014/main" id="{F1AB6E8B-EDDF-0C88-7C8B-A7E978BE0764}"/>
              </a:ext>
            </a:extLst>
          </p:cNvPr>
          <p:cNvSpPr txBox="1"/>
          <p:nvPr/>
        </p:nvSpPr>
        <p:spPr>
          <a:xfrm>
            <a:off x="615398" y="2936146"/>
            <a:ext cx="6850273"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Equipment</a:t>
            </a:r>
          </a:p>
        </p:txBody>
      </p:sp>
      <p:sp>
        <p:nvSpPr>
          <p:cNvPr id="42" name="TextBox 41">
            <a:extLst>
              <a:ext uri="{FF2B5EF4-FFF2-40B4-BE49-F238E27FC236}">
                <a16:creationId xmlns:a16="http://schemas.microsoft.com/office/drawing/2014/main" id="{262E2F80-41D1-E613-4950-A83E037B12F9}"/>
              </a:ext>
            </a:extLst>
          </p:cNvPr>
          <p:cNvSpPr txBox="1"/>
          <p:nvPr/>
        </p:nvSpPr>
        <p:spPr>
          <a:xfrm>
            <a:off x="687913" y="4619891"/>
            <a:ext cx="5329114" cy="261610"/>
          </a:xfrm>
          <a:prstGeom prst="rect">
            <a:avLst/>
          </a:prstGeom>
          <a:solidFill>
            <a:srgbClr val="83B9CB"/>
          </a:solidFill>
        </p:spPr>
        <p:txBody>
          <a:bodyPr wrap="square" rtlCol="0" anchor="ctr" anchorCtr="0">
            <a:spAutoFit/>
          </a:bodyPr>
          <a:lstStyle/>
          <a:p>
            <a:r>
              <a:rPr lang="en-GB" sz="1100">
                <a:solidFill>
                  <a:srgbClr val="FFFFFF"/>
                </a:solidFill>
                <a:latin typeface="Oracle Sans" panose="020B0503020204020204" pitchFamily="34" charset="0"/>
                <a:cs typeface="Oracle Sans" panose="020B0503020204020204" pitchFamily="34" charset="0"/>
              </a:rPr>
              <a:t>Capture and editorial for appropriate video assets </a:t>
            </a:r>
            <a:endParaRPr lang="en-GB" sz="1100" kern="100">
              <a:solidFill>
                <a:srgbClr val="FFFFFF"/>
              </a:solidFill>
              <a:latin typeface="Oracle Sans" panose="020B0503020204020204" pitchFamily="34" charset="0"/>
              <a:ea typeface="Calibri" panose="020F0502020204030204" pitchFamily="34" charset="0"/>
              <a:cs typeface="Oracle Sans" panose="020B0503020204020204" pitchFamily="34" charset="0"/>
            </a:endParaRPr>
          </a:p>
        </p:txBody>
      </p:sp>
      <p:sp>
        <p:nvSpPr>
          <p:cNvPr id="44" name="TextBox 43">
            <a:extLst>
              <a:ext uri="{FF2B5EF4-FFF2-40B4-BE49-F238E27FC236}">
                <a16:creationId xmlns:a16="http://schemas.microsoft.com/office/drawing/2014/main" id="{3C8C72C8-85FF-7015-A3AE-2A4F6BEE924D}"/>
              </a:ext>
            </a:extLst>
          </p:cNvPr>
          <p:cNvSpPr txBox="1"/>
          <p:nvPr/>
        </p:nvSpPr>
        <p:spPr>
          <a:xfrm>
            <a:off x="615398" y="4232511"/>
            <a:ext cx="11953874" cy="307777"/>
          </a:xfrm>
          <a:prstGeom prst="rect">
            <a:avLst/>
          </a:prstGeom>
          <a:noFill/>
        </p:spPr>
        <p:txBody>
          <a:bodyPr wrap="square">
            <a:spAutoFit/>
          </a:bodyPr>
          <a:lstStyle/>
          <a:p>
            <a:r>
              <a:rPr lang="en-GB" sz="1400" b="1" kern="100">
                <a:effectLst/>
                <a:latin typeface="Oracle Sans" panose="020B0503020204020204" pitchFamily="34" charset="0"/>
                <a:ea typeface="Aptos" panose="020B0004020202020204" pitchFamily="34" charset="0"/>
                <a:cs typeface="Oracle Sans" panose="020B0503020204020204" pitchFamily="34" charset="0"/>
              </a:rPr>
              <a:t>Content</a:t>
            </a:r>
            <a:r>
              <a:rPr lang="en-US" sz="1400" b="1" kern="100">
                <a:effectLst/>
                <a:latin typeface="Oracle Sans" panose="020B0503020204020204" pitchFamily="34" charset="0"/>
                <a:ea typeface="Aptos" panose="020B0004020202020204" pitchFamily="34" charset="0"/>
                <a:cs typeface="Oracle Sans" panose="020B0503020204020204" pitchFamily="34" charset="0"/>
              </a:rPr>
              <a:t>​</a:t>
            </a:r>
            <a:endParaRPr lang="en-GB" sz="1400" b="1" kern="100">
              <a:effectLst/>
              <a:latin typeface="Oracle Sans" panose="020B0503020204020204" pitchFamily="34" charset="0"/>
              <a:ea typeface="Aptos" panose="020B0004020202020204" pitchFamily="34" charset="0"/>
              <a:cs typeface="Oracle Sans" panose="020B0503020204020204" pitchFamily="34" charset="0"/>
            </a:endParaRPr>
          </a:p>
        </p:txBody>
      </p:sp>
      <p:sp>
        <p:nvSpPr>
          <p:cNvPr id="45" name="TextBox 44">
            <a:extLst>
              <a:ext uri="{FF2B5EF4-FFF2-40B4-BE49-F238E27FC236}">
                <a16:creationId xmlns:a16="http://schemas.microsoft.com/office/drawing/2014/main" id="{0BABE52D-3AA5-840A-91F6-D8449DC1484D}"/>
              </a:ext>
            </a:extLst>
          </p:cNvPr>
          <p:cNvSpPr txBox="1"/>
          <p:nvPr/>
        </p:nvSpPr>
        <p:spPr>
          <a:xfrm>
            <a:off x="6318215" y="4619780"/>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Capture of 4 x Milestone events </a:t>
            </a:r>
          </a:p>
        </p:txBody>
      </p:sp>
      <p:sp>
        <p:nvSpPr>
          <p:cNvPr id="47" name="TextBox 46">
            <a:extLst>
              <a:ext uri="{FF2B5EF4-FFF2-40B4-BE49-F238E27FC236}">
                <a16:creationId xmlns:a16="http://schemas.microsoft.com/office/drawing/2014/main" id="{2C9B7A0C-A59B-D202-AC6A-31580FD46C53}"/>
              </a:ext>
            </a:extLst>
          </p:cNvPr>
          <p:cNvSpPr txBox="1"/>
          <p:nvPr/>
        </p:nvSpPr>
        <p:spPr>
          <a:xfrm>
            <a:off x="687913" y="4975564"/>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Capture of B-Roll and participant engagement </a:t>
            </a:r>
          </a:p>
        </p:txBody>
      </p:sp>
      <p:pic>
        <p:nvPicPr>
          <p:cNvPr id="48" name="Graphic 47" descr="Checkbox Ticked with solid fill">
            <a:extLst>
              <a:ext uri="{FF2B5EF4-FFF2-40B4-BE49-F238E27FC236}">
                <a16:creationId xmlns:a16="http://schemas.microsoft.com/office/drawing/2014/main" id="{828DF8E3-F30F-2032-7491-A0F9E9E272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4870908"/>
            <a:ext cx="481674" cy="481674"/>
          </a:xfrm>
          <a:prstGeom prst="rect">
            <a:avLst/>
          </a:prstGeom>
        </p:spPr>
      </p:pic>
      <p:sp>
        <p:nvSpPr>
          <p:cNvPr id="49" name="TextBox 48">
            <a:extLst>
              <a:ext uri="{FF2B5EF4-FFF2-40B4-BE49-F238E27FC236}">
                <a16:creationId xmlns:a16="http://schemas.microsoft.com/office/drawing/2014/main" id="{B4F4348C-B1A1-DC59-F94C-80B3E9F34F73}"/>
              </a:ext>
            </a:extLst>
          </p:cNvPr>
          <p:cNvSpPr txBox="1"/>
          <p:nvPr/>
        </p:nvSpPr>
        <p:spPr>
          <a:xfrm>
            <a:off x="6318215" y="4978595"/>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Frame IO software for client review and approval process </a:t>
            </a:r>
          </a:p>
        </p:txBody>
      </p:sp>
      <p:sp>
        <p:nvSpPr>
          <p:cNvPr id="51" name="TextBox 50">
            <a:extLst>
              <a:ext uri="{FF2B5EF4-FFF2-40B4-BE49-F238E27FC236}">
                <a16:creationId xmlns:a16="http://schemas.microsoft.com/office/drawing/2014/main" id="{B5BA8394-2BBD-8224-0F53-1A37D93B02B4}"/>
              </a:ext>
            </a:extLst>
          </p:cNvPr>
          <p:cNvSpPr txBox="1"/>
          <p:nvPr/>
        </p:nvSpPr>
        <p:spPr>
          <a:xfrm>
            <a:off x="687913" y="5334380"/>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Editing and delivery of video content </a:t>
            </a:r>
          </a:p>
        </p:txBody>
      </p:sp>
      <p:sp>
        <p:nvSpPr>
          <p:cNvPr id="54" name="TextBox 53">
            <a:extLst>
              <a:ext uri="{FF2B5EF4-FFF2-40B4-BE49-F238E27FC236}">
                <a16:creationId xmlns:a16="http://schemas.microsoft.com/office/drawing/2014/main" id="{5D2F0433-01C9-A190-5C10-29EEF0B9F50B}"/>
              </a:ext>
            </a:extLst>
          </p:cNvPr>
          <p:cNvSpPr txBox="1"/>
          <p:nvPr/>
        </p:nvSpPr>
        <p:spPr>
          <a:xfrm>
            <a:off x="6306640" y="5337410"/>
            <a:ext cx="5329114" cy="261610"/>
          </a:xfrm>
          <a:prstGeom prst="rect">
            <a:avLst/>
          </a:prstGeom>
          <a:solidFill>
            <a:srgbClr val="83B9CB"/>
          </a:solidFill>
        </p:spPr>
        <p:txBody>
          <a:bodyPr wrap="square" rtlCol="0" anchor="ctr" anchorCtr="0">
            <a:spAutoFit/>
          </a:bodyPr>
          <a:lstStyle/>
          <a:p>
            <a:pPr lvl="0"/>
            <a:r>
              <a:rPr lang="en-GB" sz="1100">
                <a:solidFill>
                  <a:srgbClr val="FFFFFF"/>
                </a:solidFill>
                <a:latin typeface="Oracle Sans" panose="020B0503020204020204" pitchFamily="34" charset="0"/>
                <a:cs typeface="Oracle Sans" panose="020B0503020204020204" pitchFamily="34" charset="0"/>
              </a:rPr>
              <a:t>OTUBE co-ordination and upload </a:t>
            </a:r>
          </a:p>
        </p:txBody>
      </p:sp>
      <p:pic>
        <p:nvPicPr>
          <p:cNvPr id="8" name="Graphic 7" descr="Checkbox Ticked with solid fill">
            <a:extLst>
              <a:ext uri="{FF2B5EF4-FFF2-40B4-BE49-F238E27FC236}">
                <a16:creationId xmlns:a16="http://schemas.microsoft.com/office/drawing/2014/main" id="{95750863-4FF3-1593-643A-D95E6246F5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099" y="1935550"/>
            <a:ext cx="481674" cy="481674"/>
          </a:xfrm>
          <a:prstGeom prst="rect">
            <a:avLst/>
          </a:prstGeom>
        </p:spPr>
      </p:pic>
      <p:pic>
        <p:nvPicPr>
          <p:cNvPr id="9" name="Graphic 8" descr="Checkbox Ticked with solid fill">
            <a:extLst>
              <a:ext uri="{FF2B5EF4-FFF2-40B4-BE49-F238E27FC236}">
                <a16:creationId xmlns:a16="http://schemas.microsoft.com/office/drawing/2014/main" id="{9917BD92-5E21-9B46-168A-866DF1DEA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3175415"/>
            <a:ext cx="481674" cy="481674"/>
          </a:xfrm>
          <a:prstGeom prst="rect">
            <a:avLst/>
          </a:prstGeom>
        </p:spPr>
      </p:pic>
      <p:pic>
        <p:nvPicPr>
          <p:cNvPr id="10" name="Graphic 9" descr="Checkbox Ticked with solid fill">
            <a:extLst>
              <a:ext uri="{FF2B5EF4-FFF2-40B4-BE49-F238E27FC236}">
                <a16:creationId xmlns:a16="http://schemas.microsoft.com/office/drawing/2014/main" id="{F10DF312-19DF-D811-92EC-C597267D6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3549957"/>
            <a:ext cx="481674" cy="481674"/>
          </a:xfrm>
          <a:prstGeom prst="rect">
            <a:avLst/>
          </a:prstGeom>
        </p:spPr>
      </p:pic>
      <p:pic>
        <p:nvPicPr>
          <p:cNvPr id="11" name="Graphic 10" descr="Checkbox Ticked with solid fill">
            <a:extLst>
              <a:ext uri="{FF2B5EF4-FFF2-40B4-BE49-F238E27FC236}">
                <a16:creationId xmlns:a16="http://schemas.microsoft.com/office/drawing/2014/main" id="{FACA1297-269C-E060-73C0-8F70683CD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4492771"/>
            <a:ext cx="481674" cy="481674"/>
          </a:xfrm>
          <a:prstGeom prst="rect">
            <a:avLst/>
          </a:prstGeom>
        </p:spPr>
      </p:pic>
      <p:pic>
        <p:nvPicPr>
          <p:cNvPr id="12" name="Graphic 11" descr="Checkbox Ticked with solid fill">
            <a:extLst>
              <a:ext uri="{FF2B5EF4-FFF2-40B4-BE49-F238E27FC236}">
                <a16:creationId xmlns:a16="http://schemas.microsoft.com/office/drawing/2014/main" id="{6CC074EC-D979-BA68-2B16-6CD3455026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099" y="2297177"/>
            <a:ext cx="481674" cy="481674"/>
          </a:xfrm>
          <a:prstGeom prst="rect">
            <a:avLst/>
          </a:prstGeom>
        </p:spPr>
      </p:pic>
      <p:pic>
        <p:nvPicPr>
          <p:cNvPr id="13" name="Graphic 12" descr="Checkbox Ticked with solid fill">
            <a:extLst>
              <a:ext uri="{FF2B5EF4-FFF2-40B4-BE49-F238E27FC236}">
                <a16:creationId xmlns:a16="http://schemas.microsoft.com/office/drawing/2014/main" id="{3CA33A99-5A17-97C9-FEF4-1E13471D7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099" y="2310093"/>
            <a:ext cx="481674" cy="481674"/>
          </a:xfrm>
          <a:prstGeom prst="rect">
            <a:avLst/>
          </a:prstGeom>
        </p:spPr>
      </p:pic>
      <p:pic>
        <p:nvPicPr>
          <p:cNvPr id="14" name="Graphic 13" descr="Checkbox Ticked with solid fill">
            <a:extLst>
              <a:ext uri="{FF2B5EF4-FFF2-40B4-BE49-F238E27FC236}">
                <a16:creationId xmlns:a16="http://schemas.microsoft.com/office/drawing/2014/main" id="{9C14839B-FD89-A1B9-1EB6-E22072598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0100" y="5228940"/>
            <a:ext cx="481674" cy="481674"/>
          </a:xfrm>
          <a:prstGeom prst="rect">
            <a:avLst/>
          </a:prstGeom>
        </p:spPr>
      </p:pic>
      <p:pic>
        <p:nvPicPr>
          <p:cNvPr id="15" name="Graphic 14" descr="Checkbox Ticked with solid fill">
            <a:extLst>
              <a:ext uri="{FF2B5EF4-FFF2-40B4-BE49-F238E27FC236}">
                <a16:creationId xmlns:a16="http://schemas.microsoft.com/office/drawing/2014/main" id="{37F9E051-B2CC-D672-199A-EF896DBF8C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1151" y="1573924"/>
            <a:ext cx="481674" cy="481674"/>
          </a:xfrm>
          <a:prstGeom prst="rect">
            <a:avLst/>
          </a:prstGeom>
        </p:spPr>
      </p:pic>
      <p:pic>
        <p:nvPicPr>
          <p:cNvPr id="24" name="Graphic 23" descr="Checkbox Ticked with solid fill">
            <a:extLst>
              <a:ext uri="{FF2B5EF4-FFF2-40B4-BE49-F238E27FC236}">
                <a16:creationId xmlns:a16="http://schemas.microsoft.com/office/drawing/2014/main" id="{6230FC4A-F59F-95D8-6DD9-3526CFCE6E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8236" y="1948466"/>
            <a:ext cx="481674" cy="481674"/>
          </a:xfrm>
          <a:prstGeom prst="rect">
            <a:avLst/>
          </a:prstGeom>
        </p:spPr>
      </p:pic>
      <p:pic>
        <p:nvPicPr>
          <p:cNvPr id="25" name="Graphic 24" descr="Checkbox Ticked with solid fill">
            <a:extLst>
              <a:ext uri="{FF2B5EF4-FFF2-40B4-BE49-F238E27FC236}">
                <a16:creationId xmlns:a16="http://schemas.microsoft.com/office/drawing/2014/main" id="{42224BCA-BD8C-48F4-56B0-7BB7579FC0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8235" y="3188330"/>
            <a:ext cx="481674" cy="481674"/>
          </a:xfrm>
          <a:prstGeom prst="rect">
            <a:avLst/>
          </a:prstGeom>
        </p:spPr>
      </p:pic>
      <p:pic>
        <p:nvPicPr>
          <p:cNvPr id="26" name="Graphic 25" descr="Checkbox Ticked with solid fill">
            <a:extLst>
              <a:ext uri="{FF2B5EF4-FFF2-40B4-BE49-F238E27FC236}">
                <a16:creationId xmlns:a16="http://schemas.microsoft.com/office/drawing/2014/main" id="{0A5D5BF3-1B21-5C6D-14B9-D28A6786B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1150" y="4505686"/>
            <a:ext cx="481674" cy="481674"/>
          </a:xfrm>
          <a:prstGeom prst="rect">
            <a:avLst/>
          </a:prstGeom>
        </p:spPr>
      </p:pic>
      <p:pic>
        <p:nvPicPr>
          <p:cNvPr id="27" name="Graphic 26" descr="Checkbox Ticked with solid fill">
            <a:extLst>
              <a:ext uri="{FF2B5EF4-FFF2-40B4-BE49-F238E27FC236}">
                <a16:creationId xmlns:a16="http://schemas.microsoft.com/office/drawing/2014/main" id="{8F1B3960-82F8-4286-1A4D-823493F4DD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1151" y="4880228"/>
            <a:ext cx="481674" cy="481674"/>
          </a:xfrm>
          <a:prstGeom prst="rect">
            <a:avLst/>
          </a:prstGeom>
        </p:spPr>
      </p:pic>
      <p:pic>
        <p:nvPicPr>
          <p:cNvPr id="28" name="Graphic 27" descr="Checkbox Ticked with solid fill">
            <a:extLst>
              <a:ext uri="{FF2B5EF4-FFF2-40B4-BE49-F238E27FC236}">
                <a16:creationId xmlns:a16="http://schemas.microsoft.com/office/drawing/2014/main" id="{30097817-666A-BDD7-8C7F-67B40F5F3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1151" y="5228941"/>
            <a:ext cx="481674" cy="481674"/>
          </a:xfrm>
          <a:prstGeom prst="rect">
            <a:avLst/>
          </a:prstGeom>
        </p:spPr>
      </p:pic>
    </p:spTree>
    <p:extLst>
      <p:ext uri="{BB962C8B-B14F-4D97-AF65-F5344CB8AC3E}">
        <p14:creationId xmlns:p14="http://schemas.microsoft.com/office/powerpoint/2010/main" val="121759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a beard and mustache&#10;&#10;Description automatically generated">
            <a:extLst>
              <a:ext uri="{FF2B5EF4-FFF2-40B4-BE49-F238E27FC236}">
                <a16:creationId xmlns:a16="http://schemas.microsoft.com/office/drawing/2014/main" id="{FAE383D3-E5E3-9D94-11AC-609AE3892372}"/>
              </a:ext>
            </a:extLst>
          </p:cNvPr>
          <p:cNvPicPr>
            <a:picLocks noChangeAspect="1"/>
          </p:cNvPicPr>
          <p:nvPr/>
        </p:nvPicPr>
        <p:blipFill>
          <a:blip r:embed="rId3"/>
          <a:stretch>
            <a:fillRect/>
          </a:stretch>
        </p:blipFill>
        <p:spPr>
          <a:xfrm>
            <a:off x="696408" y="1517582"/>
            <a:ext cx="2402301" cy="2416156"/>
          </a:xfrm>
          <a:prstGeom prst="rect">
            <a:avLst/>
          </a:prstGeom>
        </p:spPr>
      </p:pic>
      <p:pic>
        <p:nvPicPr>
          <p:cNvPr id="13" name="Picture 12" descr="A person with dark hair and a blue circle&#10;&#10;Description automatically generated">
            <a:extLst>
              <a:ext uri="{FF2B5EF4-FFF2-40B4-BE49-F238E27FC236}">
                <a16:creationId xmlns:a16="http://schemas.microsoft.com/office/drawing/2014/main" id="{B6F2D53D-DD5C-0CA4-E665-F4FBA95A2BF6}"/>
              </a:ext>
            </a:extLst>
          </p:cNvPr>
          <p:cNvPicPr>
            <a:picLocks noChangeAspect="1"/>
          </p:cNvPicPr>
          <p:nvPr/>
        </p:nvPicPr>
        <p:blipFill>
          <a:blip r:embed="rId4"/>
          <a:stretch>
            <a:fillRect/>
          </a:stretch>
        </p:blipFill>
        <p:spPr>
          <a:xfrm>
            <a:off x="5145088" y="3554394"/>
            <a:ext cx="2146628" cy="2146628"/>
          </a:xfrm>
          <a:prstGeom prst="rect">
            <a:avLst/>
          </a:prstGeom>
        </p:spPr>
      </p:pic>
      <p:pic>
        <p:nvPicPr>
          <p:cNvPr id="15" name="Picture 14" descr="A person smiling in a circle&#10;&#10;Description automatically generated">
            <a:extLst>
              <a:ext uri="{FF2B5EF4-FFF2-40B4-BE49-F238E27FC236}">
                <a16:creationId xmlns:a16="http://schemas.microsoft.com/office/drawing/2014/main" id="{57E48943-6BFF-785E-3A2E-CEB49F0DDF1D}"/>
              </a:ext>
            </a:extLst>
          </p:cNvPr>
          <p:cNvPicPr>
            <a:picLocks noChangeAspect="1"/>
          </p:cNvPicPr>
          <p:nvPr/>
        </p:nvPicPr>
        <p:blipFill>
          <a:blip r:embed="rId5"/>
          <a:stretch>
            <a:fillRect/>
          </a:stretch>
        </p:blipFill>
        <p:spPr>
          <a:xfrm>
            <a:off x="6441092" y="1006091"/>
            <a:ext cx="2394740" cy="2408594"/>
          </a:xfrm>
          <a:prstGeom prst="rect">
            <a:avLst/>
          </a:prstGeom>
        </p:spPr>
      </p:pic>
      <p:pic>
        <p:nvPicPr>
          <p:cNvPr id="17" name="Picture 16" descr="A person taking a selfie&#10;&#10;Description automatically generated">
            <a:extLst>
              <a:ext uri="{FF2B5EF4-FFF2-40B4-BE49-F238E27FC236}">
                <a16:creationId xmlns:a16="http://schemas.microsoft.com/office/drawing/2014/main" id="{93618B44-65F8-32AC-49B3-0AE465A9E6BB}"/>
              </a:ext>
            </a:extLst>
          </p:cNvPr>
          <p:cNvPicPr>
            <a:picLocks noChangeAspect="1"/>
          </p:cNvPicPr>
          <p:nvPr/>
        </p:nvPicPr>
        <p:blipFill>
          <a:blip r:embed="rId6"/>
          <a:stretch>
            <a:fillRect/>
          </a:stretch>
        </p:blipFill>
        <p:spPr>
          <a:xfrm>
            <a:off x="3601795" y="1869048"/>
            <a:ext cx="2042084" cy="2042084"/>
          </a:xfrm>
          <a:prstGeom prst="rect">
            <a:avLst/>
          </a:prstGeom>
        </p:spPr>
      </p:pic>
      <p:pic>
        <p:nvPicPr>
          <p:cNvPr id="19" name="Picture 18" descr="A person wearing glasses and a sweater&#10;&#10;Description automatically generated">
            <a:extLst>
              <a:ext uri="{FF2B5EF4-FFF2-40B4-BE49-F238E27FC236}">
                <a16:creationId xmlns:a16="http://schemas.microsoft.com/office/drawing/2014/main" id="{F271F9BD-0A99-A903-036F-FE8F00FA6D5D}"/>
              </a:ext>
            </a:extLst>
          </p:cNvPr>
          <p:cNvPicPr>
            <a:picLocks noChangeAspect="1"/>
          </p:cNvPicPr>
          <p:nvPr/>
        </p:nvPicPr>
        <p:blipFill>
          <a:blip r:embed="rId7"/>
          <a:stretch>
            <a:fillRect/>
          </a:stretch>
        </p:blipFill>
        <p:spPr>
          <a:xfrm>
            <a:off x="7525763" y="3872614"/>
            <a:ext cx="2213743" cy="2312082"/>
          </a:xfrm>
          <a:prstGeom prst="rect">
            <a:avLst/>
          </a:prstGeom>
        </p:spPr>
      </p:pic>
      <p:pic>
        <p:nvPicPr>
          <p:cNvPr id="23" name="Picture 22" descr="A person smiling at the camera&#10;&#10;Description automatically generated">
            <a:extLst>
              <a:ext uri="{FF2B5EF4-FFF2-40B4-BE49-F238E27FC236}">
                <a16:creationId xmlns:a16="http://schemas.microsoft.com/office/drawing/2014/main" id="{ABB0069A-3186-05A5-9776-6F8078031CE8}"/>
              </a:ext>
            </a:extLst>
          </p:cNvPr>
          <p:cNvPicPr>
            <a:picLocks noChangeAspect="1"/>
          </p:cNvPicPr>
          <p:nvPr/>
        </p:nvPicPr>
        <p:blipFill>
          <a:blip r:embed="rId8"/>
          <a:stretch>
            <a:fillRect/>
          </a:stretch>
        </p:blipFill>
        <p:spPr>
          <a:xfrm>
            <a:off x="9057075" y="1077810"/>
            <a:ext cx="2479941" cy="2479941"/>
          </a:xfrm>
          <a:prstGeom prst="rect">
            <a:avLst/>
          </a:prstGeom>
        </p:spPr>
      </p:pic>
      <p:pic>
        <p:nvPicPr>
          <p:cNvPr id="25" name="Picture 24" descr="A person with a beard and mustache&#10;&#10;Description automatically generated">
            <a:extLst>
              <a:ext uri="{FF2B5EF4-FFF2-40B4-BE49-F238E27FC236}">
                <a16:creationId xmlns:a16="http://schemas.microsoft.com/office/drawing/2014/main" id="{42C74E7F-45F2-E5FD-8F18-0BD524B7F251}"/>
              </a:ext>
            </a:extLst>
          </p:cNvPr>
          <p:cNvPicPr>
            <a:picLocks noChangeAspect="1"/>
          </p:cNvPicPr>
          <p:nvPr/>
        </p:nvPicPr>
        <p:blipFill>
          <a:blip r:embed="rId9"/>
          <a:stretch>
            <a:fillRect/>
          </a:stretch>
        </p:blipFill>
        <p:spPr>
          <a:xfrm>
            <a:off x="2047023" y="3882593"/>
            <a:ext cx="2527411" cy="2585426"/>
          </a:xfrm>
          <a:prstGeom prst="rect">
            <a:avLst/>
          </a:prstGeom>
        </p:spPr>
      </p:pic>
      <p:sp>
        <p:nvSpPr>
          <p:cNvPr id="31" name="TextBox 30">
            <a:extLst>
              <a:ext uri="{FF2B5EF4-FFF2-40B4-BE49-F238E27FC236}">
                <a16:creationId xmlns:a16="http://schemas.microsoft.com/office/drawing/2014/main" id="{B46D731E-B00F-E976-F721-480E8CC97A59}"/>
              </a:ext>
            </a:extLst>
          </p:cNvPr>
          <p:cNvSpPr txBox="1"/>
          <p:nvPr/>
        </p:nvSpPr>
        <p:spPr>
          <a:xfrm>
            <a:off x="705231" y="3788937"/>
            <a:ext cx="2361742" cy="430887"/>
          </a:xfrm>
          <a:prstGeom prst="rect">
            <a:avLst/>
          </a:prstGeom>
          <a:noFill/>
        </p:spPr>
        <p:txBody>
          <a:bodyPr wrap="square" lIns="91440" tIns="45720" rIns="91440" bIns="45720" rtlCol="0" anchor="t">
            <a:spAutoFit/>
          </a:bodyPr>
          <a:lstStyle/>
          <a:p>
            <a:pPr algn="ctr"/>
            <a:r>
              <a:rPr lang="en-US" sz="2200" b="1">
                <a:latin typeface="Georgia" panose="02040502050405020303" pitchFamily="18" charset="0"/>
                <a:ea typeface="Open Sans"/>
                <a:cs typeface="Open Sans"/>
              </a:rPr>
              <a:t>Rod</a:t>
            </a:r>
          </a:p>
        </p:txBody>
      </p:sp>
      <p:sp>
        <p:nvSpPr>
          <p:cNvPr id="32" name="TextBox 31">
            <a:extLst>
              <a:ext uri="{FF2B5EF4-FFF2-40B4-BE49-F238E27FC236}">
                <a16:creationId xmlns:a16="http://schemas.microsoft.com/office/drawing/2014/main" id="{631A9878-72DA-8AC0-A65F-703CE0042010}"/>
              </a:ext>
            </a:extLst>
          </p:cNvPr>
          <p:cNvSpPr txBox="1"/>
          <p:nvPr/>
        </p:nvSpPr>
        <p:spPr>
          <a:xfrm>
            <a:off x="3242851" y="3848050"/>
            <a:ext cx="2739619" cy="430887"/>
          </a:xfrm>
          <a:prstGeom prst="rect">
            <a:avLst/>
          </a:prstGeom>
          <a:noFill/>
        </p:spPr>
        <p:txBody>
          <a:bodyPr wrap="square" lIns="91440" tIns="45720" rIns="91440" bIns="45720" rtlCol="0" anchor="t">
            <a:spAutoFit/>
          </a:bodyPr>
          <a:lstStyle/>
          <a:p>
            <a:pPr algn="ctr"/>
            <a:r>
              <a:rPr lang="en-US" sz="2200" b="1">
                <a:latin typeface="Georgia"/>
                <a:ea typeface="Open Sans"/>
                <a:cs typeface="Open Sans"/>
              </a:rPr>
              <a:t>Jon</a:t>
            </a:r>
            <a:endParaRPr lang="en-US" sz="2200" b="1">
              <a:latin typeface="Georgia" panose="02040502050405020303" pitchFamily="18" charset="0"/>
              <a:ea typeface="Open Sans"/>
              <a:cs typeface="Open Sans"/>
            </a:endParaRPr>
          </a:p>
        </p:txBody>
      </p:sp>
      <p:sp>
        <p:nvSpPr>
          <p:cNvPr id="33" name="TextBox 32">
            <a:extLst>
              <a:ext uri="{FF2B5EF4-FFF2-40B4-BE49-F238E27FC236}">
                <a16:creationId xmlns:a16="http://schemas.microsoft.com/office/drawing/2014/main" id="{DF95D3A7-0FDE-FC54-0A11-5098534F9F63}"/>
              </a:ext>
            </a:extLst>
          </p:cNvPr>
          <p:cNvSpPr txBox="1"/>
          <p:nvPr/>
        </p:nvSpPr>
        <p:spPr>
          <a:xfrm>
            <a:off x="6877307" y="3415992"/>
            <a:ext cx="1681128" cy="430887"/>
          </a:xfrm>
          <a:prstGeom prst="rect">
            <a:avLst/>
          </a:prstGeom>
          <a:noFill/>
        </p:spPr>
        <p:txBody>
          <a:bodyPr wrap="square" lIns="91440" tIns="45720" rIns="91440" bIns="45720" rtlCol="0" anchor="t">
            <a:spAutoFit/>
          </a:bodyPr>
          <a:lstStyle/>
          <a:p>
            <a:pPr algn="ctr"/>
            <a:r>
              <a:rPr lang="en-US" sz="2200" b="1">
                <a:latin typeface="Georgia" panose="02040502050405020303" pitchFamily="18" charset="0"/>
                <a:ea typeface="Open Sans"/>
                <a:cs typeface="Open Sans"/>
              </a:rPr>
              <a:t>Karl </a:t>
            </a:r>
            <a:endParaRPr lang="en-US" sz="2200" b="1">
              <a:latin typeface="Georgia" panose="02040502050405020303" pitchFamily="18"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301631AA-4406-68B4-46B8-85CDEFDF4A95}"/>
              </a:ext>
            </a:extLst>
          </p:cNvPr>
          <p:cNvSpPr txBox="1"/>
          <p:nvPr/>
        </p:nvSpPr>
        <p:spPr>
          <a:xfrm>
            <a:off x="9522000" y="3426192"/>
            <a:ext cx="1549175" cy="430887"/>
          </a:xfrm>
          <a:prstGeom prst="rect">
            <a:avLst/>
          </a:prstGeom>
          <a:noFill/>
        </p:spPr>
        <p:txBody>
          <a:bodyPr wrap="square" lIns="91440" tIns="45720" rIns="91440" bIns="45720" rtlCol="0" anchor="t">
            <a:spAutoFit/>
          </a:bodyPr>
          <a:lstStyle/>
          <a:p>
            <a:pPr algn="ctr"/>
            <a:r>
              <a:rPr lang="en-US" sz="2200" b="1">
                <a:latin typeface="Georgia" panose="02040502050405020303" pitchFamily="18" charset="0"/>
                <a:ea typeface="Open Sans"/>
                <a:cs typeface="Open Sans"/>
              </a:rPr>
              <a:t>Grace</a:t>
            </a:r>
          </a:p>
        </p:txBody>
      </p:sp>
      <p:sp>
        <p:nvSpPr>
          <p:cNvPr id="35" name="TextBox 34">
            <a:extLst>
              <a:ext uri="{FF2B5EF4-FFF2-40B4-BE49-F238E27FC236}">
                <a16:creationId xmlns:a16="http://schemas.microsoft.com/office/drawing/2014/main" id="{39DCC072-7885-685B-2C49-248D80910243}"/>
              </a:ext>
            </a:extLst>
          </p:cNvPr>
          <p:cNvSpPr txBox="1"/>
          <p:nvPr/>
        </p:nvSpPr>
        <p:spPr>
          <a:xfrm>
            <a:off x="2452191" y="6273009"/>
            <a:ext cx="1717073" cy="769441"/>
          </a:xfrm>
          <a:prstGeom prst="rect">
            <a:avLst/>
          </a:prstGeom>
          <a:noFill/>
        </p:spPr>
        <p:txBody>
          <a:bodyPr wrap="square" lIns="91440" tIns="45720" rIns="91440" bIns="45720" rtlCol="0" anchor="t">
            <a:spAutoFit/>
          </a:bodyPr>
          <a:lstStyle/>
          <a:p>
            <a:pPr algn="ctr"/>
            <a:r>
              <a:rPr lang="en-US" sz="2200" b="1">
                <a:latin typeface="Georgia"/>
                <a:ea typeface="Open Sans"/>
                <a:cs typeface="Open Sans"/>
              </a:rPr>
              <a:t>Bruce</a:t>
            </a:r>
            <a:endParaRPr lang="en-US" sz="2200" b="1">
              <a:latin typeface="Georgia" panose="02040502050405020303" pitchFamily="18" charset="0"/>
              <a:ea typeface="Open Sans"/>
              <a:cs typeface="Open Sans"/>
            </a:endParaRPr>
          </a:p>
          <a:p>
            <a:pPr algn="ctr"/>
            <a:endParaRPr lang="en-US" sz="2200" b="1">
              <a:latin typeface="Georgia" panose="02040502050405020303" pitchFamily="18"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8DD48738-F058-7A22-8560-EB62233BDCFC}"/>
              </a:ext>
            </a:extLst>
          </p:cNvPr>
          <p:cNvSpPr txBox="1"/>
          <p:nvPr/>
        </p:nvSpPr>
        <p:spPr>
          <a:xfrm>
            <a:off x="5190956" y="5614783"/>
            <a:ext cx="2054891" cy="430887"/>
          </a:xfrm>
          <a:prstGeom prst="rect">
            <a:avLst/>
          </a:prstGeom>
          <a:noFill/>
        </p:spPr>
        <p:txBody>
          <a:bodyPr wrap="square" lIns="91440" tIns="45720" rIns="91440" bIns="45720" rtlCol="0" anchor="t">
            <a:spAutoFit/>
          </a:bodyPr>
          <a:lstStyle/>
          <a:p>
            <a:pPr algn="ctr"/>
            <a:r>
              <a:rPr lang="en-US" sz="2200" b="1">
                <a:latin typeface="Georgia" panose="02040502050405020303" pitchFamily="18" charset="0"/>
                <a:ea typeface="Open Sans"/>
                <a:cs typeface="Open Sans"/>
              </a:rPr>
              <a:t>Monique</a:t>
            </a:r>
          </a:p>
        </p:txBody>
      </p:sp>
      <p:sp>
        <p:nvSpPr>
          <p:cNvPr id="37" name="TextBox 36">
            <a:extLst>
              <a:ext uri="{FF2B5EF4-FFF2-40B4-BE49-F238E27FC236}">
                <a16:creationId xmlns:a16="http://schemas.microsoft.com/office/drawing/2014/main" id="{923A5036-548F-9516-1741-FC07CD87B093}"/>
              </a:ext>
            </a:extLst>
          </p:cNvPr>
          <p:cNvSpPr txBox="1"/>
          <p:nvPr/>
        </p:nvSpPr>
        <p:spPr>
          <a:xfrm>
            <a:off x="7579699" y="6297061"/>
            <a:ext cx="2105869" cy="430887"/>
          </a:xfrm>
          <a:prstGeom prst="rect">
            <a:avLst/>
          </a:prstGeom>
          <a:noFill/>
        </p:spPr>
        <p:txBody>
          <a:bodyPr wrap="square" lIns="91440" tIns="45720" rIns="91440" bIns="45720" rtlCol="0" anchor="t">
            <a:spAutoFit/>
          </a:bodyPr>
          <a:lstStyle/>
          <a:p>
            <a:pPr algn="ctr"/>
            <a:r>
              <a:rPr lang="en-US" sz="2200" b="1">
                <a:latin typeface="Georgia" panose="02040502050405020303" pitchFamily="18" charset="0"/>
                <a:ea typeface="Open Sans"/>
                <a:cs typeface="Open Sans"/>
              </a:rPr>
              <a:t>John</a:t>
            </a:r>
          </a:p>
        </p:txBody>
      </p:sp>
      <p:sp>
        <p:nvSpPr>
          <p:cNvPr id="40" name="Title 1">
            <a:extLst>
              <a:ext uri="{FF2B5EF4-FFF2-40B4-BE49-F238E27FC236}">
                <a16:creationId xmlns:a16="http://schemas.microsoft.com/office/drawing/2014/main" id="{8630690F-1EB9-572F-3EE9-3E3F1B09DA64}"/>
              </a:ext>
            </a:extLst>
          </p:cNvPr>
          <p:cNvSpPr txBox="1">
            <a:spLocks/>
          </p:cNvSpPr>
          <p:nvPr/>
        </p:nvSpPr>
        <p:spPr bwMode="auto">
          <a:xfrm>
            <a:off x="409107" y="710635"/>
            <a:ext cx="705729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sz="2400">
                <a:latin typeface="Georgia"/>
              </a:rPr>
              <a:t>A team you know and trust – dedicated, passionate and experienced. It's all about people.</a:t>
            </a:r>
          </a:p>
        </p:txBody>
      </p:sp>
      <p:pic>
        <p:nvPicPr>
          <p:cNvPr id="2" name="Picture 1">
            <a:extLst>
              <a:ext uri="{FF2B5EF4-FFF2-40B4-BE49-F238E27FC236}">
                <a16:creationId xmlns:a16="http://schemas.microsoft.com/office/drawing/2014/main" id="{3532C766-C45B-7E5D-D38B-194C7C08A219}"/>
              </a:ext>
            </a:extLst>
          </p:cNvPr>
          <p:cNvPicPr>
            <a:picLocks noChangeAspect="1"/>
          </p:cNvPicPr>
          <p:nvPr/>
        </p:nvPicPr>
        <p:blipFill>
          <a:blip r:embed="rId10"/>
          <a:srcRect/>
          <a:stretch/>
        </p:blipFill>
        <p:spPr>
          <a:xfrm>
            <a:off x="10079330" y="4214639"/>
            <a:ext cx="1856827" cy="1856827"/>
          </a:xfrm>
          <a:prstGeom prst="rect">
            <a:avLst/>
          </a:prstGeom>
        </p:spPr>
      </p:pic>
      <p:sp>
        <p:nvSpPr>
          <p:cNvPr id="3" name="TextBox 2">
            <a:extLst>
              <a:ext uri="{FF2B5EF4-FFF2-40B4-BE49-F238E27FC236}">
                <a16:creationId xmlns:a16="http://schemas.microsoft.com/office/drawing/2014/main" id="{00E767B0-3CDC-C9FD-DE90-5B8B36419DB7}"/>
              </a:ext>
            </a:extLst>
          </p:cNvPr>
          <p:cNvSpPr txBox="1"/>
          <p:nvPr/>
        </p:nvSpPr>
        <p:spPr>
          <a:xfrm>
            <a:off x="9954808" y="6066676"/>
            <a:ext cx="2105869" cy="430887"/>
          </a:xfrm>
          <a:prstGeom prst="rect">
            <a:avLst/>
          </a:prstGeom>
          <a:noFill/>
        </p:spPr>
        <p:txBody>
          <a:bodyPr wrap="square" lIns="91440" tIns="45720" rIns="91440" bIns="45720" rtlCol="0" anchor="t">
            <a:spAutoFit/>
          </a:bodyPr>
          <a:lstStyle/>
          <a:p>
            <a:pPr algn="ctr"/>
            <a:r>
              <a:rPr lang="en-US" sz="2200" b="1">
                <a:latin typeface="Georgia" panose="02040502050405020303" pitchFamily="18" charset="0"/>
                <a:ea typeface="Open Sans"/>
                <a:cs typeface="Open Sans"/>
              </a:rPr>
              <a:t>Sam</a:t>
            </a:r>
          </a:p>
        </p:txBody>
      </p:sp>
    </p:spTree>
    <p:extLst>
      <p:ext uri="{BB962C8B-B14F-4D97-AF65-F5344CB8AC3E}">
        <p14:creationId xmlns:p14="http://schemas.microsoft.com/office/powerpoint/2010/main" val="176124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4D98F07-C2D7-23C5-9C7D-B48C52C258D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6190243" y="874315"/>
            <a:ext cx="6876070" cy="5127443"/>
          </a:xfrm>
          <a:prstGeom prst="rect">
            <a:avLst/>
          </a:prstGeom>
        </p:spPr>
      </p:pic>
    </p:spTree>
    <p:extLst>
      <p:ext uri="{BB962C8B-B14F-4D97-AF65-F5344CB8AC3E}">
        <p14:creationId xmlns:p14="http://schemas.microsoft.com/office/powerpoint/2010/main" val="3977831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013CADD-B50D-7649-A88B-93F54472804C}"/>
              </a:ext>
            </a:extLst>
          </p:cNvPr>
          <p:cNvSpPr txBox="1">
            <a:spLocks/>
          </p:cNvSpPr>
          <p:nvPr/>
        </p:nvSpPr>
        <p:spPr bwMode="auto">
          <a:xfrm>
            <a:off x="945931" y="2488879"/>
            <a:ext cx="8326582" cy="347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Bold"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Oracle Sans"/>
              </a:rPr>
              <a:t>There are many reasons why Whitewall is the perfect partner for the FY25 program, but here are our top three that Make Every Moment Count:</a:t>
            </a:r>
          </a:p>
          <a:p>
            <a:pPr marL="342900" indent="-342900">
              <a:buAutoNum type="arabicPeriod"/>
            </a:pPr>
            <a:r>
              <a:rPr lang="en-US" sz="1800" b="1">
                <a:solidFill>
                  <a:schemeClr val="bg1"/>
                </a:solidFill>
                <a:latin typeface="Oracle Sans"/>
              </a:rPr>
              <a:t>RED THREAD</a:t>
            </a:r>
            <a:r>
              <a:rPr lang="en-US" sz="1800">
                <a:solidFill>
                  <a:schemeClr val="bg1"/>
                </a:solidFill>
                <a:latin typeface="Oracle Sans"/>
              </a:rPr>
              <a:t> – the theme that connects and unifies the program; building excitement and driving engagement</a:t>
            </a:r>
          </a:p>
          <a:p>
            <a:pPr marL="342900" indent="-342900">
              <a:buAutoNum type="arabicPeriod"/>
            </a:pPr>
            <a:r>
              <a:rPr lang="en-US" sz="1800" b="1">
                <a:solidFill>
                  <a:schemeClr val="bg1"/>
                </a:solidFill>
                <a:latin typeface="Oracle Sans"/>
              </a:rPr>
              <a:t>OUR PEOPLE</a:t>
            </a:r>
            <a:r>
              <a:rPr lang="en-US" sz="1800">
                <a:solidFill>
                  <a:schemeClr val="bg1"/>
                </a:solidFill>
                <a:latin typeface="Oracle Sans"/>
              </a:rPr>
              <a:t> – you know and trust them, and they are passionate about going above and beyond in FY25</a:t>
            </a:r>
          </a:p>
          <a:p>
            <a:pPr marL="342900" indent="-342900">
              <a:buAutoNum type="arabicPeriod"/>
            </a:pPr>
            <a:r>
              <a:rPr lang="en-US" sz="1800" b="1">
                <a:solidFill>
                  <a:schemeClr val="bg1"/>
                </a:solidFill>
                <a:latin typeface="Oracle Sans"/>
              </a:rPr>
              <a:t>AN INTEGRATED EXPERIENCE</a:t>
            </a:r>
            <a:r>
              <a:rPr lang="en-US" sz="1800">
                <a:solidFill>
                  <a:schemeClr val="bg1"/>
                </a:solidFill>
                <a:latin typeface="Oracle Sans"/>
              </a:rPr>
              <a:t> – all elements of the program work together to take Oracle Global Tech FY25 to the next level</a:t>
            </a:r>
          </a:p>
          <a:p>
            <a:pPr marL="0" indent="0">
              <a:buNone/>
            </a:pPr>
            <a:endParaRPr lang="en-US" sz="1800">
              <a:solidFill>
                <a:schemeClr val="bg1"/>
              </a:solidFill>
              <a:latin typeface="Oracle Sans"/>
            </a:endParaRPr>
          </a:p>
          <a:p>
            <a:pPr marL="0" indent="0">
              <a:buNone/>
            </a:pPr>
            <a:r>
              <a:rPr lang="en-US" sz="1800" b="1">
                <a:solidFill>
                  <a:schemeClr val="bg1"/>
                </a:solidFill>
                <a:latin typeface="Oracle Sans"/>
              </a:rPr>
              <a:t>Are you ready to D.R.I.V.E?</a:t>
            </a:r>
          </a:p>
          <a:p>
            <a:pPr marL="0" indent="0">
              <a:buNone/>
            </a:pPr>
            <a:endParaRPr lang="en-US" sz="1800">
              <a:solidFill>
                <a:schemeClr val="bg1"/>
              </a:solidFill>
              <a:latin typeface="Oracle Sans"/>
            </a:endParaRPr>
          </a:p>
        </p:txBody>
      </p:sp>
      <p:sp>
        <p:nvSpPr>
          <p:cNvPr id="9" name="Title 1">
            <a:extLst>
              <a:ext uri="{FF2B5EF4-FFF2-40B4-BE49-F238E27FC236}">
                <a16:creationId xmlns:a16="http://schemas.microsoft.com/office/drawing/2014/main" id="{CBAA4F91-DBBF-C9E9-E2CD-34064B180C10}"/>
              </a:ext>
            </a:extLst>
          </p:cNvPr>
          <p:cNvSpPr txBox="1">
            <a:spLocks/>
          </p:cNvSpPr>
          <p:nvPr/>
        </p:nvSpPr>
        <p:spPr bwMode="auto">
          <a:xfrm>
            <a:off x="845128" y="1574946"/>
            <a:ext cx="705729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a:solidFill>
                  <a:schemeClr val="bg1"/>
                </a:solidFill>
                <a:latin typeface="Georgia"/>
              </a:rPr>
              <a:t>The Big Three!</a:t>
            </a:r>
            <a:endParaRPr lang="en-US">
              <a:solidFill>
                <a:schemeClr val="bg1"/>
              </a:solidFill>
            </a:endParaRPr>
          </a:p>
        </p:txBody>
      </p:sp>
    </p:spTree>
    <p:extLst>
      <p:ext uri="{BB962C8B-B14F-4D97-AF65-F5344CB8AC3E}">
        <p14:creationId xmlns:p14="http://schemas.microsoft.com/office/powerpoint/2010/main" val="289496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9417D9-33DB-EA71-E636-27685AFCB0FC}"/>
              </a:ext>
            </a:extLst>
          </p:cNvPr>
          <p:cNvPicPr>
            <a:picLocks noChangeAspect="1"/>
          </p:cNvPicPr>
          <p:nvPr/>
        </p:nvPicPr>
        <p:blipFill>
          <a:blip r:embed="rId3"/>
          <a:src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B0BCE2DA-FA32-01B6-59E8-D22C8C121632}"/>
              </a:ext>
            </a:extLst>
          </p:cNvPr>
          <p:cNvPicPr>
            <a:picLocks noChangeAspect="1"/>
          </p:cNvPicPr>
          <p:nvPr/>
        </p:nvPicPr>
        <p:blipFill>
          <a:blip r:embed="rId4"/>
          <a:srcRect/>
          <a:stretch/>
        </p:blipFill>
        <p:spPr>
          <a:xfrm>
            <a:off x="2184400" y="335176"/>
            <a:ext cx="7823200" cy="6187647"/>
          </a:xfrm>
          <a:prstGeom prst="rect">
            <a:avLst/>
          </a:prstGeom>
        </p:spPr>
      </p:pic>
    </p:spTree>
    <p:extLst>
      <p:ext uri="{BB962C8B-B14F-4D97-AF65-F5344CB8AC3E}">
        <p14:creationId xmlns:p14="http://schemas.microsoft.com/office/powerpoint/2010/main" val="28895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A2F0-BFF7-531E-40D9-16EAEC33C4E1}"/>
              </a:ext>
            </a:extLst>
          </p:cNvPr>
          <p:cNvSpPr txBox="1">
            <a:spLocks/>
          </p:cNvSpPr>
          <p:nvPr/>
        </p:nvSpPr>
        <p:spPr bwMode="auto">
          <a:xfrm>
            <a:off x="694800" y="915604"/>
            <a:ext cx="106711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a:solidFill>
                  <a:srgbClr val="000000"/>
                </a:solidFill>
                <a:latin typeface="Georgia" panose="02040502050405020303" pitchFamily="18" charset="0"/>
              </a:rPr>
              <a:t>Four Drivers</a:t>
            </a:r>
          </a:p>
        </p:txBody>
      </p:sp>
      <p:sp>
        <p:nvSpPr>
          <p:cNvPr id="3" name="Subtitle 2">
            <a:extLst>
              <a:ext uri="{FF2B5EF4-FFF2-40B4-BE49-F238E27FC236}">
                <a16:creationId xmlns:a16="http://schemas.microsoft.com/office/drawing/2014/main" id="{C100E6E3-A064-B15B-7A76-FFA23095CB90}"/>
              </a:ext>
            </a:extLst>
          </p:cNvPr>
          <p:cNvSpPr txBox="1">
            <a:spLocks/>
          </p:cNvSpPr>
          <p:nvPr/>
        </p:nvSpPr>
        <p:spPr bwMode="auto">
          <a:xfrm>
            <a:off x="694800" y="1719120"/>
            <a:ext cx="11256243" cy="514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Bold"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buNone/>
            </a:pPr>
            <a:r>
              <a:rPr lang="en-US" sz="1500">
                <a:solidFill>
                  <a:srgbClr val="000000"/>
                </a:solidFill>
                <a:latin typeface="Oracle Sans"/>
                <a:ea typeface="Open Sans"/>
                <a:cs typeface="Arial"/>
              </a:rPr>
              <a:t>A strong and cohesive theme is the most powerful tool to ensure that the program delivers against all its objectives, as well as providing fun and engaging activations that support the key learnings.  Our "Red Thread" will keep the motor running throughout the 12-month program and provide the connective tissue that will make FY25 an integrated and immersive experience. Our solution will bring the red thread to life through four key Milestones: </a:t>
            </a:r>
            <a:endParaRPr lang="en-US">
              <a:latin typeface="Oracle Sans"/>
            </a:endParaRPr>
          </a:p>
          <a:p>
            <a:pPr marL="685800" lvl="2">
              <a:buFont typeface="Wingdings,Sans-Serif"/>
              <a:buChar char="§"/>
            </a:pPr>
            <a:r>
              <a:rPr lang="en-US" sz="1500" b="1">
                <a:solidFill>
                  <a:srgbClr val="000000"/>
                </a:solidFill>
                <a:latin typeface="Oracle Sans"/>
                <a:ea typeface="Open Sans"/>
                <a:cs typeface="Arial"/>
              </a:rPr>
              <a:t>DISCOVER</a:t>
            </a:r>
            <a:r>
              <a:rPr lang="en-US" sz="1500">
                <a:solidFill>
                  <a:srgbClr val="000000"/>
                </a:solidFill>
                <a:latin typeface="Oracle Sans"/>
                <a:ea typeface="Open Sans"/>
                <a:cs typeface="Arial"/>
              </a:rPr>
              <a:t> </a:t>
            </a:r>
          </a:p>
          <a:p>
            <a:pPr marL="685800" lvl="2">
              <a:buFont typeface="Wingdings,Sans-Serif"/>
              <a:buChar char="§"/>
            </a:pPr>
            <a:r>
              <a:rPr lang="en-US" sz="1500" b="1">
                <a:solidFill>
                  <a:srgbClr val="000000"/>
                </a:solidFill>
                <a:latin typeface="Oracle Sans"/>
                <a:ea typeface="Open Sans"/>
                <a:cs typeface="Arial"/>
              </a:rPr>
              <a:t>ROADMAP</a:t>
            </a:r>
            <a:r>
              <a:rPr lang="en-US" sz="1500">
                <a:solidFill>
                  <a:srgbClr val="000000"/>
                </a:solidFill>
                <a:latin typeface="Oracle Sans"/>
                <a:ea typeface="Open Sans"/>
                <a:cs typeface="Arial"/>
              </a:rPr>
              <a:t> </a:t>
            </a:r>
          </a:p>
          <a:p>
            <a:pPr marL="685800" lvl="2">
              <a:buFont typeface="Wingdings,Sans-Serif"/>
              <a:buChar char="§"/>
            </a:pPr>
            <a:r>
              <a:rPr lang="en-US" sz="1500" b="1">
                <a:solidFill>
                  <a:srgbClr val="000000"/>
                </a:solidFill>
                <a:latin typeface="Oracle Sans"/>
                <a:ea typeface="Open Sans"/>
                <a:cs typeface="Arial"/>
              </a:rPr>
              <a:t>INDIVIDUAL VALUE</a:t>
            </a:r>
            <a:r>
              <a:rPr lang="en-US" sz="1500">
                <a:solidFill>
                  <a:srgbClr val="000000"/>
                </a:solidFill>
                <a:latin typeface="Oracle Sans"/>
                <a:ea typeface="Open Sans"/>
                <a:cs typeface="Arial"/>
              </a:rPr>
              <a:t> </a:t>
            </a:r>
          </a:p>
          <a:p>
            <a:pPr marL="685800" lvl="2">
              <a:buFont typeface="Wingdings,Sans-Serif"/>
              <a:buChar char="§"/>
            </a:pPr>
            <a:r>
              <a:rPr lang="en-US" sz="1500" b="1">
                <a:solidFill>
                  <a:srgbClr val="000000"/>
                </a:solidFill>
                <a:latin typeface="Oracle Sans"/>
                <a:ea typeface="Open Sans"/>
                <a:cs typeface="Arial"/>
              </a:rPr>
              <a:t>EMPOWERMENT</a:t>
            </a:r>
            <a:r>
              <a:rPr lang="en-US" sz="1500">
                <a:solidFill>
                  <a:srgbClr val="000000"/>
                </a:solidFill>
                <a:latin typeface="Oracle Sans"/>
                <a:ea typeface="Open Sans"/>
                <a:cs typeface="Arial"/>
              </a:rPr>
              <a:t> </a:t>
            </a:r>
          </a:p>
          <a:p>
            <a:pPr marL="0" indent="0">
              <a:buNone/>
            </a:pPr>
            <a:r>
              <a:rPr lang="en-US" sz="1500">
                <a:solidFill>
                  <a:srgbClr val="000000"/>
                </a:solidFill>
                <a:latin typeface="Oracle Sans"/>
                <a:ea typeface="Open Sans"/>
                <a:cs typeface="Oracle Sans" panose="020B0503020204020204" pitchFamily="34" charset="0"/>
              </a:rPr>
              <a:t>You can’t go for a D.R.I.V.E. without Drivers – and we have four powerful components for this journey to success:</a:t>
            </a:r>
            <a:endParaRPr lang="en-US" sz="1500">
              <a:latin typeface="Oracle Sans"/>
            </a:endParaRPr>
          </a:p>
          <a:p>
            <a:pPr lvl="1">
              <a:buClr>
                <a:srgbClr val="94BDCB"/>
              </a:buClr>
              <a:buFont typeface="Arial" panose="020B0604020202020204" pitchFamily="34" charset="0"/>
              <a:buChar char="•"/>
            </a:pPr>
            <a:r>
              <a:rPr lang="en-US" sz="1500" b="1">
                <a:solidFill>
                  <a:srgbClr val="000000"/>
                </a:solidFill>
                <a:latin typeface="Oracle Sans"/>
                <a:ea typeface="Open Sans"/>
                <a:cs typeface="Oracle Sans" panose="020B0503020204020204" pitchFamily="34" charset="0"/>
              </a:rPr>
              <a:t>Milestones</a:t>
            </a:r>
            <a:r>
              <a:rPr lang="en-US" sz="1500">
                <a:solidFill>
                  <a:srgbClr val="000000"/>
                </a:solidFill>
                <a:latin typeface="Oracle Sans"/>
                <a:ea typeface="Open Sans"/>
                <a:cs typeface="Oracle Sans" panose="020B0503020204020204" pitchFamily="34" charset="0"/>
              </a:rPr>
              <a:t> – the live experiences: time to get together to learn, share and grow, while also giving something back through CSR activations</a:t>
            </a:r>
          </a:p>
          <a:p>
            <a:pPr lvl="1">
              <a:buClr>
                <a:srgbClr val="94BDCB"/>
              </a:buClr>
              <a:buFont typeface="Arial" panose="020B0604020202020204" pitchFamily="34" charset="0"/>
              <a:buChar char="•"/>
            </a:pPr>
            <a:r>
              <a:rPr lang="en-US" sz="1500" b="1">
                <a:solidFill>
                  <a:srgbClr val="000000"/>
                </a:solidFill>
                <a:latin typeface="Oracle Sans"/>
                <a:ea typeface="Open Sans"/>
                <a:cs typeface="Oracle Sans" panose="020B0503020204020204" pitchFamily="34" charset="0"/>
              </a:rPr>
              <a:t>Virtual Experiences</a:t>
            </a:r>
            <a:r>
              <a:rPr lang="en-US" sz="1500">
                <a:solidFill>
                  <a:srgbClr val="000000"/>
                </a:solidFill>
                <a:latin typeface="Oracle Sans"/>
                <a:ea typeface="Open Sans"/>
                <a:cs typeface="Oracle Sans" panose="020B0503020204020204" pitchFamily="34" charset="0"/>
              </a:rPr>
              <a:t> (aka </a:t>
            </a:r>
            <a:r>
              <a:rPr lang="en-US" sz="1500" b="1">
                <a:solidFill>
                  <a:srgbClr val="000000"/>
                </a:solidFill>
                <a:latin typeface="Oracle Sans"/>
                <a:ea typeface="Open Sans"/>
                <a:cs typeface="Oracle Sans" panose="020B0503020204020204" pitchFamily="34" charset="0"/>
              </a:rPr>
              <a:t>GPS1 &amp; 2</a:t>
            </a:r>
            <a:r>
              <a:rPr lang="en-US" sz="1500">
                <a:solidFill>
                  <a:srgbClr val="000000"/>
                </a:solidFill>
                <a:latin typeface="Oracle Sans"/>
                <a:ea typeface="Open Sans"/>
                <a:cs typeface="Oracle Sans" panose="020B0503020204020204" pitchFamily="34" charset="0"/>
              </a:rPr>
              <a:t>) – the on-line audience will feel very much part of the program, with content delivered in powerful and meaningful way</a:t>
            </a:r>
          </a:p>
          <a:p>
            <a:pPr lvl="1">
              <a:buClr>
                <a:srgbClr val="94BDCB"/>
              </a:buClr>
              <a:buFont typeface="Arial" panose="020B0604020202020204" pitchFamily="34" charset="0"/>
              <a:buChar char="•"/>
            </a:pPr>
            <a:r>
              <a:rPr lang="en-US" sz="1500" b="1">
                <a:solidFill>
                  <a:srgbClr val="000000"/>
                </a:solidFill>
                <a:latin typeface="Oracle Sans"/>
                <a:ea typeface="Open Sans"/>
                <a:cs typeface="Oracle Sans" panose="020B0503020204020204" pitchFamily="34" charset="0"/>
              </a:rPr>
              <a:t>Waystations</a:t>
            </a:r>
            <a:r>
              <a:rPr lang="en-US" sz="1500">
                <a:solidFill>
                  <a:srgbClr val="000000"/>
                </a:solidFill>
                <a:latin typeface="Oracle Sans"/>
                <a:ea typeface="Open Sans"/>
                <a:cs typeface="Oracle Sans" panose="020B0503020204020204" pitchFamily="34" charset="0"/>
              </a:rPr>
              <a:t> – stages along the journey to get a tune-up; fun and engaging activations to keep the energy and inspiration going</a:t>
            </a:r>
          </a:p>
          <a:p>
            <a:pPr lvl="1">
              <a:buClr>
                <a:srgbClr val="94BDCB"/>
              </a:buClr>
              <a:buFont typeface="Arial" panose="020B0604020202020204" pitchFamily="34" charset="0"/>
              <a:buChar char="•"/>
            </a:pPr>
            <a:r>
              <a:rPr lang="en-US" sz="1500" b="1">
                <a:solidFill>
                  <a:srgbClr val="000000"/>
                </a:solidFill>
                <a:latin typeface="Oracle Sans"/>
                <a:ea typeface="Open Sans"/>
                <a:cs typeface="Oracle Sans" panose="020B0503020204020204" pitchFamily="34" charset="0"/>
              </a:rPr>
              <a:t>Video </a:t>
            </a:r>
            <a:r>
              <a:rPr lang="en-US" sz="1500">
                <a:solidFill>
                  <a:srgbClr val="000000"/>
                </a:solidFill>
                <a:latin typeface="Oracle Sans"/>
                <a:ea typeface="Open Sans"/>
                <a:cs typeface="Oracle Sans" panose="020B0503020204020204" pitchFamily="34" charset="0"/>
              </a:rPr>
              <a:t>– with this group of participants, video is key, and we'll use all our skills and experience to create content that gets noticed and makes an impact</a:t>
            </a:r>
          </a:p>
          <a:p>
            <a:pPr>
              <a:buClr>
                <a:srgbClr val="94BDCB"/>
              </a:buClr>
              <a:buFont typeface="Arial" panose="020B0604020202020204" pitchFamily="34" charset="0"/>
              <a:buChar char="•"/>
            </a:pPr>
            <a:r>
              <a:rPr lang="en-US" sz="1500">
                <a:solidFill>
                  <a:srgbClr val="000000"/>
                </a:solidFill>
                <a:latin typeface="Oracle Sans"/>
                <a:ea typeface="Open Sans"/>
                <a:cs typeface="Oracle Sans" panose="020B0503020204020204" pitchFamily="34" charset="0"/>
              </a:rPr>
              <a:t>Each driver contributes something new and different; keeping the program on track and the pedal to the metal.</a:t>
            </a:r>
          </a:p>
          <a:p>
            <a:pPr>
              <a:buClr>
                <a:srgbClr val="94BDCB"/>
              </a:buClr>
              <a:buFont typeface="Arial" panose="020B0604020202020204" pitchFamily="34" charset="0"/>
              <a:buChar char="•"/>
            </a:pPr>
            <a:endParaRPr lang="en-US" sz="1500">
              <a:solidFill>
                <a:srgbClr val="000000"/>
              </a:solidFill>
              <a:latin typeface="Oracle Sans" panose="020B0503020204020204" pitchFamily="34" charset="0"/>
              <a:ea typeface="Open Sans"/>
              <a:cs typeface="Oracle Sans" panose="020B0503020204020204" pitchFamily="34" charset="0"/>
            </a:endParaRPr>
          </a:p>
        </p:txBody>
      </p:sp>
    </p:spTree>
    <p:extLst>
      <p:ext uri="{BB962C8B-B14F-4D97-AF65-F5344CB8AC3E}">
        <p14:creationId xmlns:p14="http://schemas.microsoft.com/office/powerpoint/2010/main" val="389557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9417D9-33DB-EA71-E636-27685AFCB0FC}"/>
              </a:ext>
            </a:extLst>
          </p:cNvPr>
          <p:cNvPicPr>
            <a:picLocks noChangeAspect="1"/>
          </p:cNvPicPr>
          <p:nvPr/>
        </p:nvPicPr>
        <p:blipFill>
          <a:blip r:embed="rId3"/>
          <a:srcRect/>
          <a:stretch/>
        </p:blipFill>
        <p:spPr>
          <a:xfrm>
            <a:off x="-14514" y="0"/>
            <a:ext cx="12192000" cy="6858000"/>
          </a:xfrm>
          <a:prstGeom prst="rect">
            <a:avLst/>
          </a:prstGeom>
        </p:spPr>
      </p:pic>
      <p:sp>
        <p:nvSpPr>
          <p:cNvPr id="4" name="TextBox 3">
            <a:extLst>
              <a:ext uri="{FF2B5EF4-FFF2-40B4-BE49-F238E27FC236}">
                <a16:creationId xmlns:a16="http://schemas.microsoft.com/office/drawing/2014/main" id="{9E27F52E-F853-0A2E-8E6A-83409F4F243C}"/>
              </a:ext>
            </a:extLst>
          </p:cNvPr>
          <p:cNvSpPr txBox="1"/>
          <p:nvPr/>
        </p:nvSpPr>
        <p:spPr>
          <a:xfrm>
            <a:off x="711199" y="348342"/>
            <a:ext cx="106607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Georgia"/>
                <a:ea typeface="Open Sans"/>
                <a:cs typeface="Open Sans"/>
              </a:rPr>
              <a:t>Four key Drivers for one amazing program</a:t>
            </a:r>
          </a:p>
        </p:txBody>
      </p:sp>
    </p:spTree>
    <p:extLst>
      <p:ext uri="{BB962C8B-B14F-4D97-AF65-F5344CB8AC3E}">
        <p14:creationId xmlns:p14="http://schemas.microsoft.com/office/powerpoint/2010/main" val="24695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AB73D7B5-D635-4F04-8ECA-FE786311DC7B}"/>
              </a:ext>
            </a:extLst>
          </p:cNvPr>
          <p:cNvCxnSpPr>
            <a:cxnSpLocks/>
          </p:cNvCxnSpPr>
          <p:nvPr/>
        </p:nvCxnSpPr>
        <p:spPr>
          <a:xfrm flipV="1">
            <a:off x="6544491" y="2224690"/>
            <a:ext cx="0" cy="1594340"/>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9DDF3B2-32EC-4786-098E-48AC3FE7D1E4}"/>
              </a:ext>
            </a:extLst>
          </p:cNvPr>
          <p:cNvCxnSpPr>
            <a:cxnSpLocks/>
          </p:cNvCxnSpPr>
          <p:nvPr/>
        </p:nvCxnSpPr>
        <p:spPr>
          <a:xfrm flipV="1">
            <a:off x="10332720" y="1729723"/>
            <a:ext cx="0" cy="2193810"/>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DA8036-4639-A142-FE1E-06DAA673F03A}"/>
              </a:ext>
            </a:extLst>
          </p:cNvPr>
          <p:cNvCxnSpPr>
            <a:cxnSpLocks/>
          </p:cNvCxnSpPr>
          <p:nvPr/>
        </p:nvCxnSpPr>
        <p:spPr>
          <a:xfrm flipV="1">
            <a:off x="2690949" y="1729723"/>
            <a:ext cx="0" cy="2141260"/>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FB3E179-DD4E-66D3-A594-278E18C6DF39}"/>
              </a:ext>
            </a:extLst>
          </p:cNvPr>
          <p:cNvCxnSpPr>
            <a:cxnSpLocks/>
          </p:cNvCxnSpPr>
          <p:nvPr/>
        </p:nvCxnSpPr>
        <p:spPr>
          <a:xfrm flipV="1">
            <a:off x="4762239" y="1729723"/>
            <a:ext cx="0" cy="38136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791D5C-7E23-6FBB-B1E6-5949D487819C}"/>
              </a:ext>
            </a:extLst>
          </p:cNvPr>
          <p:cNvCxnSpPr>
            <a:cxnSpLocks/>
          </p:cNvCxnSpPr>
          <p:nvPr/>
        </p:nvCxnSpPr>
        <p:spPr>
          <a:xfrm flipV="1">
            <a:off x="3605348" y="1729723"/>
            <a:ext cx="0" cy="381360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191FAE5-5B23-0288-CD5D-DCB4EFD6F349}"/>
              </a:ext>
            </a:extLst>
          </p:cNvPr>
          <p:cNvCxnSpPr>
            <a:cxnSpLocks/>
          </p:cNvCxnSpPr>
          <p:nvPr/>
        </p:nvCxnSpPr>
        <p:spPr>
          <a:xfrm>
            <a:off x="1256587" y="1729723"/>
            <a:ext cx="3819910" cy="0"/>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038D57-BFB5-E2CC-332A-81BBC5DB6567}"/>
              </a:ext>
            </a:extLst>
          </p:cNvPr>
          <p:cNvCxnSpPr>
            <a:cxnSpLocks/>
          </p:cNvCxnSpPr>
          <p:nvPr/>
        </p:nvCxnSpPr>
        <p:spPr>
          <a:xfrm flipV="1">
            <a:off x="1267097" y="1729723"/>
            <a:ext cx="0" cy="3813604"/>
          </a:xfrm>
          <a:prstGeom prst="straightConnector1">
            <a:avLst/>
          </a:prstGeom>
          <a:ln w="254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9955541-8291-A3D4-88AA-2AE23477DB5E}"/>
              </a:ext>
            </a:extLst>
          </p:cNvPr>
          <p:cNvCxnSpPr>
            <a:cxnSpLocks/>
          </p:cNvCxnSpPr>
          <p:nvPr/>
        </p:nvCxnSpPr>
        <p:spPr>
          <a:xfrm flipH="1">
            <a:off x="7966841" y="1734980"/>
            <a:ext cx="3458803" cy="0"/>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A28AA27-1222-DFB0-FB5B-FDC6DA834217}"/>
              </a:ext>
            </a:extLst>
          </p:cNvPr>
          <p:cNvCxnSpPr>
            <a:cxnSpLocks/>
          </p:cNvCxnSpPr>
          <p:nvPr/>
        </p:nvCxnSpPr>
        <p:spPr>
          <a:xfrm flipV="1">
            <a:off x="11425644" y="1729723"/>
            <a:ext cx="0" cy="3966004"/>
          </a:xfrm>
          <a:prstGeom prst="straightConnector1">
            <a:avLst/>
          </a:prstGeom>
          <a:ln w="254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DEF762E-BD0A-B194-FB20-740622582085}"/>
              </a:ext>
            </a:extLst>
          </p:cNvPr>
          <p:cNvCxnSpPr>
            <a:cxnSpLocks/>
          </p:cNvCxnSpPr>
          <p:nvPr/>
        </p:nvCxnSpPr>
        <p:spPr>
          <a:xfrm flipV="1">
            <a:off x="8908868" y="1729723"/>
            <a:ext cx="0" cy="3834624"/>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BE8711B-ED0B-F5C2-1FC3-1AD5FFCD96CA}"/>
              </a:ext>
            </a:extLst>
          </p:cNvPr>
          <p:cNvGrpSpPr/>
          <p:nvPr/>
        </p:nvGrpSpPr>
        <p:grpSpPr>
          <a:xfrm>
            <a:off x="1528354" y="4922644"/>
            <a:ext cx="2991395" cy="568432"/>
            <a:chOff x="1528354" y="4669774"/>
            <a:chExt cx="2991395" cy="568432"/>
          </a:xfrm>
        </p:grpSpPr>
        <p:cxnSp>
          <p:nvCxnSpPr>
            <p:cNvPr id="42" name="Straight Arrow Connector 41">
              <a:extLst>
                <a:ext uri="{FF2B5EF4-FFF2-40B4-BE49-F238E27FC236}">
                  <a16:creationId xmlns:a16="http://schemas.microsoft.com/office/drawing/2014/main" id="{BC49D64E-E58D-AFE5-B5E2-6EC68FA8BB23}"/>
                </a:ext>
              </a:extLst>
            </p:cNvPr>
            <p:cNvCxnSpPr>
              <a:cxnSpLocks/>
            </p:cNvCxnSpPr>
            <p:nvPr/>
          </p:nvCxnSpPr>
          <p:spPr>
            <a:xfrm>
              <a:off x="1528354" y="4937760"/>
              <a:ext cx="2991395" cy="0"/>
            </a:xfrm>
            <a:prstGeom prst="straightConnector1">
              <a:avLst/>
            </a:prstGeom>
            <a:ln w="25400">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2D0FA65-F0C6-3704-6DE6-407FC05E2715}"/>
                </a:ext>
              </a:extLst>
            </p:cNvPr>
            <p:cNvCxnSpPr>
              <a:cxnSpLocks/>
            </p:cNvCxnSpPr>
            <p:nvPr/>
          </p:nvCxnSpPr>
          <p:spPr>
            <a:xfrm flipV="1">
              <a:off x="1528354" y="4937760"/>
              <a:ext cx="0" cy="300446"/>
            </a:xfrm>
            <a:prstGeom prst="straightConnector1">
              <a:avLst/>
            </a:prstGeom>
            <a:ln w="25400">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7496AEE-0461-D30B-43D4-9AE81C425C03}"/>
                </a:ext>
              </a:extLst>
            </p:cNvPr>
            <p:cNvCxnSpPr>
              <a:cxnSpLocks/>
            </p:cNvCxnSpPr>
            <p:nvPr/>
          </p:nvCxnSpPr>
          <p:spPr>
            <a:xfrm flipV="1">
              <a:off x="3030583" y="4669774"/>
              <a:ext cx="0" cy="568432"/>
            </a:xfrm>
            <a:prstGeom prst="straightConnector1">
              <a:avLst/>
            </a:prstGeom>
            <a:ln w="25400">
              <a:prstDash val="sysDash"/>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C741288-AD39-394D-8E31-E03347BD1E75}"/>
                </a:ext>
              </a:extLst>
            </p:cNvPr>
            <p:cNvCxnSpPr>
              <a:cxnSpLocks/>
            </p:cNvCxnSpPr>
            <p:nvPr/>
          </p:nvCxnSpPr>
          <p:spPr>
            <a:xfrm flipV="1">
              <a:off x="4519748" y="4937760"/>
              <a:ext cx="0" cy="300446"/>
            </a:xfrm>
            <a:prstGeom prst="straightConnector1">
              <a:avLst/>
            </a:prstGeom>
            <a:ln w="25400">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690432D0-1B06-6522-D9E3-C0AB2511724A}"/>
              </a:ext>
            </a:extLst>
          </p:cNvPr>
          <p:cNvGrpSpPr/>
          <p:nvPr/>
        </p:nvGrpSpPr>
        <p:grpSpPr>
          <a:xfrm>
            <a:off x="9161417" y="4911204"/>
            <a:ext cx="1763485" cy="653143"/>
            <a:chOff x="1528354" y="4585063"/>
            <a:chExt cx="2991395" cy="653143"/>
          </a:xfrm>
        </p:grpSpPr>
        <p:cxnSp>
          <p:nvCxnSpPr>
            <p:cNvPr id="55" name="Straight Arrow Connector 54">
              <a:extLst>
                <a:ext uri="{FF2B5EF4-FFF2-40B4-BE49-F238E27FC236}">
                  <a16:creationId xmlns:a16="http://schemas.microsoft.com/office/drawing/2014/main" id="{C4412A60-CEC0-D668-748F-3C8491462E29}"/>
                </a:ext>
              </a:extLst>
            </p:cNvPr>
            <p:cNvCxnSpPr>
              <a:cxnSpLocks/>
            </p:cNvCxnSpPr>
            <p:nvPr/>
          </p:nvCxnSpPr>
          <p:spPr>
            <a:xfrm>
              <a:off x="1528354" y="4937760"/>
              <a:ext cx="2991395" cy="0"/>
            </a:xfrm>
            <a:prstGeom prst="straightConnector1">
              <a:avLst/>
            </a:prstGeom>
            <a:ln w="25400">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EBBB333-548E-A796-FF17-407C1C747D6D}"/>
                </a:ext>
              </a:extLst>
            </p:cNvPr>
            <p:cNvCxnSpPr>
              <a:cxnSpLocks/>
            </p:cNvCxnSpPr>
            <p:nvPr/>
          </p:nvCxnSpPr>
          <p:spPr>
            <a:xfrm flipV="1">
              <a:off x="1528354" y="4937760"/>
              <a:ext cx="0" cy="300446"/>
            </a:xfrm>
            <a:prstGeom prst="straightConnector1">
              <a:avLst/>
            </a:prstGeom>
            <a:ln w="25400">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97428EB-7217-5FFE-B17D-C443F2FF00B2}"/>
                </a:ext>
              </a:extLst>
            </p:cNvPr>
            <p:cNvCxnSpPr>
              <a:cxnSpLocks/>
            </p:cNvCxnSpPr>
            <p:nvPr/>
          </p:nvCxnSpPr>
          <p:spPr>
            <a:xfrm flipV="1">
              <a:off x="3030583" y="4585063"/>
              <a:ext cx="0" cy="361406"/>
            </a:xfrm>
            <a:prstGeom prst="straightConnector1">
              <a:avLst/>
            </a:prstGeom>
            <a:ln w="25400">
              <a:prstDash val="sysDash"/>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E1A95D0-93E4-ACFD-99F2-32DADE82472A}"/>
                </a:ext>
              </a:extLst>
            </p:cNvPr>
            <p:cNvCxnSpPr>
              <a:cxnSpLocks/>
            </p:cNvCxnSpPr>
            <p:nvPr/>
          </p:nvCxnSpPr>
          <p:spPr>
            <a:xfrm flipV="1">
              <a:off x="4519748" y="4937760"/>
              <a:ext cx="0" cy="300446"/>
            </a:xfrm>
            <a:prstGeom prst="straightConnector1">
              <a:avLst/>
            </a:prstGeom>
            <a:ln w="25400">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22E463E3-73CC-A4D0-5ABA-19ED7F8F9CA4}"/>
              </a:ext>
            </a:extLst>
          </p:cNvPr>
          <p:cNvPicPr>
            <a:picLocks noChangeAspect="1"/>
          </p:cNvPicPr>
          <p:nvPr/>
        </p:nvPicPr>
        <p:blipFill>
          <a:blip r:embed="rId3"/>
          <a:srcRect/>
          <a:stretch/>
        </p:blipFill>
        <p:spPr>
          <a:xfrm>
            <a:off x="623587" y="1321568"/>
            <a:ext cx="10795596" cy="5305528"/>
          </a:xfrm>
          <a:prstGeom prst="rect">
            <a:avLst/>
          </a:prstGeom>
        </p:spPr>
      </p:pic>
      <p:sp>
        <p:nvSpPr>
          <p:cNvPr id="8" name="TextBox 7">
            <a:extLst>
              <a:ext uri="{FF2B5EF4-FFF2-40B4-BE49-F238E27FC236}">
                <a16:creationId xmlns:a16="http://schemas.microsoft.com/office/drawing/2014/main" id="{EAE5B41C-F1B5-8430-21CC-80C12B3E2F45}"/>
              </a:ext>
            </a:extLst>
          </p:cNvPr>
          <p:cNvSpPr txBox="1"/>
          <p:nvPr/>
        </p:nvSpPr>
        <p:spPr>
          <a:xfrm>
            <a:off x="754742" y="507999"/>
            <a:ext cx="106607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Georgia"/>
                <a:ea typeface="Open Sans"/>
                <a:cs typeface="Open Sans"/>
              </a:rPr>
              <a:t>One trusted team to deliver the 12-month program</a:t>
            </a:r>
          </a:p>
        </p:txBody>
      </p:sp>
    </p:spTree>
    <p:extLst>
      <p:ext uri="{BB962C8B-B14F-4D97-AF65-F5344CB8AC3E}">
        <p14:creationId xmlns:p14="http://schemas.microsoft.com/office/powerpoint/2010/main" val="417082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F7E0B4-E22C-4641-BB2F-B6223A94F4FB}"/>
              </a:ext>
            </a:extLst>
          </p:cNvPr>
          <p:cNvSpPr>
            <a:spLocks noGrp="1"/>
          </p:cNvSpPr>
          <p:nvPr>
            <p:ph type="subTitle" idx="4294967295"/>
          </p:nvPr>
        </p:nvSpPr>
        <p:spPr>
          <a:xfrm>
            <a:off x="604476" y="1522152"/>
            <a:ext cx="9606854" cy="4544271"/>
          </a:xfrm>
        </p:spPr>
        <p:txBody>
          <a:bodyPr/>
          <a:lstStyle/>
          <a:p>
            <a:pPr marL="342900" indent="-342900">
              <a:buFont typeface="Arial" panose="020B0604020202020204" pitchFamily="34" charset="0"/>
              <a:buChar char="•"/>
            </a:pPr>
            <a:r>
              <a:rPr lang="en-US" sz="1600">
                <a:solidFill>
                  <a:srgbClr val="000000"/>
                </a:solidFill>
                <a:latin typeface="Oracle Sans"/>
                <a:cs typeface="Oracle Sans" panose="020B0503020204020204" pitchFamily="34" charset="0"/>
              </a:rPr>
              <a:t>So many elements go into the Global Tech program: everything from live and virtual events to video and digital content.</a:t>
            </a:r>
          </a:p>
          <a:p>
            <a:pPr marL="342900" indent="-342900">
              <a:buFont typeface="Arial" panose="020B0604020202020204" pitchFamily="34" charset="0"/>
              <a:buChar char="•"/>
            </a:pPr>
            <a:r>
              <a:rPr lang="en-US" sz="1600">
                <a:solidFill>
                  <a:srgbClr val="000000"/>
                </a:solidFill>
                <a:latin typeface="Oracle Sans"/>
                <a:cs typeface="Oracle Sans" panose="020B0503020204020204" pitchFamily="34" charset="0"/>
              </a:rPr>
              <a:t>To create the most impactful program, an integrated approach is essential; ensuring that each element is not only effective in its own right, but also reinforces the impact of the overall program.</a:t>
            </a:r>
          </a:p>
          <a:p>
            <a:pPr marL="342900" indent="-342900">
              <a:buFont typeface="Arial" panose="020B0604020202020204" pitchFamily="34" charset="0"/>
              <a:buChar char="•"/>
            </a:pPr>
            <a:r>
              <a:rPr lang="en-US" sz="1600">
                <a:solidFill>
                  <a:srgbClr val="000000"/>
                </a:solidFill>
                <a:latin typeface="Oracle Sans"/>
                <a:cs typeface="Oracle Sans" panose="020B0503020204020204" pitchFamily="34" charset="0"/>
              </a:rPr>
              <a:t>Whitewall's approach is to ensure that the individual elements form part of the larger whole - driving the theme and messaging, connecting the participants and providing the optimal environment in which participants can network, learn, share, explore and grow.</a:t>
            </a:r>
          </a:p>
          <a:p>
            <a:pPr marL="342900" indent="-342900">
              <a:buFont typeface="Arial" panose="020B0604020202020204" pitchFamily="34" charset="0"/>
              <a:buChar char="•"/>
            </a:pPr>
            <a:r>
              <a:rPr lang="en-US" sz="1600">
                <a:solidFill>
                  <a:srgbClr val="000000"/>
                </a:solidFill>
                <a:latin typeface="Oracle Sans"/>
                <a:cs typeface="Oracle Sans" panose="020B0503020204020204" pitchFamily="34" charset="0"/>
              </a:rPr>
              <a:t>We have four Milestone get-togethers for the live experience, two engaging Virtual Experiences, not to mention some fantastic Videos like "Drive to Thrive" and "Truths from the Track". To keep the engines running we have amazing activations in our Waystations: everything from Roadside Cafés to Service Stations. </a:t>
            </a:r>
          </a:p>
          <a:p>
            <a:pPr marL="342900" indent="-342900">
              <a:buFont typeface="Arial" panose="020B0604020202020204" pitchFamily="34" charset="0"/>
              <a:buChar char="•"/>
            </a:pPr>
            <a:r>
              <a:rPr lang="en-US" sz="1600">
                <a:solidFill>
                  <a:srgbClr val="000000"/>
                </a:solidFill>
                <a:latin typeface="Oracle Sans"/>
                <a:cs typeface="Oracle Sans" panose="020B0503020204020204" pitchFamily="34" charset="0"/>
              </a:rPr>
              <a:t>The Global Tech program gives new starters the best possible beginning for their future with Oracle.</a:t>
            </a:r>
          </a:p>
          <a:p>
            <a:pPr marL="342900" indent="-342900">
              <a:buFont typeface="Arial" panose="020B0604020202020204" pitchFamily="34" charset="0"/>
              <a:buChar char="•"/>
            </a:pPr>
            <a:r>
              <a:rPr lang="en-US" sz="1600">
                <a:solidFill>
                  <a:srgbClr val="000000"/>
                </a:solidFill>
                <a:latin typeface="Oracle Sans" panose="020B0503020204020204" pitchFamily="34" charset="0"/>
                <a:cs typeface="Oracle Sans" panose="020B0503020204020204" pitchFamily="34" charset="0"/>
              </a:rPr>
              <a:t>By adopting an integrated approach across all elements of the program, we will be setting all participants up for success.</a:t>
            </a:r>
          </a:p>
        </p:txBody>
      </p:sp>
      <p:sp>
        <p:nvSpPr>
          <p:cNvPr id="4" name="Title 1">
            <a:extLst>
              <a:ext uri="{FF2B5EF4-FFF2-40B4-BE49-F238E27FC236}">
                <a16:creationId xmlns:a16="http://schemas.microsoft.com/office/drawing/2014/main" id="{B532D3A2-A156-3071-ACF0-CB514EC0664B}"/>
              </a:ext>
            </a:extLst>
          </p:cNvPr>
          <p:cNvSpPr txBox="1">
            <a:spLocks/>
          </p:cNvSpPr>
          <p:nvPr/>
        </p:nvSpPr>
        <p:spPr bwMode="auto">
          <a:xfrm>
            <a:off x="694800" y="915604"/>
            <a:ext cx="106711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5000" kern="1200">
                <a:solidFill>
                  <a:schemeClr val="tx1"/>
                </a:solidFill>
                <a:latin typeface="Bebas Neue Bold" panose="020B0606020202050201"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Bold" panose="020B0606020202050201" pitchFamily="34" charset="77"/>
              </a:defRPr>
            </a:lvl9pPr>
          </a:lstStyle>
          <a:p>
            <a:r>
              <a:rPr lang="en-US">
                <a:solidFill>
                  <a:srgbClr val="000000"/>
                </a:solidFill>
                <a:latin typeface="Georgia" panose="02040502050405020303" pitchFamily="18" charset="0"/>
              </a:rPr>
              <a:t>An integrated solution</a:t>
            </a:r>
          </a:p>
        </p:txBody>
      </p:sp>
    </p:spTree>
    <p:extLst>
      <p:ext uri="{BB962C8B-B14F-4D97-AF65-F5344CB8AC3E}">
        <p14:creationId xmlns:p14="http://schemas.microsoft.com/office/powerpoint/2010/main" val="332525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wall 2022">
  <a:themeElements>
    <a:clrScheme name="Whitewall">
      <a:dk1>
        <a:sysClr val="windowText" lastClr="000000"/>
      </a:dk1>
      <a:lt1>
        <a:sysClr val="window" lastClr="FFFFFF"/>
      </a:lt1>
      <a:dk2>
        <a:srgbClr val="FFFFFF"/>
      </a:dk2>
      <a:lt2>
        <a:srgbClr val="A09CA2"/>
      </a:lt2>
      <a:accent1>
        <a:srgbClr val="143A54"/>
      </a:accent1>
      <a:accent2>
        <a:srgbClr val="D00000"/>
      </a:accent2>
      <a:accent3>
        <a:srgbClr val="EBD64E"/>
      </a:accent3>
      <a:accent4>
        <a:srgbClr val="29ABE2"/>
      </a:accent4>
      <a:accent5>
        <a:srgbClr val="4D4D4D"/>
      </a:accent5>
      <a:accent6>
        <a:srgbClr val="FFFFFF"/>
      </a:accent6>
      <a:hlink>
        <a:srgbClr val="29ABE2"/>
      </a:hlink>
      <a:folHlink>
        <a:srgbClr val="EBD64E"/>
      </a:folHlink>
    </a:clrScheme>
    <a:fontScheme name="Custom 1">
      <a:majorFont>
        <a:latin typeface="Bebas Neu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WOW" id="{5264573D-A3E5-40D3-B7B9-33F8CF53075D}" vid="{CFE2C4E2-13C6-47A3-9D3D-70384936A5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5" ma:contentTypeDescription="Create a new document." ma:contentTypeScope="" ma:versionID="ed5b21121cafb7b0c4e163b95c02ea5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8bbacb702a3ef1dcac48f4d8d3968534"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SharedWithUsers xmlns="bbe29a26-4ba2-44fb-9ebd-4f0032c7f13a">
      <UserInfo>
        <DisplayName>Phil White</DisplayName>
        <AccountId>35</AccountId>
        <AccountType/>
      </UserInfo>
      <UserInfo>
        <DisplayName>Dominic Gerry</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571A28-FBBC-471B-9723-EB1AF93D0269}">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4D1369-0180-44F0-8339-E1205A64AA6D}">
  <ds:schemaRefs>
    <ds:schemaRef ds:uri="bbe29a26-4ba2-44fb-9ebd-4f0032c7f13a"/>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37024962-1aa8-4a0e-bcc4-2052b0132858"/>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375E0FC-F0C0-4EAE-A70E-3CE004682B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2978</Words>
  <Application>Microsoft Macintosh PowerPoint</Application>
  <PresentationFormat>Widescreen</PresentationFormat>
  <Paragraphs>308</Paragraphs>
  <Slides>34</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Aptos</vt:lpstr>
      <vt:lpstr>Arial</vt:lpstr>
      <vt:lpstr>Arial,Sans-Serif</vt:lpstr>
      <vt:lpstr>Avenir Next</vt:lpstr>
      <vt:lpstr>Bebas Neue Bold</vt:lpstr>
      <vt:lpstr>Calibri</vt:lpstr>
      <vt:lpstr>Courier New</vt:lpstr>
      <vt:lpstr>Georgia</vt:lpstr>
      <vt:lpstr>Gill Sans MT</vt:lpstr>
      <vt:lpstr>Open Sans</vt:lpstr>
      <vt:lpstr>Oracle Sans</vt:lpstr>
      <vt:lpstr>Wingdings</vt:lpstr>
      <vt:lpstr>Wingdings,Sans-Serif</vt:lpstr>
      <vt:lpstr>Whitewall 2022</vt:lpstr>
      <vt:lpstr>PowerPoint Presentation</vt:lpstr>
      <vt:lpstr>Why Whitewall?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Whitewall?</dc:title>
  <dc:creator>Matthew Wall</dc:creator>
  <cp:lastModifiedBy>Phil White</cp:lastModifiedBy>
  <cp:revision>1</cp:revision>
  <dcterms:created xsi:type="dcterms:W3CDTF">2024-03-20T12:19:48Z</dcterms:created>
  <dcterms:modified xsi:type="dcterms:W3CDTF">2024-03-28T22:34:49Z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